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60" r:id="rId4"/>
    <p:sldMasterId id="2147483861" r:id="rId5"/>
    <p:sldMasterId id="2147483862" r:id="rId6"/>
    <p:sldMasterId id="2147483863" r:id="rId7"/>
    <p:sldMasterId id="2147483864"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y="5143500" cx="9144000"/>
  <p:notesSz cx="6858000" cy="9144000"/>
  <p:embeddedFontLst>
    <p:embeddedFont>
      <p:font typeface="Helvetica Neue"/>
      <p:regular r:id="rId45"/>
      <p:bold r:id="rId46"/>
      <p:italic r:id="rId47"/>
      <p:boldItalic r:id="rId48"/>
    </p:embeddedFont>
    <p:embeddedFont>
      <p:font typeface="Century Gothic"/>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font" Target="fonts/HelveticaNeue-bold.fntdata"/><Relationship Id="rId45" Type="http://schemas.openxmlformats.org/officeDocument/2006/relationships/font" Target="fonts/HelveticaNeu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HelveticaNeue-boldItalic.fntdata"/><Relationship Id="rId47" Type="http://schemas.openxmlformats.org/officeDocument/2006/relationships/font" Target="fonts/HelveticaNeue-italic.fntdata"/><Relationship Id="rId49" Type="http://schemas.openxmlformats.org/officeDocument/2006/relationships/font" Target="fonts/CenturyGothic-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CenturyGothic-italic.fntdata"/><Relationship Id="rId50" Type="http://schemas.openxmlformats.org/officeDocument/2006/relationships/font" Target="fonts/CenturyGothic-bold.fntdata"/><Relationship Id="rId52" Type="http://schemas.openxmlformats.org/officeDocument/2006/relationships/font" Target="fonts/CenturyGothic-boldItalic.fnt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164c7dcd1e8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Good morning everyone. It’s wonderful to be here today. My name is Michael Bluental and I’m the Chief operating officer at Hyro. </a:t>
            </a:r>
            <a:endParaRPr>
              <a:solidFill>
                <a:schemeClr val="dk1"/>
              </a:solidFill>
            </a:endParaRPr>
          </a:p>
          <a:p>
            <a:pPr indent="0" lvl="0" marL="0" rtl="0" algn="l">
              <a:spcBef>
                <a:spcPts val="0"/>
              </a:spcBef>
              <a:spcAft>
                <a:spcPts val="0"/>
              </a:spcAft>
              <a:buNone/>
            </a:pPr>
            <a:r>
              <a:rPr lang="en">
                <a:solidFill>
                  <a:schemeClr val="dk1"/>
                </a:solidFill>
              </a:rPr>
              <a:t>Full disclosure this is my first time in Ohio, as you cold probably guess from my name being a female michael I was not botn in the US, I relocated here a few years ago and this will be the 23rd state i visited since moving. I love to travel, I love to learn and I hope we can learn something new together today. </a:t>
            </a:r>
            <a:endParaRPr>
              <a:solidFill>
                <a:schemeClr val="dk1"/>
              </a:solidFill>
            </a:endParaRPr>
          </a:p>
          <a:p>
            <a:pPr indent="0" lvl="0" marL="0" rtl="0" algn="l">
              <a:spcBef>
                <a:spcPts val="0"/>
              </a:spcBef>
              <a:spcAft>
                <a:spcPts val="0"/>
              </a:spcAft>
              <a:buNone/>
            </a:pPr>
            <a:r>
              <a:rPr lang="en">
                <a:solidFill>
                  <a:schemeClr val="dk1"/>
                </a:solidFill>
              </a:rPr>
              <a:t>I’ve always worked with innovative technologies, - Started my career as an intelligence officer in the isralei defence force.I was the project manager for a cyber security project - you probably read about it in the news but thats all I can say.  </a:t>
            </a:r>
            <a:endParaRPr>
              <a:solidFill>
                <a:schemeClr val="dk1"/>
              </a:solidFill>
            </a:endParaRPr>
          </a:p>
          <a:p>
            <a:pPr indent="0" lvl="0" marL="0" rtl="0" algn="l">
              <a:spcBef>
                <a:spcPts val="0"/>
              </a:spcBef>
              <a:spcAft>
                <a:spcPts val="0"/>
              </a:spcAft>
              <a:buNone/>
            </a:pPr>
            <a:r>
              <a:rPr lang="en">
                <a:solidFill>
                  <a:schemeClr val="dk1"/>
                </a:solidFill>
              </a:rPr>
              <a:t>Then moved to the private sector and and have been fortunate to be part of 3 incredible startups.with the first I joined as a QA engineer while was getting my computer science </a:t>
            </a:r>
            <a:r>
              <a:rPr lang="en">
                <a:solidFill>
                  <a:schemeClr val="dk1"/>
                </a:solidFill>
              </a:rPr>
              <a:t>degree</a:t>
            </a:r>
            <a:r>
              <a:rPr lang="en">
                <a:solidFill>
                  <a:schemeClr val="dk1"/>
                </a:solidFill>
              </a:rPr>
              <a:t>, and by the time I was 25 I was already managing 50 people, 5 teams, customer management and delivery, with the second startup I relocated to the US to San francisco  to build their sales organization in the US - we were acquired by netapp and now I’m with Hyro, for the past few years, I oversee our revenue operations - which includes sales customer success and partnerships.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our session today i want to talk about </a:t>
            </a:r>
            <a:r>
              <a:rPr lang="en">
                <a:solidFill>
                  <a:schemeClr val="dk1"/>
                </a:solidFill>
              </a:rPr>
              <a:t>building</a:t>
            </a:r>
            <a:r>
              <a:rPr lang="en">
                <a:solidFill>
                  <a:schemeClr val="dk1"/>
                </a:solidFill>
              </a:rPr>
              <a:t> chatbots patients can’t refuse. Or from a </a:t>
            </a:r>
            <a:r>
              <a:rPr lang="en">
                <a:solidFill>
                  <a:schemeClr val="dk1"/>
                </a:solidFill>
              </a:rPr>
              <a:t>different</a:t>
            </a:r>
            <a:r>
              <a:rPr lang="en">
                <a:solidFill>
                  <a:schemeClr val="dk1"/>
                </a:solidFill>
              </a:rPr>
              <a:t> </a:t>
            </a:r>
            <a:r>
              <a:rPr lang="en">
                <a:solidFill>
                  <a:schemeClr val="dk1"/>
                </a:solidFill>
              </a:rPr>
              <a:t>perspective</a:t>
            </a:r>
            <a:r>
              <a:rPr lang="en">
                <a:solidFill>
                  <a:schemeClr val="dk1"/>
                </a:solidFill>
              </a:rPr>
              <a:t> how to build a </a:t>
            </a:r>
            <a:r>
              <a:rPr lang="en">
                <a:solidFill>
                  <a:schemeClr val="dk1"/>
                </a:solidFill>
              </a:rPr>
              <a:t>successful</a:t>
            </a:r>
            <a:r>
              <a:rPr lang="en">
                <a:solidFill>
                  <a:schemeClr val="dk1"/>
                </a:solidFill>
              </a:rPr>
              <a:t> strategy for </a:t>
            </a:r>
            <a:r>
              <a:rPr lang="en">
                <a:solidFill>
                  <a:schemeClr val="dk1"/>
                </a:solidFill>
              </a:rPr>
              <a:t>conversational</a:t>
            </a:r>
            <a:r>
              <a:rPr lang="en">
                <a:solidFill>
                  <a:schemeClr val="dk1"/>
                </a:solidFill>
              </a:rPr>
              <a:t> ai. We are going to discuss </a:t>
            </a:r>
            <a:r>
              <a:rPr lang="en">
                <a:solidFill>
                  <a:schemeClr val="dk1"/>
                </a:solidFill>
              </a:rPr>
              <a:t>fascinating</a:t>
            </a:r>
            <a:r>
              <a:rPr lang="en">
                <a:solidFill>
                  <a:schemeClr val="dk1"/>
                </a:solidFill>
              </a:rPr>
              <a:t> discoveries in this space that are </a:t>
            </a:r>
            <a:r>
              <a:rPr lang="en">
                <a:solidFill>
                  <a:schemeClr val="dk1"/>
                </a:solidFill>
              </a:rPr>
              <a:t>completely</a:t>
            </a:r>
            <a:r>
              <a:rPr lang="en">
                <a:solidFill>
                  <a:schemeClr val="dk1"/>
                </a:solidFill>
              </a:rPr>
              <a:t> </a:t>
            </a:r>
            <a:r>
              <a:rPr lang="en">
                <a:solidFill>
                  <a:schemeClr val="dk1"/>
                </a:solidFill>
              </a:rPr>
              <a:t>transforming</a:t>
            </a:r>
            <a:r>
              <a:rPr lang="en">
                <a:solidFill>
                  <a:schemeClr val="dk1"/>
                </a:solidFill>
              </a:rPr>
              <a:t> the way patients interact with their healthcare system and more importantly how healthcare systems can manage those interactions ar scale. At the end of the session my hope is that you will have a clear vision on ow to expand call center operations </a:t>
            </a:r>
            <a:r>
              <a:rPr lang="en">
                <a:solidFill>
                  <a:schemeClr val="dk1"/>
                </a:solidFill>
              </a:rPr>
              <a:t>capacity</a:t>
            </a:r>
            <a:r>
              <a:rPr lang="en">
                <a:solidFill>
                  <a:schemeClr val="dk1"/>
                </a:solidFill>
              </a:rPr>
              <a:t> to be unlimited.  </a:t>
            </a:r>
            <a:endParaRPr>
              <a:solidFill>
                <a:schemeClr val="dk1"/>
              </a:solidFill>
            </a:endParaRPr>
          </a:p>
          <a:p>
            <a:pPr indent="0" lvl="0" marL="0" rtl="0" algn="l">
              <a:lnSpc>
                <a:spcPct val="75000"/>
              </a:lnSpc>
              <a:spcBef>
                <a:spcPts val="0"/>
              </a:spcBef>
              <a:spcAft>
                <a:spcPts val="0"/>
              </a:spcAft>
              <a:buNone/>
            </a:pPr>
            <a:r>
              <a:t/>
            </a:r>
            <a:endParaRPr/>
          </a:p>
        </p:txBody>
      </p:sp>
      <p:sp>
        <p:nvSpPr>
          <p:cNvPr id="1123" name="Google Shape;1123;g164c7dcd1e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164c7dcd1e8_0_41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Let’s cover some basic terms when it comes to conversational AI - the 3 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NLP NLU and NLG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NLP is the name for the entire process that takes place: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user says something and the machine provides a response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NLU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Is the first part of this process - taking what the user said and understanding it.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Then NLG the process that decided which response to provide and how the response will be structured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Today we are going to focus on the NLU part and understand why it has failed healthcare thus far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266" name="Google Shape;1266;g164c7dcd1e8_0_4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164c7dcd1e8_0_49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g164c7dcd1e8_0_49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164c7dcd1e8_0_52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g164c7dcd1e8_0_5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164c7dcd1e8_0_55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g164c7dcd1e8_0_5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164c7dcd1e8_0_55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g164c7dcd1e8_0_5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164c7dcd1e8_0_55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g164c7dcd1e8_0_5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164c7dcd1e8_0_56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g164c7dcd1e8_0_5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164c7dcd1e8_0_56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g164c7dcd1e8_0_56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g164c7dcd1e8_0_65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g164c7dcd1e8_0_6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g164c7dcd1e8_0_65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g164c7dcd1e8_0_6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1651a716744_0_2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Raise your hand if you have had bad experiences with a chatbot. IVR is an interactive voice response system. When you make a call and hear a predefined menu saying for scheduling press one for billing press 2… all the way until maybe 105 when you dont even remember what you need to pres. Or you pressed too soon and get this annoying fomu of all the options you missed.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132" name="Google Shape;1132;g1651a716744_0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164c7dcd1e8_0_66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g164c7dcd1e8_0_6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164c7dcd1e8_0_67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g164c7dcd1e8_0_67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g164c7dcd1e8_0_71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g164c7dcd1e8_0_7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164c7dcd1e8_0_71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g164c7dcd1e8_0_7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164c7dcd1e8_0_75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g164c7dcd1e8_0_7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g164c7dcd1e8_0_83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g164c7dcd1e8_0_8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g164c7dcd1e8_0_86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g164c7dcd1e8_0_86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g164c7dcd1e8_0_89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g164c7dcd1e8_0_89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0" name="Shape 1920"/>
        <p:cNvGrpSpPr/>
        <p:nvPr/>
      </p:nvGrpSpPr>
      <p:grpSpPr>
        <a:xfrm>
          <a:off x="0" y="0"/>
          <a:ext cx="0" cy="0"/>
          <a:chOff x="0" y="0"/>
          <a:chExt cx="0" cy="0"/>
        </a:xfrm>
      </p:grpSpPr>
      <p:sp>
        <p:nvSpPr>
          <p:cNvPr id="1921" name="Google Shape;1921;g164c7dcd1e8_0_89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g164c7dcd1e8_0_89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g164c7dcd1e8_0_104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g164c7dcd1e8_0_10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164c7dcd1e8_0_10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 doubt weve all had our fare share of bad experiences with these types of automated communications tools tools but automated communication is definitely here to stay. It is essential for good patient experience for paitnat access and for streamlined operations. Today we are going to talk about why chatbots are here to stay, talk about some basic terms when it comes to conversational ai. understand why the experience today is so lame and learn about a new technology that's going to change all of that so that we delight patients with extraordinary digital experiences.  We will cover the most common use cases in healthcare, review 2 case studies and talk about about how to start and create a strategy for implementation in your organization. </a:t>
            </a:r>
            <a:endParaRPr>
              <a:solidFill>
                <a:schemeClr val="dk1"/>
              </a:solidFill>
            </a:endParaRPr>
          </a:p>
          <a:p>
            <a:pPr indent="0" lvl="0" marL="0" rtl="0" algn="l">
              <a:spcBef>
                <a:spcPts val="0"/>
              </a:spcBef>
              <a:spcAft>
                <a:spcPts val="0"/>
              </a:spcAft>
              <a:buNone/>
            </a:pPr>
            <a:r>
              <a:t/>
            </a:r>
            <a:endParaRPr/>
          </a:p>
        </p:txBody>
      </p:sp>
      <p:sp>
        <p:nvSpPr>
          <p:cNvPr id="1140" name="Google Shape;1140;g164c7dcd1e8_0_10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2" name="Shape 1972"/>
        <p:cNvGrpSpPr/>
        <p:nvPr/>
      </p:nvGrpSpPr>
      <p:grpSpPr>
        <a:xfrm>
          <a:off x="0" y="0"/>
          <a:ext cx="0" cy="0"/>
          <a:chOff x="0" y="0"/>
          <a:chExt cx="0" cy="0"/>
        </a:xfrm>
      </p:grpSpPr>
      <p:sp>
        <p:nvSpPr>
          <p:cNvPr id="1973" name="Google Shape;1973;g164c7dcd1e8_0_104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g164c7dcd1e8_0_10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2" name="Shape 1982"/>
        <p:cNvGrpSpPr/>
        <p:nvPr/>
      </p:nvGrpSpPr>
      <p:grpSpPr>
        <a:xfrm>
          <a:off x="0" y="0"/>
          <a:ext cx="0" cy="0"/>
          <a:chOff x="0" y="0"/>
          <a:chExt cx="0" cy="0"/>
        </a:xfrm>
      </p:grpSpPr>
      <p:sp>
        <p:nvSpPr>
          <p:cNvPr id="1983" name="Google Shape;1983;g164c7dcd1e8_0_104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g164c7dcd1e8_0_10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g164c7dcd1e8_0_105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g164c7dcd1e8_0_10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4" name="Shape 2004"/>
        <p:cNvGrpSpPr/>
        <p:nvPr/>
      </p:nvGrpSpPr>
      <p:grpSpPr>
        <a:xfrm>
          <a:off x="0" y="0"/>
          <a:ext cx="0" cy="0"/>
          <a:chOff x="0" y="0"/>
          <a:chExt cx="0" cy="0"/>
        </a:xfrm>
      </p:grpSpPr>
      <p:sp>
        <p:nvSpPr>
          <p:cNvPr id="2005" name="Google Shape;2005;g164c7dcd1e8_0_105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g164c7dcd1e8_0_10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g164c7dcd1e8_0_106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g164c7dcd1e8_0_10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g164c7dcd1e8_0_109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g164c7dcd1e8_0_109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164c7dcd1e8_0_15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1147" name="Google Shape;1147;g164c7dcd1e8_0_1573:notes"/>
          <p:cNvSpPr/>
          <p:nvPr>
            <p:ph idx="2" type="sldImg"/>
          </p:nvPr>
        </p:nvSpPr>
        <p:spPr>
          <a:xfrm>
            <a:off x="687388" y="1143000"/>
            <a:ext cx="5481600" cy="30846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148" name="Google Shape;1148;g164c7dcd1e8_0_1573:notes"/>
          <p:cNvSpPr txBox="1"/>
          <p:nvPr>
            <p:ph idx="1" type="body"/>
          </p:nvPr>
        </p:nvSpPr>
        <p:spPr>
          <a:xfrm>
            <a:off x="685800" y="4400550"/>
            <a:ext cx="5484900" cy="3598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Why are these toold here to stay? The demand for virtual assistants is higher than ever. its relevant both from the patient side and the organization side.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Peitnets digital expectations are on the rise. A great website or social presence is not enough anymore. Patients are demanding self served capabilities. They are expecting to get what they need in an easy and delightful experience. As </a:t>
            </a:r>
            <a:r>
              <a:rPr lang="en">
                <a:solidFill>
                  <a:schemeClr val="dk1"/>
                </a:solidFill>
              </a:rPr>
              <a:t>consumerism</a:t>
            </a:r>
            <a:r>
              <a:rPr lang="en">
                <a:solidFill>
                  <a:schemeClr val="dk1"/>
                </a:solidFill>
              </a:rPr>
              <a:t> is taking over the healthcare industry, patients are expecting the uber like or amazon like experience. They are expacting immidiate responses across all channels all the time</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the number of interactions keeps on increasing, it’s becoming harder than ever to staff the call center.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From the organization side with covid and the big resignation burnout is crazy turnover rates are off the charts and so you end up with a full hour where a paitients is waiting on the line to schedule an appoitments.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164c7dcd1e8_0_18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how do we relieve the pressure on the adminitrative team while meeting the digital demans? </a:t>
            </a:r>
            <a:endParaRPr/>
          </a:p>
          <a:p>
            <a:pPr indent="0" lvl="0" marL="0" rtl="0" algn="l">
              <a:spcBef>
                <a:spcPts val="0"/>
              </a:spcBef>
              <a:spcAft>
                <a:spcPts val="0"/>
              </a:spcAft>
              <a:buNone/>
            </a:pPr>
            <a:r>
              <a:rPr lang="en"/>
              <a:t>How do we wmpower patients to be self efficient in their health and care?</a:t>
            </a:r>
            <a:endParaRPr/>
          </a:p>
        </p:txBody>
      </p:sp>
      <p:sp>
        <p:nvSpPr>
          <p:cNvPr id="1175" name="Google Shape;1175;g164c7dcd1e8_0_18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164c7dcd1e8_0_24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do that with Conversational AI virtual assistant-  is designed to ease the burden to the call center agent and at the same time dramatically improve the petitnet experience.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we look at your operations before implementing automation all the interactions are handled manually by agents so hey are always over capacity and you are left with a big chunk of calls that go unawanswered, which leas to long waiting times and poorp PX and ultimately burnout for your agents as they are always over capacity.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idea is to deploy virtual assistants that automatically handel a portion of the conversation or all of it so that most of the interactions are handled without the need for human assistant leaving the agents to focus on the most complex tasks, so now your patient are happy as they get immidiate response tme, you agents are happy as thye are under cpapcuty ad your cfo is happy because he desnt have to pay as many agents or lose patients beucase they hang up the phone.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199" name="Google Shape;1199;g164c7dcd1e8_0_2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164c7dcd1e8_0_26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But what is conversational AI? - conversational AI is the set of technologies that enables humans to interact with bots or machines, or computers. Across all digital channels via voice or text. So think about alexa, siri - all those great solutions that enables you to say what ever it is you want to say using your own works with natural language. </a:t>
            </a:r>
            <a:endParaRPr>
              <a:solidFill>
                <a:schemeClr val="dk1"/>
              </a:solidFill>
            </a:endParaRPr>
          </a:p>
          <a:p>
            <a:pPr indent="0" lvl="0" marL="0" rtl="0" algn="l">
              <a:spcBef>
                <a:spcPts val="0"/>
              </a:spcBef>
              <a:spcAft>
                <a:spcPts val="0"/>
              </a:spcAft>
              <a:buNone/>
            </a:pPr>
            <a:r>
              <a:t/>
            </a:r>
            <a:endParaRPr/>
          </a:p>
        </p:txBody>
      </p:sp>
      <p:sp>
        <p:nvSpPr>
          <p:cNvPr id="1206" name="Google Shape;1206;g164c7dcd1e8_0_26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164c7dcd1e8_0_29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Conversational AI is considered the 5th waive of digital disruption. This huge technological inventions that completely transformed the way we interact with the worl and the way we do buisness. First there was the invention of the web. Needles to say how it changes everything but if you think about it it made content virtual. Then came search how made content discoverable. Then social - now we are able to share content with one another. Then mobile who made us all adicts. No kidding, it made us all responsive, all the time. And now- conversational AI. now we are expecting the same ease of conversation when we ask alexa about the weather, or chose a tv show to play or schedule our next annual exam. </a:t>
            </a:r>
            <a:endParaRPr>
              <a:solidFill>
                <a:schemeClr val="dk1"/>
              </a:solidFill>
            </a:endParaRPr>
          </a:p>
          <a:p>
            <a:pPr indent="0" lvl="0" marL="0" rtl="0" algn="l">
              <a:spcBef>
                <a:spcPts val="0"/>
              </a:spcBef>
              <a:spcAft>
                <a:spcPts val="0"/>
              </a:spcAft>
              <a:buNone/>
            </a:pPr>
            <a:r>
              <a:t/>
            </a:r>
            <a:endParaRPr/>
          </a:p>
        </p:txBody>
      </p:sp>
      <p:sp>
        <p:nvSpPr>
          <p:cNvPr id="1229" name="Google Shape;1229;g164c7dcd1e8_0_29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164c7dcd1e8_0_33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g164c7dcd1e8_0_3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9.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6.png"/><Relationship Id="rId3" Type="http://schemas.openxmlformats.org/officeDocument/2006/relationships/image" Target="../media/image62.png"/><Relationship Id="rId4" Type="http://schemas.openxmlformats.org/officeDocument/2006/relationships/image" Target="../media/image52.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19.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 Id="rId3" Type="http://schemas.openxmlformats.org/officeDocument/2006/relationships/image" Target="../media/image62.png"/><Relationship Id="rId4" Type="http://schemas.openxmlformats.org/officeDocument/2006/relationships/image" Target="../media/image52.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2.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 Id="rId3" Type="http://schemas.openxmlformats.org/officeDocument/2006/relationships/image" Target="../media/image19.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62.png"/><Relationship Id="rId4" Type="http://schemas.openxmlformats.org/officeDocument/2006/relationships/image" Target="../media/image52.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6.png"/><Relationship Id="rId3" Type="http://schemas.openxmlformats.org/officeDocument/2006/relationships/image" Target="../media/image62.png"/><Relationship Id="rId4" Type="http://schemas.openxmlformats.org/officeDocument/2006/relationships/image" Target="../media/image52.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6.png"/><Relationship Id="rId3" Type="http://schemas.openxmlformats.org/officeDocument/2006/relationships/image" Target="../media/image62.png"/><Relationship Id="rId4" Type="http://schemas.openxmlformats.org/officeDocument/2006/relationships/image" Target="../media/image52.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69" name="Shape 469"/>
        <p:cNvGrpSpPr/>
        <p:nvPr/>
      </p:nvGrpSpPr>
      <p:grpSpPr>
        <a:xfrm>
          <a:off x="0" y="0"/>
          <a:ext cx="0" cy="0"/>
          <a:chOff x="0" y="0"/>
          <a:chExt cx="0" cy="0"/>
        </a:xfrm>
      </p:grpSpPr>
      <p:sp>
        <p:nvSpPr>
          <p:cNvPr id="470" name="Google Shape;470;p103"/>
          <p:cNvSpPr txBox="1"/>
          <p:nvPr>
            <p:ph type="title"/>
          </p:nvPr>
        </p:nvSpPr>
        <p:spPr>
          <a:xfrm>
            <a:off x="625075" y="1754988"/>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b="0" i="1"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71" name="Google Shape;471;p10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472" name="Shape 472"/>
        <p:cNvGrpSpPr/>
        <p:nvPr/>
      </p:nvGrpSpPr>
      <p:grpSpPr>
        <a:xfrm>
          <a:off x="0" y="0"/>
          <a:ext cx="0" cy="0"/>
          <a:chOff x="0" y="0"/>
          <a:chExt cx="0" cy="0"/>
        </a:xfrm>
      </p:grpSpPr>
      <p:sp>
        <p:nvSpPr>
          <p:cNvPr id="473" name="Google Shape;473;p10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474" name="Google Shape;474;p104"/>
          <p:cNvSpPr/>
          <p:nvPr>
            <p:ph idx="2" type="pic"/>
          </p:nvPr>
        </p:nvSpPr>
        <p:spPr>
          <a:xfrm>
            <a:off x="1197429" y="1165849"/>
            <a:ext cx="3094800" cy="3094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bg>
      <p:bgPr>
        <a:solidFill>
          <a:srgbClr val="1E22AA"/>
        </a:solidFill>
      </p:bgPr>
    </p:bg>
    <p:spTree>
      <p:nvGrpSpPr>
        <p:cNvPr id="475" name="Shape 475"/>
        <p:cNvGrpSpPr/>
        <p:nvPr/>
      </p:nvGrpSpPr>
      <p:grpSpPr>
        <a:xfrm>
          <a:off x="0" y="0"/>
          <a:ext cx="0" cy="0"/>
          <a:chOff x="0" y="0"/>
          <a:chExt cx="0" cy="0"/>
        </a:xfrm>
      </p:grpSpPr>
      <p:sp>
        <p:nvSpPr>
          <p:cNvPr id="476" name="Google Shape;476;p105"/>
          <p:cNvSpPr/>
          <p:nvPr>
            <p:ph idx="2" type="pic"/>
          </p:nvPr>
        </p:nvSpPr>
        <p:spPr>
          <a:xfrm>
            <a:off x="3088277" y="-1529160"/>
            <a:ext cx="6817200" cy="6817200"/>
          </a:xfrm>
          <a:prstGeom prst="ellipse">
            <a:avLst/>
          </a:prstGeom>
          <a:gradFill>
            <a:gsLst>
              <a:gs pos="0">
                <a:srgbClr val="D8D8D8"/>
              </a:gs>
              <a:gs pos="99000">
                <a:srgbClr val="BFBFBF"/>
              </a:gs>
              <a:gs pos="100000">
                <a:srgbClr val="BFBFBF"/>
              </a:gs>
            </a:gsLst>
            <a:lin ang="5400012" scaled="0"/>
          </a:gradFill>
          <a:ln>
            <a:noFill/>
          </a:ln>
        </p:spPr>
      </p:sp>
      <p:sp>
        <p:nvSpPr>
          <p:cNvPr id="477" name="Google Shape;477;p105"/>
          <p:cNvSpPr txBox="1"/>
          <p:nvPr>
            <p:ph type="title"/>
          </p:nvPr>
        </p:nvSpPr>
        <p:spPr>
          <a:xfrm>
            <a:off x="647493" y="1606708"/>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4100"/>
              <a:buFont typeface="Arial"/>
              <a:buNone/>
              <a:defRPr sz="4100">
                <a:solidFill>
                  <a:srgbClr val="FFFFF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78" name="Google Shape;478;p105"/>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79" name="Google Shape;479;p10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480" name="Google Shape;480;p105"/>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481" name="Shape 481"/>
        <p:cNvGrpSpPr/>
        <p:nvPr/>
      </p:nvGrpSpPr>
      <p:grpSpPr>
        <a:xfrm>
          <a:off x="0" y="0"/>
          <a:ext cx="0" cy="0"/>
          <a:chOff x="0" y="0"/>
          <a:chExt cx="0" cy="0"/>
        </a:xfrm>
      </p:grpSpPr>
      <p:sp>
        <p:nvSpPr>
          <p:cNvPr id="482" name="Google Shape;482;p106"/>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83" name="Google Shape;483;p10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484" name="Google Shape;484;p106"/>
          <p:cNvSpPr/>
          <p:nvPr>
            <p:ph idx="2" type="pic"/>
          </p:nvPr>
        </p:nvSpPr>
        <p:spPr>
          <a:xfrm>
            <a:off x="1316699"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485" name="Google Shape;485;p106"/>
          <p:cNvSpPr/>
          <p:nvPr>
            <p:ph idx="3" type="pic"/>
          </p:nvPr>
        </p:nvSpPr>
        <p:spPr>
          <a:xfrm>
            <a:off x="3042794"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486" name="Google Shape;486;p106"/>
          <p:cNvSpPr/>
          <p:nvPr>
            <p:ph idx="4" type="pic"/>
          </p:nvPr>
        </p:nvSpPr>
        <p:spPr>
          <a:xfrm>
            <a:off x="4768890"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487" name="Google Shape;487;p106"/>
          <p:cNvSpPr/>
          <p:nvPr>
            <p:ph idx="5" type="pic"/>
          </p:nvPr>
        </p:nvSpPr>
        <p:spPr>
          <a:xfrm>
            <a:off x="6494985" y="2114068"/>
            <a:ext cx="1281300" cy="12813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488" name="Shape 488"/>
        <p:cNvGrpSpPr/>
        <p:nvPr/>
      </p:nvGrpSpPr>
      <p:grpSpPr>
        <a:xfrm>
          <a:off x="0" y="0"/>
          <a:ext cx="0" cy="0"/>
          <a:chOff x="0" y="0"/>
          <a:chExt cx="0" cy="0"/>
        </a:xfrm>
      </p:grpSpPr>
      <p:sp>
        <p:nvSpPr>
          <p:cNvPr id="489" name="Google Shape;489;p10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490" name="Google Shape;490;p107"/>
          <p:cNvSpPr/>
          <p:nvPr>
            <p:ph idx="2" type="pic"/>
          </p:nvPr>
        </p:nvSpPr>
        <p:spPr>
          <a:xfrm>
            <a:off x="-184879" y="1879928"/>
            <a:ext cx="1666500" cy="1666500"/>
          </a:xfrm>
          <a:prstGeom prst="ellipse">
            <a:avLst/>
          </a:prstGeom>
          <a:gradFill>
            <a:gsLst>
              <a:gs pos="0">
                <a:srgbClr val="D8D8D8"/>
              </a:gs>
              <a:gs pos="99000">
                <a:srgbClr val="BFBFBF"/>
              </a:gs>
              <a:gs pos="100000">
                <a:srgbClr val="BFBFBF"/>
              </a:gs>
            </a:gsLst>
            <a:lin ang="5400012" scaled="0"/>
          </a:gradFill>
          <a:ln>
            <a:noFill/>
          </a:ln>
        </p:spPr>
      </p:sp>
      <p:sp>
        <p:nvSpPr>
          <p:cNvPr id="491" name="Google Shape;491;p107"/>
          <p:cNvSpPr/>
          <p:nvPr>
            <p:ph idx="3" type="pic"/>
          </p:nvPr>
        </p:nvSpPr>
        <p:spPr>
          <a:xfrm>
            <a:off x="1296821" y="1165849"/>
            <a:ext cx="3094800" cy="3094800"/>
          </a:xfrm>
          <a:prstGeom prst="ellipse">
            <a:avLst/>
          </a:prstGeom>
          <a:gradFill>
            <a:gsLst>
              <a:gs pos="0">
                <a:srgbClr val="D8D8D8"/>
              </a:gs>
              <a:gs pos="99000">
                <a:srgbClr val="BFBFBF"/>
              </a:gs>
              <a:gs pos="100000">
                <a:srgbClr val="BFBFBF"/>
              </a:gs>
            </a:gsLst>
            <a:lin ang="5400012" scaled="0"/>
          </a:gradFill>
          <a:ln>
            <a:noFill/>
          </a:ln>
        </p:spPr>
      </p:sp>
      <p:sp>
        <p:nvSpPr>
          <p:cNvPr id="492" name="Google Shape;492;p107"/>
          <p:cNvSpPr/>
          <p:nvPr/>
        </p:nvSpPr>
        <p:spPr>
          <a:xfrm>
            <a:off x="3458184" y="-255431"/>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493" name="Shape 493"/>
        <p:cNvGrpSpPr/>
        <p:nvPr/>
      </p:nvGrpSpPr>
      <p:grpSpPr>
        <a:xfrm>
          <a:off x="0" y="0"/>
          <a:ext cx="0" cy="0"/>
          <a:chOff x="0" y="0"/>
          <a:chExt cx="0" cy="0"/>
        </a:xfrm>
      </p:grpSpPr>
      <p:sp>
        <p:nvSpPr>
          <p:cNvPr id="494" name="Google Shape;494;p108"/>
          <p:cNvSpPr/>
          <p:nvPr/>
        </p:nvSpPr>
        <p:spPr>
          <a:xfrm>
            <a:off x="534286" y="271130"/>
            <a:ext cx="3185700" cy="35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95" name="Google Shape;495;p108"/>
          <p:cNvSpPr/>
          <p:nvPr/>
        </p:nvSpPr>
        <p:spPr>
          <a:xfrm>
            <a:off x="2006543" y="-396899"/>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96" name="Google Shape;496;p10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497" name="Google Shape;497;p108"/>
          <p:cNvSpPr/>
          <p:nvPr>
            <p:ph idx="2" type="pic"/>
          </p:nvPr>
        </p:nvSpPr>
        <p:spPr>
          <a:xfrm>
            <a:off x="3026229" y="1016761"/>
            <a:ext cx="3094800" cy="3094800"/>
          </a:xfrm>
          <a:prstGeom prst="ellipse">
            <a:avLst/>
          </a:prstGeom>
          <a:gradFill>
            <a:gsLst>
              <a:gs pos="0">
                <a:srgbClr val="D8D8D8"/>
              </a:gs>
              <a:gs pos="99000">
                <a:srgbClr val="BFBFBF"/>
              </a:gs>
              <a:gs pos="100000">
                <a:srgbClr val="BFBFBF"/>
              </a:gs>
            </a:gsLst>
            <a:lin ang="5400012" scaled="0"/>
          </a:gradFill>
          <a:ln>
            <a:noFill/>
          </a:ln>
        </p:spPr>
      </p:sp>
      <p:sp>
        <p:nvSpPr>
          <p:cNvPr id="498" name="Google Shape;498;p108"/>
          <p:cNvSpPr/>
          <p:nvPr>
            <p:ph idx="3" type="pic"/>
          </p:nvPr>
        </p:nvSpPr>
        <p:spPr>
          <a:xfrm>
            <a:off x="1296820" y="455159"/>
            <a:ext cx="1729200" cy="1729200"/>
          </a:xfrm>
          <a:prstGeom prst="ellipse">
            <a:avLst/>
          </a:prstGeom>
          <a:gradFill>
            <a:gsLst>
              <a:gs pos="0">
                <a:srgbClr val="D8D8D8"/>
              </a:gs>
              <a:gs pos="99000">
                <a:srgbClr val="BFBFBF"/>
              </a:gs>
              <a:gs pos="100000">
                <a:srgbClr val="BFBFBF"/>
              </a:gs>
            </a:gsLst>
            <a:lin ang="5400012" scaled="0"/>
          </a:gradFill>
          <a:ln>
            <a:noFill/>
          </a:ln>
        </p:spPr>
      </p:sp>
      <p:sp>
        <p:nvSpPr>
          <p:cNvPr id="499" name="Google Shape;499;p108"/>
          <p:cNvSpPr/>
          <p:nvPr>
            <p:ph idx="4" type="pic"/>
          </p:nvPr>
        </p:nvSpPr>
        <p:spPr>
          <a:xfrm>
            <a:off x="6120966" y="2943692"/>
            <a:ext cx="1729200" cy="17292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500" name="Shape 500"/>
        <p:cNvGrpSpPr/>
        <p:nvPr/>
      </p:nvGrpSpPr>
      <p:grpSpPr>
        <a:xfrm>
          <a:off x="0" y="0"/>
          <a:ext cx="0" cy="0"/>
          <a:chOff x="0" y="0"/>
          <a:chExt cx="0" cy="0"/>
        </a:xfrm>
      </p:grpSpPr>
      <p:sp>
        <p:nvSpPr>
          <p:cNvPr id="501" name="Google Shape;501;p109"/>
          <p:cNvSpPr/>
          <p:nvPr/>
        </p:nvSpPr>
        <p:spPr>
          <a:xfrm>
            <a:off x="1604948" y="-396899"/>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502" name="Google Shape;502;p10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03" name="Google Shape;503;p109"/>
          <p:cNvSpPr/>
          <p:nvPr>
            <p:ph idx="2" type="pic"/>
          </p:nvPr>
        </p:nvSpPr>
        <p:spPr>
          <a:xfrm>
            <a:off x="1384734"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504" name="Google Shape;504;p109"/>
          <p:cNvSpPr/>
          <p:nvPr>
            <p:ph idx="3" type="pic"/>
          </p:nvPr>
        </p:nvSpPr>
        <p:spPr>
          <a:xfrm>
            <a:off x="3114143"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505" name="Google Shape;505;p109"/>
          <p:cNvSpPr/>
          <p:nvPr>
            <p:ph idx="4" type="pic"/>
          </p:nvPr>
        </p:nvSpPr>
        <p:spPr>
          <a:xfrm>
            <a:off x="4843551"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506" name="Google Shape;506;p109"/>
          <p:cNvSpPr/>
          <p:nvPr>
            <p:ph idx="5" type="pic"/>
          </p:nvPr>
        </p:nvSpPr>
        <p:spPr>
          <a:xfrm>
            <a:off x="6572960"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507" name="Google Shape;507;p109"/>
          <p:cNvSpPr/>
          <p:nvPr>
            <p:ph idx="6" type="pic"/>
          </p:nvPr>
        </p:nvSpPr>
        <p:spPr>
          <a:xfrm>
            <a:off x="1384734"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508" name="Google Shape;508;p109"/>
          <p:cNvSpPr/>
          <p:nvPr>
            <p:ph idx="7" type="pic"/>
          </p:nvPr>
        </p:nvSpPr>
        <p:spPr>
          <a:xfrm>
            <a:off x="3114143"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509" name="Google Shape;509;p109"/>
          <p:cNvSpPr/>
          <p:nvPr>
            <p:ph idx="8" type="pic"/>
          </p:nvPr>
        </p:nvSpPr>
        <p:spPr>
          <a:xfrm>
            <a:off x="4843551"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510" name="Google Shape;510;p109"/>
          <p:cNvSpPr/>
          <p:nvPr>
            <p:ph idx="9" type="pic"/>
          </p:nvPr>
        </p:nvSpPr>
        <p:spPr>
          <a:xfrm>
            <a:off x="6572960" y="2815373"/>
            <a:ext cx="1114800" cy="1114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ustom Layout">
  <p:cSld name="45_Custom Layout">
    <p:spTree>
      <p:nvGrpSpPr>
        <p:cNvPr id="511" name="Shape 511"/>
        <p:cNvGrpSpPr/>
        <p:nvPr/>
      </p:nvGrpSpPr>
      <p:grpSpPr>
        <a:xfrm>
          <a:off x="0" y="0"/>
          <a:ext cx="0" cy="0"/>
          <a:chOff x="0" y="0"/>
          <a:chExt cx="0" cy="0"/>
        </a:xfrm>
      </p:grpSpPr>
      <p:sp>
        <p:nvSpPr>
          <p:cNvPr id="512" name="Google Shape;512;p11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13" name="Google Shape;513;p110"/>
          <p:cNvSpPr/>
          <p:nvPr>
            <p:ph idx="2" type="pic"/>
          </p:nvPr>
        </p:nvSpPr>
        <p:spPr>
          <a:xfrm>
            <a:off x="1197429" y="1482956"/>
            <a:ext cx="1978800" cy="1978800"/>
          </a:xfrm>
          <a:prstGeom prst="ellipse">
            <a:avLst/>
          </a:prstGeom>
          <a:gradFill>
            <a:gsLst>
              <a:gs pos="0">
                <a:srgbClr val="D8D8D8"/>
              </a:gs>
              <a:gs pos="99000">
                <a:srgbClr val="BFBFBF"/>
              </a:gs>
              <a:gs pos="100000">
                <a:srgbClr val="BFBFBF"/>
              </a:gs>
            </a:gsLst>
            <a:lin ang="5400012" scaled="0"/>
          </a:gradFill>
          <a:ln>
            <a:noFill/>
          </a:ln>
        </p:spPr>
      </p:sp>
      <p:sp>
        <p:nvSpPr>
          <p:cNvPr id="514" name="Google Shape;514;p110"/>
          <p:cNvSpPr/>
          <p:nvPr/>
        </p:nvSpPr>
        <p:spPr>
          <a:xfrm>
            <a:off x="4412463" y="795130"/>
            <a:ext cx="5446200" cy="54462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515" name="Google Shape;515;p110"/>
          <p:cNvSpPr/>
          <p:nvPr>
            <p:ph idx="3" type="pic"/>
          </p:nvPr>
        </p:nvSpPr>
        <p:spPr>
          <a:xfrm>
            <a:off x="3552698" y="1482956"/>
            <a:ext cx="1978800" cy="1978800"/>
          </a:xfrm>
          <a:prstGeom prst="ellipse">
            <a:avLst/>
          </a:prstGeom>
          <a:gradFill>
            <a:gsLst>
              <a:gs pos="0">
                <a:srgbClr val="D8D8D8"/>
              </a:gs>
              <a:gs pos="99000">
                <a:srgbClr val="BFBFBF"/>
              </a:gs>
              <a:gs pos="100000">
                <a:srgbClr val="BFBFBF"/>
              </a:gs>
            </a:gsLst>
            <a:lin ang="5400012" scaled="0"/>
          </a:gradFill>
          <a:ln>
            <a:noFill/>
          </a:ln>
        </p:spPr>
      </p:sp>
      <p:sp>
        <p:nvSpPr>
          <p:cNvPr id="516" name="Google Shape;516;p110"/>
          <p:cNvSpPr/>
          <p:nvPr>
            <p:ph idx="4" type="pic"/>
          </p:nvPr>
        </p:nvSpPr>
        <p:spPr>
          <a:xfrm>
            <a:off x="5907965" y="1482956"/>
            <a:ext cx="1978800" cy="1978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517" name="Shape 517"/>
        <p:cNvGrpSpPr/>
        <p:nvPr/>
      </p:nvGrpSpPr>
      <p:grpSpPr>
        <a:xfrm>
          <a:off x="0" y="0"/>
          <a:ext cx="0" cy="0"/>
          <a:chOff x="0" y="0"/>
          <a:chExt cx="0" cy="0"/>
        </a:xfrm>
      </p:grpSpPr>
      <p:sp>
        <p:nvSpPr>
          <p:cNvPr id="518" name="Google Shape;518;p11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19" name="Google Shape;519;p111"/>
          <p:cNvSpPr/>
          <p:nvPr>
            <p:ph idx="2" type="pic"/>
          </p:nvPr>
        </p:nvSpPr>
        <p:spPr>
          <a:xfrm>
            <a:off x="0" y="0"/>
            <a:ext cx="91440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520" name="Shape 520"/>
        <p:cNvGrpSpPr/>
        <p:nvPr/>
      </p:nvGrpSpPr>
      <p:grpSpPr>
        <a:xfrm>
          <a:off x="0" y="0"/>
          <a:ext cx="0" cy="0"/>
          <a:chOff x="0" y="0"/>
          <a:chExt cx="0" cy="0"/>
        </a:xfrm>
      </p:grpSpPr>
      <p:sp>
        <p:nvSpPr>
          <p:cNvPr id="521" name="Google Shape;521;p112"/>
          <p:cNvSpPr txBox="1"/>
          <p:nvPr>
            <p:ph type="title"/>
          </p:nvPr>
        </p:nvSpPr>
        <p:spPr>
          <a:xfrm>
            <a:off x="647496" y="1673130"/>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22" name="Google Shape;522;p11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23" name="Google Shape;523;p112"/>
          <p:cNvSpPr/>
          <p:nvPr>
            <p:ph idx="2" type="pic"/>
          </p:nvPr>
        </p:nvSpPr>
        <p:spPr>
          <a:xfrm>
            <a:off x="4572000" y="393401"/>
            <a:ext cx="1292100" cy="1292100"/>
          </a:xfrm>
          <a:prstGeom prst="ellipse">
            <a:avLst/>
          </a:prstGeom>
          <a:gradFill>
            <a:gsLst>
              <a:gs pos="0">
                <a:srgbClr val="D8D8D8"/>
              </a:gs>
              <a:gs pos="99000">
                <a:srgbClr val="BFBFBF"/>
              </a:gs>
              <a:gs pos="100000">
                <a:srgbClr val="BFBFBF"/>
              </a:gs>
            </a:gsLst>
            <a:lin ang="5400012" scaled="0"/>
          </a:gradFill>
          <a:ln>
            <a:noFill/>
          </a:ln>
        </p:spPr>
      </p:sp>
      <p:sp>
        <p:nvSpPr>
          <p:cNvPr id="524" name="Google Shape;524;p112"/>
          <p:cNvSpPr/>
          <p:nvPr>
            <p:ph idx="3" type="pic"/>
          </p:nvPr>
        </p:nvSpPr>
        <p:spPr>
          <a:xfrm>
            <a:off x="4572000" y="1914928"/>
            <a:ext cx="1292100" cy="1292100"/>
          </a:xfrm>
          <a:prstGeom prst="ellipse">
            <a:avLst/>
          </a:prstGeom>
          <a:gradFill>
            <a:gsLst>
              <a:gs pos="0">
                <a:srgbClr val="D8D8D8"/>
              </a:gs>
              <a:gs pos="99000">
                <a:srgbClr val="BFBFBF"/>
              </a:gs>
              <a:gs pos="100000">
                <a:srgbClr val="BFBFBF"/>
              </a:gs>
            </a:gsLst>
            <a:lin ang="5400012" scaled="0"/>
          </a:gradFill>
          <a:ln>
            <a:noFill/>
          </a:ln>
        </p:spPr>
      </p:sp>
      <p:sp>
        <p:nvSpPr>
          <p:cNvPr id="525" name="Google Shape;525;p112"/>
          <p:cNvSpPr/>
          <p:nvPr>
            <p:ph idx="4" type="pic"/>
          </p:nvPr>
        </p:nvSpPr>
        <p:spPr>
          <a:xfrm>
            <a:off x="4572000" y="3436455"/>
            <a:ext cx="1292100" cy="12921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ustom Layout">
  <p:cSld name="46_Custom Layout">
    <p:spTree>
      <p:nvGrpSpPr>
        <p:cNvPr id="526" name="Shape 526"/>
        <p:cNvGrpSpPr/>
        <p:nvPr/>
      </p:nvGrpSpPr>
      <p:grpSpPr>
        <a:xfrm>
          <a:off x="0" y="0"/>
          <a:ext cx="0" cy="0"/>
          <a:chOff x="0" y="0"/>
          <a:chExt cx="0" cy="0"/>
        </a:xfrm>
      </p:grpSpPr>
      <p:sp>
        <p:nvSpPr>
          <p:cNvPr id="527" name="Google Shape;527;p11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28" name="Google Shape;528;p113"/>
          <p:cNvSpPr/>
          <p:nvPr>
            <p:ph idx="2" type="pic"/>
          </p:nvPr>
        </p:nvSpPr>
        <p:spPr>
          <a:xfrm>
            <a:off x="-1" y="0"/>
            <a:ext cx="4601100" cy="5143500"/>
          </a:xfrm>
          <a:prstGeom prst="rect">
            <a:avLst/>
          </a:prstGeom>
          <a:gradFill>
            <a:gsLst>
              <a:gs pos="0">
                <a:srgbClr val="D8D8D8"/>
              </a:gs>
              <a:gs pos="99000">
                <a:srgbClr val="BFBFBF"/>
              </a:gs>
              <a:gs pos="100000">
                <a:srgbClr val="BFBFBF"/>
              </a:gs>
            </a:gsLst>
            <a:lin ang="5400012" scaled="0"/>
          </a:gradFill>
          <a:ln>
            <a:noFill/>
          </a:ln>
        </p:spPr>
      </p:sp>
      <p:sp>
        <p:nvSpPr>
          <p:cNvPr id="529" name="Google Shape;529;p113"/>
          <p:cNvSpPr/>
          <p:nvPr>
            <p:ph idx="3" type="pic"/>
          </p:nvPr>
        </p:nvSpPr>
        <p:spPr>
          <a:xfrm>
            <a:off x="4542905" y="0"/>
            <a:ext cx="46011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bg>
      <p:bgPr>
        <a:solidFill>
          <a:srgbClr val="1E22AA"/>
        </a:solidFill>
      </p:bgPr>
    </p:bg>
    <p:spTree>
      <p:nvGrpSpPr>
        <p:cNvPr id="530" name="Shape 530"/>
        <p:cNvGrpSpPr/>
        <p:nvPr/>
      </p:nvGrpSpPr>
      <p:grpSpPr>
        <a:xfrm>
          <a:off x="0" y="0"/>
          <a:ext cx="0" cy="0"/>
          <a:chOff x="0" y="0"/>
          <a:chExt cx="0" cy="0"/>
        </a:xfrm>
      </p:grpSpPr>
      <p:pic>
        <p:nvPicPr>
          <p:cNvPr id="531" name="Google Shape;531;p114"/>
          <p:cNvPicPr preferRelativeResize="0"/>
          <p:nvPr/>
        </p:nvPicPr>
        <p:blipFill rotWithShape="1">
          <a:blip r:embed="rId2">
            <a:alphaModFix/>
          </a:blip>
          <a:srcRect b="13961" l="7850" r="27902" t="23094"/>
          <a:stretch/>
        </p:blipFill>
        <p:spPr>
          <a:xfrm>
            <a:off x="7713738" y="384045"/>
            <a:ext cx="2037509" cy="1999795"/>
          </a:xfrm>
          <a:prstGeom prst="rect">
            <a:avLst/>
          </a:prstGeom>
          <a:noFill/>
          <a:ln>
            <a:noFill/>
          </a:ln>
        </p:spPr>
      </p:pic>
      <p:sp>
        <p:nvSpPr>
          <p:cNvPr id="532" name="Google Shape;532;p114"/>
          <p:cNvSpPr txBox="1"/>
          <p:nvPr>
            <p:ph type="title"/>
          </p:nvPr>
        </p:nvSpPr>
        <p:spPr>
          <a:xfrm>
            <a:off x="608161" y="1751959"/>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33" name="Google Shape;533;p114"/>
          <p:cNvSpPr/>
          <p:nvPr>
            <p:ph idx="2" type="pic"/>
          </p:nvPr>
        </p:nvSpPr>
        <p:spPr>
          <a:xfrm>
            <a:off x="3737580" y="1039445"/>
            <a:ext cx="2762700" cy="2762700"/>
          </a:xfrm>
          <a:prstGeom prst="ellipse">
            <a:avLst/>
          </a:prstGeom>
          <a:gradFill>
            <a:gsLst>
              <a:gs pos="0">
                <a:srgbClr val="D8D8D8"/>
              </a:gs>
              <a:gs pos="99000">
                <a:srgbClr val="BFBFBF"/>
              </a:gs>
              <a:gs pos="100000">
                <a:srgbClr val="BFBFBF"/>
              </a:gs>
            </a:gsLst>
            <a:lin ang="5400012" scaled="0"/>
          </a:gradFill>
          <a:ln>
            <a:noFill/>
          </a:ln>
        </p:spPr>
      </p:sp>
      <p:sp>
        <p:nvSpPr>
          <p:cNvPr id="534" name="Google Shape;534;p114"/>
          <p:cNvSpPr/>
          <p:nvPr>
            <p:ph idx="3" type="pic"/>
          </p:nvPr>
        </p:nvSpPr>
        <p:spPr>
          <a:xfrm>
            <a:off x="6749136" y="1039445"/>
            <a:ext cx="2762700" cy="2762700"/>
          </a:xfrm>
          <a:prstGeom prst="ellipse">
            <a:avLst/>
          </a:prstGeom>
          <a:gradFill>
            <a:gsLst>
              <a:gs pos="0">
                <a:srgbClr val="D8D8D8"/>
              </a:gs>
              <a:gs pos="99000">
                <a:srgbClr val="BFBFBF"/>
              </a:gs>
              <a:gs pos="100000">
                <a:srgbClr val="BFBFBF"/>
              </a:gs>
            </a:gsLst>
            <a:lin ang="5400012" scaled="0"/>
          </a:gradFill>
          <a:ln>
            <a:noFill/>
          </a:ln>
        </p:spPr>
      </p:sp>
      <p:sp>
        <p:nvSpPr>
          <p:cNvPr id="535" name="Google Shape;535;p114"/>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536" name="Google Shape;536;p11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537" name="Google Shape;537;p114"/>
          <p:cNvPicPr preferRelativeResize="0"/>
          <p:nvPr/>
        </p:nvPicPr>
        <p:blipFill rotWithShape="1">
          <a:blip r:embed="rId3">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538" name="Shape 538"/>
        <p:cNvGrpSpPr/>
        <p:nvPr/>
      </p:nvGrpSpPr>
      <p:grpSpPr>
        <a:xfrm>
          <a:off x="0" y="0"/>
          <a:ext cx="0" cy="0"/>
          <a:chOff x="0" y="0"/>
          <a:chExt cx="0" cy="0"/>
        </a:xfrm>
      </p:grpSpPr>
      <p:sp>
        <p:nvSpPr>
          <p:cNvPr id="539" name="Google Shape;539;p11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40" name="Google Shape;540;p115"/>
          <p:cNvSpPr txBox="1"/>
          <p:nvPr>
            <p:ph type="title"/>
          </p:nvPr>
        </p:nvSpPr>
        <p:spPr>
          <a:xfrm>
            <a:off x="640937" y="87837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541" name="Shape 541"/>
        <p:cNvGrpSpPr/>
        <p:nvPr/>
      </p:nvGrpSpPr>
      <p:grpSpPr>
        <a:xfrm>
          <a:off x="0" y="0"/>
          <a:ext cx="0" cy="0"/>
          <a:chOff x="0" y="0"/>
          <a:chExt cx="0" cy="0"/>
        </a:xfrm>
      </p:grpSpPr>
      <p:sp>
        <p:nvSpPr>
          <p:cNvPr id="542" name="Google Shape;542;p116"/>
          <p:cNvSpPr txBox="1"/>
          <p:nvPr>
            <p:ph type="title"/>
          </p:nvPr>
        </p:nvSpPr>
        <p:spPr>
          <a:xfrm>
            <a:off x="649174" y="1662313"/>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43" name="Google Shape;543;p11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44" name="Google Shape;544;p116"/>
          <p:cNvSpPr/>
          <p:nvPr>
            <p:ph idx="2" type="pic"/>
          </p:nvPr>
        </p:nvSpPr>
        <p:spPr>
          <a:xfrm>
            <a:off x="3750372" y="2571750"/>
            <a:ext cx="5393700" cy="25719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545" name="Shape 545"/>
        <p:cNvGrpSpPr/>
        <p:nvPr/>
      </p:nvGrpSpPr>
      <p:grpSpPr>
        <a:xfrm>
          <a:off x="0" y="0"/>
          <a:ext cx="0" cy="0"/>
          <a:chOff x="0" y="0"/>
          <a:chExt cx="0" cy="0"/>
        </a:xfrm>
      </p:grpSpPr>
      <p:sp>
        <p:nvSpPr>
          <p:cNvPr id="546" name="Google Shape;546;p117"/>
          <p:cNvSpPr txBox="1"/>
          <p:nvPr>
            <p:ph type="title"/>
          </p:nvPr>
        </p:nvSpPr>
        <p:spPr>
          <a:xfrm>
            <a:off x="647497"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47" name="Google Shape;547;p11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548" name="Google Shape;548;p117"/>
          <p:cNvPicPr preferRelativeResize="0"/>
          <p:nvPr/>
        </p:nvPicPr>
        <p:blipFill rotWithShape="1">
          <a:blip r:embed="rId2">
            <a:alphaModFix/>
          </a:blip>
          <a:srcRect b="0" l="0" r="0" t="0"/>
          <a:stretch/>
        </p:blipFill>
        <p:spPr>
          <a:xfrm flipH="1">
            <a:off x="3101689" y="-309290"/>
            <a:ext cx="4019547" cy="6871025"/>
          </a:xfrm>
          <a:prstGeom prst="rect">
            <a:avLst/>
          </a:prstGeom>
          <a:noFill/>
          <a:ln>
            <a:noFill/>
          </a:ln>
        </p:spPr>
      </p:pic>
      <p:pic>
        <p:nvPicPr>
          <p:cNvPr id="549" name="Google Shape;549;p117"/>
          <p:cNvPicPr preferRelativeResize="0"/>
          <p:nvPr/>
        </p:nvPicPr>
        <p:blipFill rotWithShape="1">
          <a:blip r:embed="rId3">
            <a:alphaModFix/>
          </a:blip>
          <a:srcRect b="0" l="0" r="0" t="0"/>
          <a:stretch/>
        </p:blipFill>
        <p:spPr>
          <a:xfrm>
            <a:off x="4391463" y="1225289"/>
            <a:ext cx="1548673" cy="3157318"/>
          </a:xfrm>
          <a:prstGeom prst="rect">
            <a:avLst/>
          </a:prstGeom>
          <a:noFill/>
          <a:ln>
            <a:noFill/>
          </a:ln>
        </p:spPr>
      </p:pic>
      <p:sp>
        <p:nvSpPr>
          <p:cNvPr id="550" name="Google Shape;550;p117"/>
          <p:cNvSpPr/>
          <p:nvPr>
            <p:ph idx="2" type="pic"/>
          </p:nvPr>
        </p:nvSpPr>
        <p:spPr>
          <a:xfrm>
            <a:off x="4492337" y="1628775"/>
            <a:ext cx="1343100" cy="23718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spTree>
      <p:nvGrpSpPr>
        <p:cNvPr id="551" name="Shape 551"/>
        <p:cNvGrpSpPr/>
        <p:nvPr/>
      </p:nvGrpSpPr>
      <p:grpSpPr>
        <a:xfrm>
          <a:off x="0" y="0"/>
          <a:ext cx="0" cy="0"/>
          <a:chOff x="0" y="0"/>
          <a:chExt cx="0" cy="0"/>
        </a:xfrm>
      </p:grpSpPr>
      <p:pic>
        <p:nvPicPr>
          <p:cNvPr id="552" name="Google Shape;552;p118"/>
          <p:cNvPicPr preferRelativeResize="0"/>
          <p:nvPr/>
        </p:nvPicPr>
        <p:blipFill rotWithShape="1">
          <a:blip r:embed="rId2">
            <a:alphaModFix/>
          </a:blip>
          <a:srcRect b="0" l="0" r="0" t="0"/>
          <a:stretch/>
        </p:blipFill>
        <p:spPr>
          <a:xfrm>
            <a:off x="3673892" y="-5787404"/>
            <a:ext cx="2201637" cy="16899276"/>
          </a:xfrm>
          <a:prstGeom prst="rect">
            <a:avLst/>
          </a:prstGeom>
          <a:noFill/>
          <a:ln>
            <a:noFill/>
          </a:ln>
        </p:spPr>
      </p:pic>
      <p:sp>
        <p:nvSpPr>
          <p:cNvPr id="553" name="Google Shape;553;p118"/>
          <p:cNvSpPr/>
          <p:nvPr>
            <p:ph idx="2" type="pic"/>
          </p:nvPr>
        </p:nvSpPr>
        <p:spPr>
          <a:xfrm>
            <a:off x="4084148" y="1792059"/>
            <a:ext cx="1372200" cy="1714500"/>
          </a:xfrm>
          <a:prstGeom prst="rect">
            <a:avLst/>
          </a:prstGeom>
          <a:gradFill>
            <a:gsLst>
              <a:gs pos="0">
                <a:srgbClr val="D8D8D8"/>
              </a:gs>
              <a:gs pos="99000">
                <a:srgbClr val="BFBFBF"/>
              </a:gs>
              <a:gs pos="100000">
                <a:srgbClr val="BFBFBF"/>
              </a:gs>
            </a:gsLst>
            <a:lin ang="5400012" scaled="0"/>
          </a:gradFill>
          <a:ln>
            <a:noFill/>
          </a:ln>
        </p:spPr>
      </p:sp>
      <p:sp>
        <p:nvSpPr>
          <p:cNvPr id="554" name="Google Shape;554;p118"/>
          <p:cNvSpPr txBox="1"/>
          <p:nvPr>
            <p:ph type="title"/>
          </p:nvPr>
        </p:nvSpPr>
        <p:spPr>
          <a:xfrm>
            <a:off x="644870"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55" name="Google Shape;555;p11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p:cSld name="38_Custom Layout">
    <p:spTree>
      <p:nvGrpSpPr>
        <p:cNvPr id="556" name="Shape 556"/>
        <p:cNvGrpSpPr/>
        <p:nvPr/>
      </p:nvGrpSpPr>
      <p:grpSpPr>
        <a:xfrm>
          <a:off x="0" y="0"/>
          <a:ext cx="0" cy="0"/>
          <a:chOff x="0" y="0"/>
          <a:chExt cx="0" cy="0"/>
        </a:xfrm>
      </p:grpSpPr>
      <p:pic>
        <p:nvPicPr>
          <p:cNvPr id="557" name="Google Shape;557;p119"/>
          <p:cNvPicPr preferRelativeResize="0"/>
          <p:nvPr/>
        </p:nvPicPr>
        <p:blipFill rotWithShape="1">
          <a:blip r:embed="rId2">
            <a:alphaModFix/>
          </a:blip>
          <a:srcRect b="0" l="0" r="0" t="0"/>
          <a:stretch/>
        </p:blipFill>
        <p:spPr>
          <a:xfrm>
            <a:off x="4270698" y="1163270"/>
            <a:ext cx="3892228" cy="3272484"/>
          </a:xfrm>
          <a:prstGeom prst="rect">
            <a:avLst/>
          </a:prstGeom>
          <a:noFill/>
          <a:ln>
            <a:noFill/>
          </a:ln>
        </p:spPr>
      </p:pic>
      <p:sp>
        <p:nvSpPr>
          <p:cNvPr id="558" name="Google Shape;558;p119"/>
          <p:cNvSpPr/>
          <p:nvPr>
            <p:ph idx="2" type="pic"/>
          </p:nvPr>
        </p:nvSpPr>
        <p:spPr>
          <a:xfrm>
            <a:off x="4413116" y="1353909"/>
            <a:ext cx="3606900" cy="2027400"/>
          </a:xfrm>
          <a:prstGeom prst="rect">
            <a:avLst/>
          </a:prstGeom>
          <a:gradFill>
            <a:gsLst>
              <a:gs pos="0">
                <a:srgbClr val="D8D8D8"/>
              </a:gs>
              <a:gs pos="99000">
                <a:srgbClr val="BFBFBF"/>
              </a:gs>
              <a:gs pos="100000">
                <a:srgbClr val="BFBFBF"/>
              </a:gs>
            </a:gsLst>
            <a:lin ang="5400012" scaled="0"/>
          </a:gradFill>
          <a:ln>
            <a:noFill/>
          </a:ln>
        </p:spPr>
      </p:sp>
      <p:sp>
        <p:nvSpPr>
          <p:cNvPr id="559" name="Google Shape;559;p119"/>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60" name="Google Shape;560;p11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spTree>
      <p:nvGrpSpPr>
        <p:cNvPr id="561" name="Shape 561"/>
        <p:cNvGrpSpPr/>
        <p:nvPr/>
      </p:nvGrpSpPr>
      <p:grpSpPr>
        <a:xfrm>
          <a:off x="0" y="0"/>
          <a:ext cx="0" cy="0"/>
          <a:chOff x="0" y="0"/>
          <a:chExt cx="0" cy="0"/>
        </a:xfrm>
      </p:grpSpPr>
      <p:pic>
        <p:nvPicPr>
          <p:cNvPr id="562" name="Google Shape;562;p120"/>
          <p:cNvPicPr preferRelativeResize="0"/>
          <p:nvPr/>
        </p:nvPicPr>
        <p:blipFill rotWithShape="1">
          <a:blip r:embed="rId2">
            <a:alphaModFix/>
          </a:blip>
          <a:srcRect b="0" l="0" r="0" t="0"/>
          <a:stretch/>
        </p:blipFill>
        <p:spPr>
          <a:xfrm>
            <a:off x="3213930" y="958371"/>
            <a:ext cx="5602617" cy="3289527"/>
          </a:xfrm>
          <a:prstGeom prst="rect">
            <a:avLst/>
          </a:prstGeom>
          <a:noFill/>
          <a:ln>
            <a:noFill/>
          </a:ln>
        </p:spPr>
      </p:pic>
      <p:sp>
        <p:nvSpPr>
          <p:cNvPr id="563" name="Google Shape;563;p120"/>
          <p:cNvSpPr/>
          <p:nvPr>
            <p:ph idx="2" type="pic"/>
          </p:nvPr>
        </p:nvSpPr>
        <p:spPr>
          <a:xfrm>
            <a:off x="3900054" y="1201509"/>
            <a:ext cx="4231200" cy="2652900"/>
          </a:xfrm>
          <a:prstGeom prst="rect">
            <a:avLst/>
          </a:prstGeom>
          <a:gradFill>
            <a:gsLst>
              <a:gs pos="0">
                <a:srgbClr val="D8D8D8"/>
              </a:gs>
              <a:gs pos="99000">
                <a:srgbClr val="BFBFBF"/>
              </a:gs>
              <a:gs pos="100000">
                <a:srgbClr val="BFBFBF"/>
              </a:gs>
            </a:gsLst>
            <a:lin ang="5400012" scaled="0"/>
          </a:gradFill>
          <a:ln>
            <a:noFill/>
          </a:ln>
        </p:spPr>
      </p:sp>
      <p:sp>
        <p:nvSpPr>
          <p:cNvPr id="564" name="Google Shape;564;p12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65" name="Google Shape;565;p120"/>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spTree>
      <p:nvGrpSpPr>
        <p:cNvPr id="566" name="Shape 566"/>
        <p:cNvGrpSpPr/>
        <p:nvPr/>
      </p:nvGrpSpPr>
      <p:grpSpPr>
        <a:xfrm>
          <a:off x="0" y="0"/>
          <a:ext cx="0" cy="0"/>
          <a:chOff x="0" y="0"/>
          <a:chExt cx="0" cy="0"/>
        </a:xfrm>
      </p:grpSpPr>
      <p:pic>
        <p:nvPicPr>
          <p:cNvPr id="567" name="Google Shape;567;p121"/>
          <p:cNvPicPr preferRelativeResize="0"/>
          <p:nvPr/>
        </p:nvPicPr>
        <p:blipFill rotWithShape="1">
          <a:blip r:embed="rId2">
            <a:alphaModFix/>
          </a:blip>
          <a:srcRect b="0" l="0" r="0" t="0"/>
          <a:stretch/>
        </p:blipFill>
        <p:spPr>
          <a:xfrm>
            <a:off x="3832091" y="684979"/>
            <a:ext cx="4007724" cy="5631538"/>
          </a:xfrm>
          <a:prstGeom prst="rect">
            <a:avLst/>
          </a:prstGeom>
          <a:noFill/>
          <a:ln>
            <a:noFill/>
          </a:ln>
        </p:spPr>
      </p:pic>
      <p:sp>
        <p:nvSpPr>
          <p:cNvPr id="568" name="Google Shape;568;p121"/>
          <p:cNvSpPr/>
          <p:nvPr>
            <p:ph idx="2" type="pic"/>
          </p:nvPr>
        </p:nvSpPr>
        <p:spPr>
          <a:xfrm>
            <a:off x="4165466" y="1268184"/>
            <a:ext cx="3340200" cy="4456500"/>
          </a:xfrm>
          <a:prstGeom prst="rect">
            <a:avLst/>
          </a:prstGeom>
          <a:gradFill>
            <a:gsLst>
              <a:gs pos="0">
                <a:srgbClr val="D8D8D8"/>
              </a:gs>
              <a:gs pos="99000">
                <a:srgbClr val="BFBFBF"/>
              </a:gs>
              <a:gs pos="100000">
                <a:srgbClr val="BFBFBF"/>
              </a:gs>
            </a:gsLst>
            <a:lin ang="5400012" scaled="0"/>
          </a:gradFill>
          <a:ln>
            <a:noFill/>
          </a:ln>
        </p:spPr>
      </p:sp>
      <p:sp>
        <p:nvSpPr>
          <p:cNvPr id="569" name="Google Shape;569;p12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70" name="Google Shape;570;p121"/>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spTree>
      <p:nvGrpSpPr>
        <p:cNvPr id="571" name="Shape 571"/>
        <p:cNvGrpSpPr/>
        <p:nvPr/>
      </p:nvGrpSpPr>
      <p:grpSpPr>
        <a:xfrm>
          <a:off x="0" y="0"/>
          <a:ext cx="0" cy="0"/>
          <a:chOff x="0" y="0"/>
          <a:chExt cx="0" cy="0"/>
        </a:xfrm>
      </p:grpSpPr>
      <p:pic>
        <p:nvPicPr>
          <p:cNvPr id="572" name="Google Shape;572;p122"/>
          <p:cNvPicPr preferRelativeResize="0"/>
          <p:nvPr/>
        </p:nvPicPr>
        <p:blipFill rotWithShape="1">
          <a:blip r:embed="rId2">
            <a:alphaModFix/>
          </a:blip>
          <a:srcRect b="0" l="0" r="0" t="0"/>
          <a:stretch/>
        </p:blipFill>
        <p:spPr>
          <a:xfrm>
            <a:off x="3707129" y="830149"/>
            <a:ext cx="1806177" cy="3682305"/>
          </a:xfrm>
          <a:prstGeom prst="rect">
            <a:avLst/>
          </a:prstGeom>
          <a:noFill/>
          <a:ln>
            <a:noFill/>
          </a:ln>
        </p:spPr>
      </p:pic>
      <p:pic>
        <p:nvPicPr>
          <p:cNvPr id="573" name="Google Shape;573;p122"/>
          <p:cNvPicPr preferRelativeResize="0"/>
          <p:nvPr/>
        </p:nvPicPr>
        <p:blipFill rotWithShape="1">
          <a:blip r:embed="rId2">
            <a:alphaModFix/>
          </a:blip>
          <a:srcRect b="0" l="0" r="0" t="0"/>
          <a:stretch/>
        </p:blipFill>
        <p:spPr>
          <a:xfrm>
            <a:off x="5660071" y="830149"/>
            <a:ext cx="1806177" cy="3682305"/>
          </a:xfrm>
          <a:prstGeom prst="rect">
            <a:avLst/>
          </a:prstGeom>
          <a:noFill/>
          <a:ln>
            <a:noFill/>
          </a:ln>
        </p:spPr>
      </p:pic>
      <p:pic>
        <p:nvPicPr>
          <p:cNvPr id="574" name="Google Shape;574;p122"/>
          <p:cNvPicPr preferRelativeResize="0"/>
          <p:nvPr/>
        </p:nvPicPr>
        <p:blipFill rotWithShape="1">
          <a:blip r:embed="rId2">
            <a:alphaModFix/>
          </a:blip>
          <a:srcRect b="0" l="0" r="0" t="0"/>
          <a:stretch/>
        </p:blipFill>
        <p:spPr>
          <a:xfrm>
            <a:off x="7613012" y="830149"/>
            <a:ext cx="1806177" cy="3682305"/>
          </a:xfrm>
          <a:prstGeom prst="rect">
            <a:avLst/>
          </a:prstGeom>
          <a:noFill/>
          <a:ln>
            <a:noFill/>
          </a:ln>
        </p:spPr>
      </p:pic>
      <p:sp>
        <p:nvSpPr>
          <p:cNvPr id="575" name="Google Shape;575;p122"/>
          <p:cNvSpPr/>
          <p:nvPr>
            <p:ph idx="2" type="pic"/>
          </p:nvPr>
        </p:nvSpPr>
        <p:spPr>
          <a:xfrm>
            <a:off x="3824141"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576" name="Google Shape;576;p12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77" name="Google Shape;577;p122"/>
          <p:cNvSpPr/>
          <p:nvPr>
            <p:ph idx="3" type="pic"/>
          </p:nvPr>
        </p:nvSpPr>
        <p:spPr>
          <a:xfrm>
            <a:off x="5768189"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578" name="Google Shape;578;p122"/>
          <p:cNvSpPr/>
          <p:nvPr>
            <p:ph idx="4" type="pic"/>
          </p:nvPr>
        </p:nvSpPr>
        <p:spPr>
          <a:xfrm>
            <a:off x="7718238"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579" name="Google Shape;579;p122"/>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12_1">
    <p:spTree>
      <p:nvGrpSpPr>
        <p:cNvPr id="50" name="Shape 50"/>
        <p:cNvGrpSpPr/>
        <p:nvPr/>
      </p:nvGrpSpPr>
      <p:grpSpPr>
        <a:xfrm>
          <a:off x="0" y="0"/>
          <a:ext cx="0" cy="0"/>
          <a:chOff x="0" y="0"/>
          <a:chExt cx="0" cy="0"/>
        </a:xfrm>
      </p:grpSpPr>
      <p:sp>
        <p:nvSpPr>
          <p:cNvPr id="51" name="Google Shape;51;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 name="Google Shape;52;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 name="Google Shape;53;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spTree>
      <p:nvGrpSpPr>
        <p:cNvPr id="580" name="Shape 580"/>
        <p:cNvGrpSpPr/>
        <p:nvPr/>
      </p:nvGrpSpPr>
      <p:grpSpPr>
        <a:xfrm>
          <a:off x="0" y="0"/>
          <a:ext cx="0" cy="0"/>
          <a:chOff x="0" y="0"/>
          <a:chExt cx="0" cy="0"/>
        </a:xfrm>
      </p:grpSpPr>
      <p:pic>
        <p:nvPicPr>
          <p:cNvPr id="581" name="Google Shape;581;p123"/>
          <p:cNvPicPr preferRelativeResize="0"/>
          <p:nvPr/>
        </p:nvPicPr>
        <p:blipFill rotWithShape="1">
          <a:blip r:embed="rId2">
            <a:alphaModFix/>
          </a:blip>
          <a:srcRect b="0" l="0" r="0" t="0"/>
          <a:stretch/>
        </p:blipFill>
        <p:spPr>
          <a:xfrm>
            <a:off x="196072" y="4641497"/>
            <a:ext cx="1033703" cy="482594"/>
          </a:xfrm>
          <a:prstGeom prst="rect">
            <a:avLst/>
          </a:prstGeom>
          <a:noFill/>
          <a:ln>
            <a:noFill/>
          </a:ln>
        </p:spPr>
      </p:pic>
      <p:sp>
        <p:nvSpPr>
          <p:cNvPr id="582" name="Google Shape;582;p123"/>
          <p:cNvSpPr/>
          <p:nvPr/>
        </p:nvSpPr>
        <p:spPr>
          <a:xfrm>
            <a:off x="8574245" y="4739027"/>
            <a:ext cx="277500" cy="2775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583" name="Google Shape;583;p12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584" name="Shape 584"/>
        <p:cNvGrpSpPr/>
        <p:nvPr/>
      </p:nvGrpSpPr>
      <p:grpSpPr>
        <a:xfrm>
          <a:off x="0" y="0"/>
          <a:ext cx="0" cy="0"/>
          <a:chOff x="0" y="0"/>
          <a:chExt cx="0" cy="0"/>
        </a:xfrm>
      </p:grpSpPr>
      <p:sp>
        <p:nvSpPr>
          <p:cNvPr id="585" name="Google Shape;585;p124"/>
          <p:cNvSpPr txBox="1"/>
          <p:nvPr>
            <p:ph type="title"/>
          </p:nvPr>
        </p:nvSpPr>
        <p:spPr>
          <a:xfrm>
            <a:off x="641025" y="1730276"/>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6" name="Google Shape;586;p12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87" name="Google Shape;587;p124"/>
          <p:cNvSpPr/>
          <p:nvPr>
            <p:ph idx="2" type="pic"/>
          </p:nvPr>
        </p:nvSpPr>
        <p:spPr>
          <a:xfrm>
            <a:off x="480551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588" name="Google Shape;588;p124"/>
          <p:cNvSpPr/>
          <p:nvPr>
            <p:ph idx="3" type="pic"/>
          </p:nvPr>
        </p:nvSpPr>
        <p:spPr>
          <a:xfrm>
            <a:off x="7794055"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589" name="Shape 589"/>
        <p:cNvGrpSpPr/>
        <p:nvPr/>
      </p:nvGrpSpPr>
      <p:grpSpPr>
        <a:xfrm>
          <a:off x="0" y="0"/>
          <a:ext cx="0" cy="0"/>
          <a:chOff x="0" y="0"/>
          <a:chExt cx="0" cy="0"/>
        </a:xfrm>
      </p:grpSpPr>
      <p:sp>
        <p:nvSpPr>
          <p:cNvPr id="590" name="Google Shape;590;p12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91" name="Google Shape;591;p125"/>
          <p:cNvSpPr/>
          <p:nvPr>
            <p:ph idx="2" type="pic"/>
          </p:nvPr>
        </p:nvSpPr>
        <p:spPr>
          <a:xfrm>
            <a:off x="-1348170"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592" name="Google Shape;592;p125"/>
          <p:cNvSpPr/>
          <p:nvPr>
            <p:ph idx="3" type="pic"/>
          </p:nvPr>
        </p:nvSpPr>
        <p:spPr>
          <a:xfrm>
            <a:off x="162185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593" name="Google Shape;593;p125"/>
          <p:cNvSpPr/>
          <p:nvPr>
            <p:ph idx="4" type="pic"/>
          </p:nvPr>
        </p:nvSpPr>
        <p:spPr>
          <a:xfrm>
            <a:off x="4707954" y="1221806"/>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594" name="Google Shape;594;p125"/>
          <p:cNvSpPr/>
          <p:nvPr>
            <p:ph idx="5" type="pic"/>
          </p:nvPr>
        </p:nvSpPr>
        <p:spPr>
          <a:xfrm>
            <a:off x="7794055"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595" name="Shape 595"/>
        <p:cNvGrpSpPr/>
        <p:nvPr/>
      </p:nvGrpSpPr>
      <p:grpSpPr>
        <a:xfrm>
          <a:off x="0" y="0"/>
          <a:ext cx="0" cy="0"/>
          <a:chOff x="0" y="0"/>
          <a:chExt cx="0" cy="0"/>
        </a:xfrm>
      </p:grpSpPr>
      <p:sp>
        <p:nvSpPr>
          <p:cNvPr id="596" name="Google Shape;596;p12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597" name="Google Shape;597;p126"/>
          <p:cNvSpPr/>
          <p:nvPr>
            <p:ph idx="2" type="pic"/>
          </p:nvPr>
        </p:nvSpPr>
        <p:spPr>
          <a:xfrm>
            <a:off x="-1348170"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598" name="Google Shape;598;p126"/>
          <p:cNvSpPr/>
          <p:nvPr>
            <p:ph idx="3" type="pic"/>
          </p:nvPr>
        </p:nvSpPr>
        <p:spPr>
          <a:xfrm>
            <a:off x="162185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599" name="Google Shape;599;p126"/>
          <p:cNvSpPr/>
          <p:nvPr>
            <p:ph idx="4" type="pic"/>
          </p:nvPr>
        </p:nvSpPr>
        <p:spPr>
          <a:xfrm>
            <a:off x="4591877"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600" name="Shape 600"/>
        <p:cNvGrpSpPr/>
        <p:nvPr/>
      </p:nvGrpSpPr>
      <p:grpSpPr>
        <a:xfrm>
          <a:off x="0" y="0"/>
          <a:ext cx="0" cy="0"/>
          <a:chOff x="0" y="0"/>
          <a:chExt cx="0" cy="0"/>
        </a:xfrm>
      </p:grpSpPr>
      <p:sp>
        <p:nvSpPr>
          <p:cNvPr id="601" name="Google Shape;601;p127"/>
          <p:cNvSpPr txBox="1"/>
          <p:nvPr>
            <p:ph type="title"/>
          </p:nvPr>
        </p:nvSpPr>
        <p:spPr>
          <a:xfrm>
            <a:off x="660434" y="3291318"/>
            <a:ext cx="7375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02" name="Google Shape;602;p12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603" name="Google Shape;603;p127"/>
          <p:cNvSpPr/>
          <p:nvPr>
            <p:ph idx="2" type="pic"/>
          </p:nvPr>
        </p:nvSpPr>
        <p:spPr>
          <a:xfrm>
            <a:off x="1197428" y="1219195"/>
            <a:ext cx="1873800" cy="1873800"/>
          </a:xfrm>
          <a:prstGeom prst="ellipse">
            <a:avLst/>
          </a:prstGeom>
          <a:gradFill>
            <a:gsLst>
              <a:gs pos="0">
                <a:srgbClr val="D8D8D8"/>
              </a:gs>
              <a:gs pos="99000">
                <a:srgbClr val="BFBFBF"/>
              </a:gs>
              <a:gs pos="100000">
                <a:srgbClr val="BFBFBF"/>
              </a:gs>
            </a:gsLst>
            <a:lin ang="5400012" scaled="0"/>
          </a:gradFill>
          <a:ln>
            <a:noFill/>
          </a:ln>
        </p:spPr>
      </p:sp>
      <p:sp>
        <p:nvSpPr>
          <p:cNvPr id="604" name="Google Shape;604;p127"/>
          <p:cNvSpPr/>
          <p:nvPr>
            <p:ph idx="3" type="pic"/>
          </p:nvPr>
        </p:nvSpPr>
        <p:spPr>
          <a:xfrm>
            <a:off x="3635118" y="1219195"/>
            <a:ext cx="1873800" cy="1873800"/>
          </a:xfrm>
          <a:prstGeom prst="ellipse">
            <a:avLst/>
          </a:prstGeom>
          <a:gradFill>
            <a:gsLst>
              <a:gs pos="0">
                <a:srgbClr val="D8D8D8"/>
              </a:gs>
              <a:gs pos="99000">
                <a:srgbClr val="BFBFBF"/>
              </a:gs>
              <a:gs pos="100000">
                <a:srgbClr val="BFBFBF"/>
              </a:gs>
            </a:gsLst>
            <a:lin ang="5400012" scaled="0"/>
          </a:gradFill>
          <a:ln>
            <a:noFill/>
          </a:ln>
        </p:spPr>
      </p:sp>
      <p:sp>
        <p:nvSpPr>
          <p:cNvPr id="605" name="Google Shape;605;p127"/>
          <p:cNvSpPr/>
          <p:nvPr>
            <p:ph idx="4" type="pic"/>
          </p:nvPr>
        </p:nvSpPr>
        <p:spPr>
          <a:xfrm>
            <a:off x="6072808" y="1219195"/>
            <a:ext cx="1873800" cy="1873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606" name="Shape 606"/>
        <p:cNvGrpSpPr/>
        <p:nvPr/>
      </p:nvGrpSpPr>
      <p:grpSpPr>
        <a:xfrm>
          <a:off x="0" y="0"/>
          <a:ext cx="0" cy="0"/>
          <a:chOff x="0" y="0"/>
          <a:chExt cx="0" cy="0"/>
        </a:xfrm>
      </p:grpSpPr>
      <p:sp>
        <p:nvSpPr>
          <p:cNvPr id="607" name="Google Shape;607;p12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608" name="Google Shape;608;p128"/>
          <p:cNvSpPr/>
          <p:nvPr/>
        </p:nvSpPr>
        <p:spPr>
          <a:xfrm>
            <a:off x="534286" y="271130"/>
            <a:ext cx="3185700" cy="35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609" name="Google Shape;609;p128"/>
          <p:cNvSpPr/>
          <p:nvPr>
            <p:ph idx="2" type="pic"/>
          </p:nvPr>
        </p:nvSpPr>
        <p:spPr>
          <a:xfrm>
            <a:off x="1858618" y="-141632"/>
            <a:ext cx="5426700" cy="54267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610" name="Shape 610"/>
        <p:cNvGrpSpPr/>
        <p:nvPr/>
      </p:nvGrpSpPr>
      <p:grpSpPr>
        <a:xfrm>
          <a:off x="0" y="0"/>
          <a:ext cx="0" cy="0"/>
          <a:chOff x="0" y="0"/>
          <a:chExt cx="0" cy="0"/>
        </a:xfrm>
      </p:grpSpPr>
      <p:sp>
        <p:nvSpPr>
          <p:cNvPr id="611" name="Google Shape;611;p129"/>
          <p:cNvSpPr txBox="1"/>
          <p:nvPr>
            <p:ph type="title"/>
          </p:nvPr>
        </p:nvSpPr>
        <p:spPr>
          <a:xfrm>
            <a:off x="640937" y="87837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400"/>
              <a:buFont typeface="Arial"/>
              <a:buNone/>
              <a:defRPr sz="24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12" name="Google Shape;612;p12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613" name="Google Shape;613;p129"/>
          <p:cNvSpPr/>
          <p:nvPr>
            <p:ph idx="2" type="pic"/>
          </p:nvPr>
        </p:nvSpPr>
        <p:spPr>
          <a:xfrm>
            <a:off x="1197428" y="1739128"/>
            <a:ext cx="1704900" cy="1704900"/>
          </a:xfrm>
          <a:prstGeom prst="ellipse">
            <a:avLst/>
          </a:prstGeom>
          <a:gradFill>
            <a:gsLst>
              <a:gs pos="0">
                <a:srgbClr val="D8D8D8"/>
              </a:gs>
              <a:gs pos="99000">
                <a:srgbClr val="BFBFBF"/>
              </a:gs>
              <a:gs pos="100000">
                <a:srgbClr val="BFBFBF"/>
              </a:gs>
            </a:gsLst>
            <a:lin ang="5400012" scaled="0"/>
          </a:gradFill>
          <a:ln>
            <a:noFill/>
          </a:ln>
        </p:spPr>
      </p:sp>
      <p:sp>
        <p:nvSpPr>
          <p:cNvPr id="614" name="Google Shape;614;p129"/>
          <p:cNvSpPr/>
          <p:nvPr>
            <p:ph idx="3" type="pic"/>
          </p:nvPr>
        </p:nvSpPr>
        <p:spPr>
          <a:xfrm>
            <a:off x="3719601" y="1739128"/>
            <a:ext cx="1704900" cy="1704900"/>
          </a:xfrm>
          <a:prstGeom prst="ellipse">
            <a:avLst/>
          </a:prstGeom>
          <a:gradFill>
            <a:gsLst>
              <a:gs pos="0">
                <a:srgbClr val="D8D8D8"/>
              </a:gs>
              <a:gs pos="99000">
                <a:srgbClr val="BFBFBF"/>
              </a:gs>
              <a:gs pos="100000">
                <a:srgbClr val="BFBFBF"/>
              </a:gs>
            </a:gsLst>
            <a:lin ang="5400012" scaled="0"/>
          </a:gradFill>
          <a:ln>
            <a:noFill/>
          </a:ln>
        </p:spPr>
      </p:sp>
      <p:sp>
        <p:nvSpPr>
          <p:cNvPr id="615" name="Google Shape;615;p129"/>
          <p:cNvSpPr/>
          <p:nvPr>
            <p:ph idx="4" type="pic"/>
          </p:nvPr>
        </p:nvSpPr>
        <p:spPr>
          <a:xfrm>
            <a:off x="6241774" y="1739128"/>
            <a:ext cx="1704900" cy="17049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ustom Layout">
  <p:cSld name="44_Custom Layout">
    <p:spTree>
      <p:nvGrpSpPr>
        <p:cNvPr id="616" name="Shape 616"/>
        <p:cNvGrpSpPr/>
        <p:nvPr/>
      </p:nvGrpSpPr>
      <p:grpSpPr>
        <a:xfrm>
          <a:off x="0" y="0"/>
          <a:ext cx="0" cy="0"/>
          <a:chOff x="0" y="0"/>
          <a:chExt cx="0" cy="0"/>
        </a:xfrm>
      </p:grpSpPr>
      <p:sp>
        <p:nvSpPr>
          <p:cNvPr id="617" name="Google Shape;617;p13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618" name="Google Shape;618;p130"/>
          <p:cNvPicPr preferRelativeResize="0"/>
          <p:nvPr/>
        </p:nvPicPr>
        <p:blipFill rotWithShape="1">
          <a:blip r:embed="rId2">
            <a:alphaModFix/>
          </a:blip>
          <a:srcRect b="0" l="0" r="0" t="0"/>
          <a:stretch/>
        </p:blipFill>
        <p:spPr>
          <a:xfrm>
            <a:off x="3763975" y="348989"/>
            <a:ext cx="2186848" cy="4458382"/>
          </a:xfrm>
          <a:prstGeom prst="rect">
            <a:avLst/>
          </a:prstGeom>
          <a:noFill/>
          <a:ln>
            <a:noFill/>
          </a:ln>
        </p:spPr>
      </p:pic>
      <p:sp>
        <p:nvSpPr>
          <p:cNvPr id="619" name="Google Shape;619;p130"/>
          <p:cNvSpPr/>
          <p:nvPr>
            <p:ph idx="2" type="pic"/>
          </p:nvPr>
        </p:nvSpPr>
        <p:spPr>
          <a:xfrm>
            <a:off x="3909170" y="908611"/>
            <a:ext cx="1896600" cy="3349200"/>
          </a:xfrm>
          <a:prstGeom prst="rect">
            <a:avLst/>
          </a:prstGeom>
          <a:gradFill>
            <a:gsLst>
              <a:gs pos="0">
                <a:srgbClr val="D8D8D8"/>
              </a:gs>
              <a:gs pos="99000">
                <a:srgbClr val="BFBFBF"/>
              </a:gs>
              <a:gs pos="100000">
                <a:srgbClr val="BFBFBF"/>
              </a:gs>
            </a:gsLst>
            <a:lin ang="5400012" scaled="0"/>
          </a:gradFill>
          <a:ln>
            <a:noFill/>
          </a:ln>
        </p:spPr>
      </p:sp>
      <p:sp>
        <p:nvSpPr>
          <p:cNvPr id="620" name="Google Shape;620;p130"/>
          <p:cNvSpPr/>
          <p:nvPr>
            <p:ph idx="3" type="pic"/>
          </p:nvPr>
        </p:nvSpPr>
        <p:spPr>
          <a:xfrm>
            <a:off x="6042770" y="908611"/>
            <a:ext cx="1896600" cy="3349200"/>
          </a:xfrm>
          <a:prstGeom prst="rect">
            <a:avLst/>
          </a:prstGeom>
          <a:gradFill>
            <a:gsLst>
              <a:gs pos="0">
                <a:srgbClr val="D8D8D8"/>
              </a:gs>
              <a:gs pos="99000">
                <a:srgbClr val="BFBFBF"/>
              </a:gs>
              <a:gs pos="100000">
                <a:srgbClr val="BFBFBF"/>
              </a:gs>
            </a:gsLst>
            <a:lin ang="5400012" scaled="0"/>
          </a:gradFill>
          <a:ln>
            <a:noFill/>
          </a:ln>
        </p:spPr>
      </p:sp>
      <p:sp>
        <p:nvSpPr>
          <p:cNvPr id="621" name="Google Shape;621;p130"/>
          <p:cNvSpPr/>
          <p:nvPr>
            <p:ph idx="4" type="pic"/>
          </p:nvPr>
        </p:nvSpPr>
        <p:spPr>
          <a:xfrm>
            <a:off x="1750897" y="908611"/>
            <a:ext cx="1896600" cy="33492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spTree>
      <p:nvGrpSpPr>
        <p:cNvPr id="622" name="Shape 622"/>
        <p:cNvGrpSpPr/>
        <p:nvPr/>
      </p:nvGrpSpPr>
      <p:grpSpPr>
        <a:xfrm>
          <a:off x="0" y="0"/>
          <a:ext cx="0" cy="0"/>
          <a:chOff x="0" y="0"/>
          <a:chExt cx="0" cy="0"/>
        </a:xfrm>
      </p:grpSpPr>
      <p:sp>
        <p:nvSpPr>
          <p:cNvPr id="623" name="Google Shape;623;p13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624" name="Google Shape;624;p131"/>
          <p:cNvSpPr/>
          <p:nvPr>
            <p:ph idx="2" type="pic"/>
          </p:nvPr>
        </p:nvSpPr>
        <p:spPr>
          <a:xfrm>
            <a:off x="4158464" y="2487523"/>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625" name="Google Shape;625;p131"/>
          <p:cNvSpPr/>
          <p:nvPr>
            <p:ph idx="3" type="pic"/>
          </p:nvPr>
        </p:nvSpPr>
        <p:spPr>
          <a:xfrm>
            <a:off x="5396714" y="1734908"/>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626" name="Google Shape;626;p131"/>
          <p:cNvSpPr/>
          <p:nvPr>
            <p:ph idx="4" type="pic"/>
          </p:nvPr>
        </p:nvSpPr>
        <p:spPr>
          <a:xfrm>
            <a:off x="6625439" y="1020394"/>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627" name="Google Shape;627;p131"/>
          <p:cNvSpPr/>
          <p:nvPr>
            <p:ph idx="5" type="pic"/>
          </p:nvPr>
        </p:nvSpPr>
        <p:spPr>
          <a:xfrm>
            <a:off x="7855380" y="303836"/>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628" name="Google Shape;628;p131"/>
          <p:cNvSpPr/>
          <p:nvPr>
            <p:ph idx="6" type="pic"/>
          </p:nvPr>
        </p:nvSpPr>
        <p:spPr>
          <a:xfrm>
            <a:off x="7469959" y="2932736"/>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629" name="Google Shape;629;p131"/>
          <p:cNvSpPr/>
          <p:nvPr>
            <p:ph idx="7" type="pic"/>
          </p:nvPr>
        </p:nvSpPr>
        <p:spPr>
          <a:xfrm>
            <a:off x="4542670" y="-182267"/>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630" name="Google Shape;630;p131"/>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ustom Layout">
  <p:cSld name="5 Custom Layout">
    <p:bg>
      <p:bgPr>
        <a:solidFill>
          <a:srgbClr val="1E22AA"/>
        </a:solidFill>
      </p:bgPr>
    </p:bg>
    <p:spTree>
      <p:nvGrpSpPr>
        <p:cNvPr id="638" name="Shape 638"/>
        <p:cNvGrpSpPr/>
        <p:nvPr/>
      </p:nvGrpSpPr>
      <p:grpSpPr>
        <a:xfrm>
          <a:off x="0" y="0"/>
          <a:ext cx="0" cy="0"/>
          <a:chOff x="0" y="0"/>
          <a:chExt cx="0" cy="0"/>
        </a:xfrm>
      </p:grpSpPr>
      <p:sp>
        <p:nvSpPr>
          <p:cNvPr id="639" name="Google Shape;639;p133"/>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640" name="Google Shape;640;p13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u="none" cap="none" strike="noStrike">
                <a:solidFill>
                  <a:schemeClr val="accent1"/>
                </a:solidFill>
                <a:latin typeface="Century Gothic"/>
                <a:ea typeface="Century Gothic"/>
                <a:cs typeface="Century Gothic"/>
                <a:sym typeface="Century Gothic"/>
              </a:defRPr>
            </a:lvl1pPr>
            <a:lvl2pPr indent="0" lvl="1" marL="0" rtl="0" algn="ctr">
              <a:spcBef>
                <a:spcPts val="0"/>
              </a:spcBef>
              <a:buNone/>
              <a:defRPr b="0" i="0" sz="600" u="none" cap="none" strike="noStrike">
                <a:solidFill>
                  <a:schemeClr val="accent1"/>
                </a:solidFill>
                <a:latin typeface="Century Gothic"/>
                <a:ea typeface="Century Gothic"/>
                <a:cs typeface="Century Gothic"/>
                <a:sym typeface="Century Gothic"/>
              </a:defRPr>
            </a:lvl2pPr>
            <a:lvl3pPr indent="0" lvl="2" marL="0" rtl="0" algn="ctr">
              <a:spcBef>
                <a:spcPts val="0"/>
              </a:spcBef>
              <a:buNone/>
              <a:defRPr b="0" i="0" sz="600" u="none" cap="none" strike="noStrike">
                <a:solidFill>
                  <a:schemeClr val="accent1"/>
                </a:solidFill>
                <a:latin typeface="Century Gothic"/>
                <a:ea typeface="Century Gothic"/>
                <a:cs typeface="Century Gothic"/>
                <a:sym typeface="Century Gothic"/>
              </a:defRPr>
            </a:lvl3pPr>
            <a:lvl4pPr indent="0" lvl="3" marL="0" rtl="0" algn="ctr">
              <a:spcBef>
                <a:spcPts val="0"/>
              </a:spcBef>
              <a:buNone/>
              <a:defRPr b="0" i="0" sz="600" u="none" cap="none" strike="noStrike">
                <a:solidFill>
                  <a:schemeClr val="accent1"/>
                </a:solidFill>
                <a:latin typeface="Century Gothic"/>
                <a:ea typeface="Century Gothic"/>
                <a:cs typeface="Century Gothic"/>
                <a:sym typeface="Century Gothic"/>
              </a:defRPr>
            </a:lvl4pPr>
            <a:lvl5pPr indent="0" lvl="4" marL="0" rtl="0" algn="ctr">
              <a:spcBef>
                <a:spcPts val="0"/>
              </a:spcBef>
              <a:buNone/>
              <a:defRPr b="0" i="0" sz="600" u="none" cap="none" strike="noStrike">
                <a:solidFill>
                  <a:schemeClr val="accent1"/>
                </a:solidFill>
                <a:latin typeface="Century Gothic"/>
                <a:ea typeface="Century Gothic"/>
                <a:cs typeface="Century Gothic"/>
                <a:sym typeface="Century Gothic"/>
              </a:defRPr>
            </a:lvl5pPr>
            <a:lvl6pPr indent="0" lvl="5" marL="0" rtl="0" algn="ctr">
              <a:spcBef>
                <a:spcPts val="0"/>
              </a:spcBef>
              <a:buNone/>
              <a:defRPr b="0" i="0" sz="600" u="none" cap="none" strike="noStrike">
                <a:solidFill>
                  <a:schemeClr val="accent1"/>
                </a:solidFill>
                <a:latin typeface="Century Gothic"/>
                <a:ea typeface="Century Gothic"/>
                <a:cs typeface="Century Gothic"/>
                <a:sym typeface="Century Gothic"/>
              </a:defRPr>
            </a:lvl6pPr>
            <a:lvl7pPr indent="0" lvl="6" marL="0" rtl="0" algn="ctr">
              <a:spcBef>
                <a:spcPts val="0"/>
              </a:spcBef>
              <a:buNone/>
              <a:defRPr b="0" i="0" sz="600" u="none" cap="none" strike="noStrike">
                <a:solidFill>
                  <a:schemeClr val="accent1"/>
                </a:solidFill>
                <a:latin typeface="Century Gothic"/>
                <a:ea typeface="Century Gothic"/>
                <a:cs typeface="Century Gothic"/>
                <a:sym typeface="Century Gothic"/>
              </a:defRPr>
            </a:lvl7pPr>
            <a:lvl8pPr indent="0" lvl="7" marL="0" rtl="0" algn="ctr">
              <a:spcBef>
                <a:spcPts val="0"/>
              </a:spcBef>
              <a:buNone/>
              <a:defRPr b="0" i="0" sz="600" u="none" cap="none" strike="noStrike">
                <a:solidFill>
                  <a:schemeClr val="accent1"/>
                </a:solidFill>
                <a:latin typeface="Century Gothic"/>
                <a:ea typeface="Century Gothic"/>
                <a:cs typeface="Century Gothic"/>
                <a:sym typeface="Century Gothic"/>
              </a:defRPr>
            </a:lvl8pPr>
            <a:lvl9pPr indent="0" lvl="8" marL="0" rtl="0" algn="ctr">
              <a:spcBef>
                <a:spcPts val="0"/>
              </a:spcBef>
              <a:buNone/>
              <a:defRPr b="0" i="0" sz="6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641" name="Google Shape;641;p133"/>
          <p:cNvPicPr preferRelativeResize="0"/>
          <p:nvPr/>
        </p:nvPicPr>
        <p:blipFill rotWithShape="1">
          <a:blip r:embed="rId2">
            <a:alphaModFix/>
          </a:blip>
          <a:srcRect b="736" l="7925" r="25077" t="32265"/>
          <a:stretch/>
        </p:blipFill>
        <p:spPr>
          <a:xfrm rot="6494871">
            <a:off x="4241334" y="3295835"/>
            <a:ext cx="2527401" cy="2531101"/>
          </a:xfrm>
          <a:prstGeom prst="ellipse">
            <a:avLst/>
          </a:prstGeom>
          <a:noFill/>
          <a:ln>
            <a:noFill/>
          </a:ln>
        </p:spPr>
      </p:pic>
      <p:pic>
        <p:nvPicPr>
          <p:cNvPr id="642" name="Google Shape;642;p133"/>
          <p:cNvPicPr preferRelativeResize="0"/>
          <p:nvPr/>
        </p:nvPicPr>
        <p:blipFill rotWithShape="1">
          <a:blip r:embed="rId3">
            <a:alphaModFix/>
          </a:blip>
          <a:srcRect b="66295" l="61904" r="13093" t="8701"/>
          <a:stretch/>
        </p:blipFill>
        <p:spPr>
          <a:xfrm>
            <a:off x="3076049" y="265872"/>
            <a:ext cx="1285800" cy="1287600"/>
          </a:xfrm>
          <a:prstGeom prst="ellipse">
            <a:avLst/>
          </a:prstGeom>
          <a:noFill/>
          <a:ln>
            <a:noFill/>
          </a:ln>
        </p:spPr>
      </p:pic>
      <p:pic>
        <p:nvPicPr>
          <p:cNvPr id="643" name="Google Shape;643;p133"/>
          <p:cNvPicPr preferRelativeResize="0"/>
          <p:nvPr/>
        </p:nvPicPr>
        <p:blipFill rotWithShape="1">
          <a:blip r:embed="rId4">
            <a:alphaModFix/>
          </a:blip>
          <a:srcRect b="35933" l="33854" r="16050" t="13971"/>
          <a:stretch/>
        </p:blipFill>
        <p:spPr>
          <a:xfrm rot="5400000">
            <a:off x="5316156" y="-1158199"/>
            <a:ext cx="1959000" cy="1961700"/>
          </a:xfrm>
          <a:prstGeom prst="ellipse">
            <a:avLst/>
          </a:prstGeom>
          <a:noFill/>
          <a:ln>
            <a:noFill/>
          </a:ln>
        </p:spPr>
      </p:pic>
      <p:pic>
        <p:nvPicPr>
          <p:cNvPr id="644" name="Google Shape;644;p133"/>
          <p:cNvPicPr preferRelativeResize="0"/>
          <p:nvPr/>
        </p:nvPicPr>
        <p:blipFill rotWithShape="1">
          <a:blip r:embed="rId5">
            <a:alphaModFix/>
          </a:blip>
          <a:srcRect b="0" l="0" r="20873" t="20873"/>
          <a:stretch/>
        </p:blipFill>
        <p:spPr>
          <a:xfrm rot="2700000">
            <a:off x="-967824" y="-932219"/>
            <a:ext cx="2909179" cy="2913421"/>
          </a:xfrm>
          <a:prstGeom prst="ellipse">
            <a:avLst/>
          </a:prstGeom>
          <a:noFill/>
          <a:ln>
            <a:noFill/>
          </a:ln>
        </p:spPr>
      </p:pic>
      <p:pic>
        <p:nvPicPr>
          <p:cNvPr id="645" name="Google Shape;645;p133"/>
          <p:cNvPicPr preferRelativeResize="0"/>
          <p:nvPr/>
        </p:nvPicPr>
        <p:blipFill rotWithShape="1">
          <a:blip r:embed="rId6">
            <a:alphaModFix/>
          </a:blip>
          <a:srcRect b="0" l="28176" r="0" t="28176"/>
          <a:stretch/>
        </p:blipFill>
        <p:spPr>
          <a:xfrm rot="-1420868">
            <a:off x="7593373" y="626527"/>
            <a:ext cx="2909276" cy="2913571"/>
          </a:xfrm>
          <a:prstGeom prst="ellipse">
            <a:avLst/>
          </a:prstGeom>
          <a:noFill/>
          <a:ln>
            <a:noFill/>
          </a:ln>
        </p:spPr>
      </p:pic>
      <p:pic>
        <p:nvPicPr>
          <p:cNvPr id="646" name="Google Shape;646;p133"/>
          <p:cNvPicPr preferRelativeResize="0"/>
          <p:nvPr/>
        </p:nvPicPr>
        <p:blipFill rotWithShape="1">
          <a:blip r:embed="rId7">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4">
  <p:cSld name="TITLE_12_2">
    <p:bg>
      <p:bgPr>
        <a:solidFill>
          <a:srgbClr val="EAF1F8"/>
        </a:solidFill>
      </p:bgPr>
    </p:bg>
    <p:spTree>
      <p:nvGrpSpPr>
        <p:cNvPr id="54" name="Shape 54"/>
        <p:cNvGrpSpPr/>
        <p:nvPr/>
      </p:nvGrpSpPr>
      <p:grpSpPr>
        <a:xfrm>
          <a:off x="0" y="0"/>
          <a:ext cx="0" cy="0"/>
          <a:chOff x="0" y="0"/>
          <a:chExt cx="0" cy="0"/>
        </a:xfrm>
      </p:grpSpPr>
      <p:sp>
        <p:nvSpPr>
          <p:cNvPr id="55" name="Google Shape;55;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B1C41"/>
                </a:solidFill>
                <a:latin typeface="Muli"/>
                <a:ea typeface="Muli"/>
                <a:cs typeface="Muli"/>
                <a:sym typeface="Muli"/>
              </a:defRPr>
            </a:lvl1pPr>
            <a:lvl2pPr lvl="1" rtl="0">
              <a:buNone/>
              <a:defRPr sz="1300">
                <a:solidFill>
                  <a:srgbClr val="0B1C41"/>
                </a:solidFill>
                <a:latin typeface="Muli"/>
                <a:ea typeface="Muli"/>
                <a:cs typeface="Muli"/>
                <a:sym typeface="Muli"/>
              </a:defRPr>
            </a:lvl2pPr>
            <a:lvl3pPr lvl="2" rtl="0">
              <a:buNone/>
              <a:defRPr sz="1300">
                <a:solidFill>
                  <a:srgbClr val="0B1C41"/>
                </a:solidFill>
                <a:latin typeface="Muli"/>
                <a:ea typeface="Muli"/>
                <a:cs typeface="Muli"/>
                <a:sym typeface="Muli"/>
              </a:defRPr>
            </a:lvl3pPr>
            <a:lvl4pPr lvl="3" rtl="0">
              <a:buNone/>
              <a:defRPr sz="1300">
                <a:solidFill>
                  <a:srgbClr val="0B1C41"/>
                </a:solidFill>
                <a:latin typeface="Muli"/>
                <a:ea typeface="Muli"/>
                <a:cs typeface="Muli"/>
                <a:sym typeface="Muli"/>
              </a:defRPr>
            </a:lvl4pPr>
            <a:lvl5pPr lvl="4" rtl="0">
              <a:buNone/>
              <a:defRPr sz="1300">
                <a:solidFill>
                  <a:srgbClr val="0B1C41"/>
                </a:solidFill>
                <a:latin typeface="Muli"/>
                <a:ea typeface="Muli"/>
                <a:cs typeface="Muli"/>
                <a:sym typeface="Muli"/>
              </a:defRPr>
            </a:lvl5pPr>
            <a:lvl6pPr lvl="5" rtl="0">
              <a:buNone/>
              <a:defRPr sz="1300">
                <a:solidFill>
                  <a:srgbClr val="0B1C41"/>
                </a:solidFill>
                <a:latin typeface="Muli"/>
                <a:ea typeface="Muli"/>
                <a:cs typeface="Muli"/>
                <a:sym typeface="Muli"/>
              </a:defRPr>
            </a:lvl6pPr>
            <a:lvl7pPr lvl="6" rtl="0">
              <a:buNone/>
              <a:defRPr sz="1300">
                <a:solidFill>
                  <a:srgbClr val="0B1C41"/>
                </a:solidFill>
                <a:latin typeface="Muli"/>
                <a:ea typeface="Muli"/>
                <a:cs typeface="Muli"/>
                <a:sym typeface="Muli"/>
              </a:defRPr>
            </a:lvl7pPr>
            <a:lvl8pPr lvl="7" rtl="0">
              <a:buNone/>
              <a:defRPr sz="1300">
                <a:solidFill>
                  <a:srgbClr val="0B1C41"/>
                </a:solidFill>
                <a:latin typeface="Muli"/>
                <a:ea typeface="Muli"/>
                <a:cs typeface="Muli"/>
                <a:sym typeface="Muli"/>
              </a:defRPr>
            </a:lvl8pPr>
            <a:lvl9pPr lvl="8" rtl="0">
              <a:buNone/>
              <a:defRPr sz="1300">
                <a:solidFill>
                  <a:srgbClr val="0B1C41"/>
                </a:solidFill>
                <a:latin typeface="Muli"/>
                <a:ea typeface="Muli"/>
                <a:cs typeface="Muli"/>
                <a:sym typeface="Mul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showMasterSp="0">
  <p:cSld name="12_Custom Layout">
    <p:bg>
      <p:bgPr>
        <a:solidFill>
          <a:srgbClr val="1E22AA"/>
        </a:solidFill>
      </p:bgPr>
    </p:bg>
    <p:spTree>
      <p:nvGrpSpPr>
        <p:cNvPr id="647" name="Shape 647"/>
        <p:cNvGrpSpPr/>
        <p:nvPr/>
      </p:nvGrpSpPr>
      <p:grpSpPr>
        <a:xfrm>
          <a:off x="0" y="0"/>
          <a:ext cx="0" cy="0"/>
          <a:chOff x="0" y="0"/>
          <a:chExt cx="0" cy="0"/>
        </a:xfrm>
      </p:grpSpPr>
      <p:sp>
        <p:nvSpPr>
          <p:cNvPr id="648" name="Google Shape;648;p134"/>
          <p:cNvSpPr/>
          <p:nvPr>
            <p:ph idx="2" type="pic"/>
          </p:nvPr>
        </p:nvSpPr>
        <p:spPr>
          <a:xfrm>
            <a:off x="711051" y="-1443658"/>
            <a:ext cx="8031000" cy="8031000"/>
          </a:xfrm>
          <a:prstGeom prst="ellipse">
            <a:avLst/>
          </a:prstGeom>
          <a:gradFill>
            <a:gsLst>
              <a:gs pos="0">
                <a:srgbClr val="D8D8D8"/>
              </a:gs>
              <a:gs pos="99000">
                <a:srgbClr val="BFBFBF"/>
              </a:gs>
              <a:gs pos="100000">
                <a:srgbClr val="BFBFBF"/>
              </a:gs>
            </a:gsLst>
            <a:lin ang="5400012" scaled="0"/>
          </a:gradFill>
          <a:ln>
            <a:noFill/>
          </a:ln>
        </p:spPr>
      </p:sp>
      <p:sp>
        <p:nvSpPr>
          <p:cNvPr id="649" name="Google Shape;649;p134"/>
          <p:cNvSpPr txBox="1"/>
          <p:nvPr>
            <p:ph type="title"/>
          </p:nvPr>
        </p:nvSpPr>
        <p:spPr>
          <a:xfrm>
            <a:off x="1351888" y="1792059"/>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3000"/>
              <a:buFont typeface="Arial"/>
              <a:buNone/>
              <a:defRPr sz="3000">
                <a:solidFill>
                  <a:srgbClr val="FFFFF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50" name="Google Shape;650;p134"/>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651" name="Google Shape;651;p13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bg>
      <p:bgPr>
        <a:solidFill>
          <a:schemeClr val="accent1"/>
        </a:solidFill>
      </p:bgPr>
    </p:bg>
    <p:spTree>
      <p:nvGrpSpPr>
        <p:cNvPr id="652" name="Shape 652"/>
        <p:cNvGrpSpPr/>
        <p:nvPr/>
      </p:nvGrpSpPr>
      <p:grpSpPr>
        <a:xfrm>
          <a:off x="0" y="0"/>
          <a:ext cx="0" cy="0"/>
          <a:chOff x="0" y="0"/>
          <a:chExt cx="0" cy="0"/>
        </a:xfrm>
      </p:grpSpPr>
      <p:sp>
        <p:nvSpPr>
          <p:cNvPr id="653" name="Google Shape;653;p135"/>
          <p:cNvSpPr txBox="1"/>
          <p:nvPr>
            <p:ph type="title"/>
          </p:nvPr>
        </p:nvSpPr>
        <p:spPr>
          <a:xfrm>
            <a:off x="641023" y="1724096"/>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3000"/>
              <a:buFont typeface="Arial"/>
              <a:buNone/>
              <a:defRPr b="0" i="1" sz="3000">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54" name="Google Shape;654;p135"/>
          <p:cNvSpPr/>
          <p:nvPr>
            <p:ph idx="2" type="pic"/>
          </p:nvPr>
        </p:nvSpPr>
        <p:spPr>
          <a:xfrm>
            <a:off x="7125073" y="964330"/>
            <a:ext cx="3214800" cy="3214800"/>
          </a:xfrm>
          <a:prstGeom prst="ellipse">
            <a:avLst/>
          </a:prstGeom>
          <a:gradFill>
            <a:gsLst>
              <a:gs pos="0">
                <a:srgbClr val="D8D8D8"/>
              </a:gs>
              <a:gs pos="99000">
                <a:srgbClr val="BFBFBF"/>
              </a:gs>
              <a:gs pos="100000">
                <a:srgbClr val="BFBFBF"/>
              </a:gs>
            </a:gsLst>
            <a:lin ang="5400012" scaled="0"/>
          </a:gradFill>
          <a:ln>
            <a:noFill/>
          </a:ln>
        </p:spPr>
      </p:sp>
      <p:sp>
        <p:nvSpPr>
          <p:cNvPr id="655" name="Google Shape;655;p135"/>
          <p:cNvSpPr/>
          <p:nvPr>
            <p:ph idx="3" type="pic"/>
          </p:nvPr>
        </p:nvSpPr>
        <p:spPr>
          <a:xfrm>
            <a:off x="3449527" y="964330"/>
            <a:ext cx="3277800" cy="3214800"/>
          </a:xfrm>
          <a:prstGeom prst="ellipse">
            <a:avLst/>
          </a:prstGeom>
          <a:gradFill>
            <a:gsLst>
              <a:gs pos="0">
                <a:srgbClr val="D8D8D8"/>
              </a:gs>
              <a:gs pos="99000">
                <a:srgbClr val="BFBFBF"/>
              </a:gs>
              <a:gs pos="100000">
                <a:srgbClr val="BFBFBF"/>
              </a:gs>
            </a:gsLst>
            <a:lin ang="5400012" scaled="0"/>
          </a:gradFill>
          <a:ln>
            <a:noFill/>
          </a:ln>
        </p:spPr>
      </p:sp>
      <p:sp>
        <p:nvSpPr>
          <p:cNvPr id="656" name="Google Shape;656;p135"/>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657" name="Google Shape;657;p13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658" name="Google Shape;658;p135"/>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laborators">
  <p:cSld name="2_Collaborators">
    <p:spTree>
      <p:nvGrpSpPr>
        <p:cNvPr id="659" name="Shape 659"/>
        <p:cNvGrpSpPr/>
        <p:nvPr/>
      </p:nvGrpSpPr>
      <p:grpSpPr>
        <a:xfrm>
          <a:off x="0" y="0"/>
          <a:ext cx="0" cy="0"/>
          <a:chOff x="0" y="0"/>
          <a:chExt cx="0" cy="0"/>
        </a:xfrm>
      </p:grpSpPr>
      <p:sp>
        <p:nvSpPr>
          <p:cNvPr id="660" name="Google Shape;660;p13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661" name="Google Shape;661;p136"/>
          <p:cNvSpPr/>
          <p:nvPr>
            <p:ph idx="2" type="pic"/>
          </p:nvPr>
        </p:nvSpPr>
        <p:spPr>
          <a:xfrm>
            <a:off x="1624437" y="1492886"/>
            <a:ext cx="2738400" cy="2738400"/>
          </a:xfrm>
          <a:prstGeom prst="ellipse">
            <a:avLst/>
          </a:prstGeom>
          <a:noFill/>
          <a:ln>
            <a:noFill/>
          </a:ln>
        </p:spPr>
      </p:sp>
      <p:sp>
        <p:nvSpPr>
          <p:cNvPr id="662" name="Google Shape;662;p136"/>
          <p:cNvSpPr/>
          <p:nvPr>
            <p:ph idx="3" type="pic"/>
          </p:nvPr>
        </p:nvSpPr>
        <p:spPr>
          <a:xfrm>
            <a:off x="4833721" y="1492886"/>
            <a:ext cx="2738400" cy="2738400"/>
          </a:xfrm>
          <a:prstGeom prst="ellipse">
            <a:avLst/>
          </a:prstGeom>
          <a:noFill/>
          <a:ln>
            <a:noFill/>
          </a:ln>
        </p:spPr>
      </p:sp>
      <p:sp>
        <p:nvSpPr>
          <p:cNvPr id="663" name="Google Shape;663;p136"/>
          <p:cNvSpPr txBox="1"/>
          <p:nvPr/>
        </p:nvSpPr>
        <p:spPr>
          <a:xfrm>
            <a:off x="641024" y="865439"/>
            <a:ext cx="7375200" cy="5370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1E22AA"/>
              </a:buClr>
              <a:buSzPts val="2700"/>
              <a:buFont typeface="Arial"/>
              <a:buNone/>
            </a:pPr>
            <a:r>
              <a:rPr b="0" i="1" lang="en" sz="2700">
                <a:solidFill>
                  <a:srgbClr val="1E22AA"/>
                </a:solidFill>
                <a:latin typeface="Arial"/>
                <a:ea typeface="Arial"/>
                <a:cs typeface="Arial"/>
                <a:sym typeface="Arial"/>
              </a:rPr>
              <a:t>In collaboration with</a:t>
            </a:r>
            <a:endParaRPr sz="110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llaborators">
  <p:cSld name="3_Collaborators">
    <p:spTree>
      <p:nvGrpSpPr>
        <p:cNvPr id="664" name="Shape 664"/>
        <p:cNvGrpSpPr/>
        <p:nvPr/>
      </p:nvGrpSpPr>
      <p:grpSpPr>
        <a:xfrm>
          <a:off x="0" y="0"/>
          <a:ext cx="0" cy="0"/>
          <a:chOff x="0" y="0"/>
          <a:chExt cx="0" cy="0"/>
        </a:xfrm>
      </p:grpSpPr>
      <p:sp>
        <p:nvSpPr>
          <p:cNvPr id="665" name="Google Shape;665;p13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666" name="Google Shape;666;p137"/>
          <p:cNvSpPr/>
          <p:nvPr>
            <p:ph idx="2" type="pic"/>
          </p:nvPr>
        </p:nvSpPr>
        <p:spPr>
          <a:xfrm>
            <a:off x="1197429" y="1664113"/>
            <a:ext cx="1978800" cy="1978800"/>
          </a:xfrm>
          <a:prstGeom prst="ellipse">
            <a:avLst/>
          </a:prstGeom>
          <a:noFill/>
          <a:ln>
            <a:noFill/>
          </a:ln>
        </p:spPr>
      </p:sp>
      <p:sp>
        <p:nvSpPr>
          <p:cNvPr id="667" name="Google Shape;667;p137"/>
          <p:cNvSpPr/>
          <p:nvPr>
            <p:ph idx="3" type="pic"/>
          </p:nvPr>
        </p:nvSpPr>
        <p:spPr>
          <a:xfrm>
            <a:off x="3552698" y="1664113"/>
            <a:ext cx="1978800" cy="1978800"/>
          </a:xfrm>
          <a:prstGeom prst="ellipse">
            <a:avLst/>
          </a:prstGeom>
          <a:noFill/>
          <a:ln>
            <a:noFill/>
          </a:ln>
        </p:spPr>
      </p:sp>
      <p:sp>
        <p:nvSpPr>
          <p:cNvPr id="668" name="Google Shape;668;p137"/>
          <p:cNvSpPr/>
          <p:nvPr>
            <p:ph idx="4" type="pic"/>
          </p:nvPr>
        </p:nvSpPr>
        <p:spPr>
          <a:xfrm>
            <a:off x="5907965" y="1664113"/>
            <a:ext cx="1978800" cy="1978800"/>
          </a:xfrm>
          <a:prstGeom prst="ellipse">
            <a:avLst/>
          </a:prstGeom>
          <a:noFill/>
          <a:ln>
            <a:noFill/>
          </a:ln>
        </p:spPr>
      </p:sp>
      <p:sp>
        <p:nvSpPr>
          <p:cNvPr id="669" name="Google Shape;669;p137"/>
          <p:cNvSpPr txBox="1"/>
          <p:nvPr/>
        </p:nvSpPr>
        <p:spPr>
          <a:xfrm>
            <a:off x="641024" y="865439"/>
            <a:ext cx="7375200" cy="5370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1E22AA"/>
              </a:buClr>
              <a:buSzPts val="2700"/>
              <a:buFont typeface="Arial"/>
              <a:buNone/>
            </a:pPr>
            <a:r>
              <a:rPr b="0" i="1" lang="en" sz="2700">
                <a:solidFill>
                  <a:srgbClr val="1E22AA"/>
                </a:solidFill>
                <a:latin typeface="Arial"/>
                <a:ea typeface="Arial"/>
                <a:cs typeface="Arial"/>
                <a:sym typeface="Arial"/>
              </a:rPr>
              <a:t>In collaboration with</a:t>
            </a:r>
            <a:endParaRPr sz="110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Custom Layout">
  <p:cSld name="1_5 Custom Layout">
    <p:bg>
      <p:bgPr>
        <a:solidFill>
          <a:srgbClr val="1E22AA"/>
        </a:solidFill>
      </p:bgPr>
    </p:bg>
    <p:spTree>
      <p:nvGrpSpPr>
        <p:cNvPr id="670" name="Shape 670"/>
        <p:cNvGrpSpPr/>
        <p:nvPr/>
      </p:nvGrpSpPr>
      <p:grpSpPr>
        <a:xfrm>
          <a:off x="0" y="0"/>
          <a:ext cx="0" cy="0"/>
          <a:chOff x="0" y="0"/>
          <a:chExt cx="0" cy="0"/>
        </a:xfrm>
      </p:grpSpPr>
      <p:pic>
        <p:nvPicPr>
          <p:cNvPr id="671" name="Google Shape;671;p138"/>
          <p:cNvPicPr preferRelativeResize="0"/>
          <p:nvPr/>
        </p:nvPicPr>
        <p:blipFill rotWithShape="1">
          <a:blip r:embed="rId2">
            <a:alphaModFix/>
          </a:blip>
          <a:srcRect b="3002" l="29497" r="-1321" t="25174"/>
          <a:stretch/>
        </p:blipFill>
        <p:spPr>
          <a:xfrm rot="-1420868">
            <a:off x="1247518" y="1281846"/>
            <a:ext cx="2909276" cy="2913571"/>
          </a:xfrm>
          <a:prstGeom prst="ellipse">
            <a:avLst/>
          </a:prstGeom>
          <a:noFill/>
          <a:ln>
            <a:noFill/>
          </a:ln>
        </p:spPr>
      </p:pic>
      <p:sp>
        <p:nvSpPr>
          <p:cNvPr id="672" name="Google Shape;672;p138"/>
          <p:cNvSpPr/>
          <p:nvPr>
            <p:ph idx="2" type="pic"/>
          </p:nvPr>
        </p:nvSpPr>
        <p:spPr>
          <a:xfrm>
            <a:off x="-1878087" y="1071979"/>
            <a:ext cx="2914200" cy="2914200"/>
          </a:xfrm>
          <a:prstGeom prst="ellipse">
            <a:avLst/>
          </a:prstGeom>
          <a:gradFill>
            <a:gsLst>
              <a:gs pos="0">
                <a:srgbClr val="D8D8D8"/>
              </a:gs>
              <a:gs pos="99000">
                <a:srgbClr val="BFBFBF"/>
              </a:gs>
              <a:gs pos="100000">
                <a:srgbClr val="BFBFBF"/>
              </a:gs>
            </a:gsLst>
            <a:lin ang="5400012" scaled="0"/>
          </a:gradFill>
          <a:ln>
            <a:noFill/>
          </a:ln>
        </p:spPr>
      </p:sp>
      <p:sp>
        <p:nvSpPr>
          <p:cNvPr id="673" name="Google Shape;673;p138"/>
          <p:cNvSpPr/>
          <p:nvPr/>
        </p:nvSpPr>
        <p:spPr>
          <a:xfrm>
            <a:off x="1501227" y="1070293"/>
            <a:ext cx="2915700" cy="29157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74" name="Google Shape;674;p138"/>
          <p:cNvSpPr txBox="1"/>
          <p:nvPr>
            <p:ph idx="1" type="body"/>
          </p:nvPr>
        </p:nvSpPr>
        <p:spPr>
          <a:xfrm>
            <a:off x="1670034" y="2355781"/>
            <a:ext cx="2554800" cy="685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800"/>
              </a:spcBef>
              <a:spcAft>
                <a:spcPts val="0"/>
              </a:spcAft>
              <a:buClr>
                <a:srgbClr val="1E22AA"/>
              </a:buClr>
              <a:buSzPts val="1400"/>
              <a:buNone/>
              <a:defRPr b="0" i="1" sz="1400" u="none">
                <a:solidFill>
                  <a:srgbClr val="1E22AA"/>
                </a:solidFill>
                <a:latin typeface="Arial"/>
                <a:ea typeface="Arial"/>
                <a:cs typeface="Arial"/>
                <a:sym typeface="Arial"/>
              </a:defRPr>
            </a:lvl1pPr>
            <a:lvl2pPr indent="-228600" lvl="1" marL="914400" rtl="0" algn="l">
              <a:lnSpc>
                <a:spcPct val="150000"/>
              </a:lnSpc>
              <a:spcBef>
                <a:spcPts val="400"/>
              </a:spcBef>
              <a:spcAft>
                <a:spcPts val="0"/>
              </a:spcAft>
              <a:buClr>
                <a:srgbClr val="FF5A5A"/>
              </a:buClr>
              <a:buSzPts val="1400"/>
              <a:buNone/>
              <a:defRPr/>
            </a:lvl2pPr>
            <a:lvl3pPr indent="-228600" lvl="2" marL="1371600" rtl="0" algn="l">
              <a:lnSpc>
                <a:spcPct val="150000"/>
              </a:lnSpc>
              <a:spcBef>
                <a:spcPts val="400"/>
              </a:spcBef>
              <a:spcAft>
                <a:spcPts val="0"/>
              </a:spcAft>
              <a:buClr>
                <a:schemeClr val="lt2"/>
              </a:buClr>
              <a:buSzPts val="1400"/>
              <a:buNone/>
              <a:defRPr/>
            </a:lvl3pPr>
            <a:lvl4pPr indent="-228600" lvl="3" marL="1828800" rtl="0" algn="l">
              <a:lnSpc>
                <a:spcPct val="150000"/>
              </a:lnSpc>
              <a:spcBef>
                <a:spcPts val="400"/>
              </a:spcBef>
              <a:spcAft>
                <a:spcPts val="0"/>
              </a:spcAft>
              <a:buClr>
                <a:schemeClr val="lt2"/>
              </a:buClr>
              <a:buSzPts val="1400"/>
              <a:buNone/>
              <a:defRPr/>
            </a:lvl4pPr>
            <a:lvl5pPr indent="-228600" lvl="4" marL="2286000" rtl="0" algn="l">
              <a:lnSpc>
                <a:spcPct val="150000"/>
              </a:lnSpc>
              <a:spcBef>
                <a:spcPts val="400"/>
              </a:spcBef>
              <a:spcAft>
                <a:spcPts val="0"/>
              </a:spcAft>
              <a:buClr>
                <a:schemeClr val="lt2"/>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75" name="Google Shape;675;p138"/>
          <p:cNvSpPr txBox="1"/>
          <p:nvPr/>
        </p:nvSpPr>
        <p:spPr>
          <a:xfrm>
            <a:off x="2708847" y="3224334"/>
            <a:ext cx="4041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1" lang="en" sz="4500">
                <a:solidFill>
                  <a:schemeClr val="accent3"/>
                </a:solidFill>
                <a:latin typeface="Arial"/>
                <a:ea typeface="Arial"/>
                <a:cs typeface="Arial"/>
                <a:sym typeface="Arial"/>
              </a:rPr>
              <a:t>“</a:t>
            </a:r>
            <a:endParaRPr sz="1100"/>
          </a:p>
        </p:txBody>
      </p:sp>
      <p:sp>
        <p:nvSpPr>
          <p:cNvPr id="676" name="Google Shape;676;p138"/>
          <p:cNvSpPr/>
          <p:nvPr>
            <p:ph idx="3" type="pic"/>
          </p:nvPr>
        </p:nvSpPr>
        <p:spPr>
          <a:xfrm>
            <a:off x="8325408" y="1071979"/>
            <a:ext cx="2914200" cy="2914200"/>
          </a:xfrm>
          <a:prstGeom prst="ellipse">
            <a:avLst/>
          </a:prstGeom>
          <a:gradFill>
            <a:gsLst>
              <a:gs pos="0">
                <a:srgbClr val="D8D8D8"/>
              </a:gs>
              <a:gs pos="99000">
                <a:srgbClr val="BFBFBF"/>
              </a:gs>
              <a:gs pos="100000">
                <a:srgbClr val="BFBFBF"/>
              </a:gs>
            </a:gsLst>
            <a:lin ang="5400012" scaled="0"/>
          </a:gradFill>
          <a:ln>
            <a:noFill/>
          </a:ln>
        </p:spPr>
      </p:sp>
      <p:sp>
        <p:nvSpPr>
          <p:cNvPr id="677" name="Google Shape;677;p138"/>
          <p:cNvSpPr/>
          <p:nvPr>
            <p:ph idx="4" type="pic"/>
          </p:nvPr>
        </p:nvSpPr>
        <p:spPr>
          <a:xfrm>
            <a:off x="4882227" y="1070293"/>
            <a:ext cx="2977800" cy="2915700"/>
          </a:xfrm>
          <a:prstGeom prst="ellipse">
            <a:avLst/>
          </a:prstGeom>
          <a:gradFill>
            <a:gsLst>
              <a:gs pos="0">
                <a:srgbClr val="D8D8D8"/>
              </a:gs>
              <a:gs pos="99000">
                <a:srgbClr val="BFBFBF"/>
              </a:gs>
              <a:gs pos="100000">
                <a:srgbClr val="BFBFBF"/>
              </a:gs>
            </a:gsLst>
            <a:lin ang="5400012" scaled="0"/>
          </a:gradFill>
          <a:ln>
            <a:noFill/>
          </a:ln>
        </p:spPr>
      </p:sp>
      <p:sp>
        <p:nvSpPr>
          <p:cNvPr id="678" name="Google Shape;678;p138"/>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679" name="Google Shape;679;p13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680" name="Google Shape;680;p138"/>
          <p:cNvPicPr preferRelativeResize="0"/>
          <p:nvPr/>
        </p:nvPicPr>
        <p:blipFill rotWithShape="1">
          <a:blip r:embed="rId3">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681" name="Shape 681"/>
        <p:cNvGrpSpPr/>
        <p:nvPr/>
      </p:nvGrpSpPr>
      <p:grpSpPr>
        <a:xfrm>
          <a:off x="0" y="0"/>
          <a:ext cx="0" cy="0"/>
          <a:chOff x="0" y="0"/>
          <a:chExt cx="0" cy="0"/>
        </a:xfrm>
      </p:grpSpPr>
      <p:pic>
        <p:nvPicPr>
          <p:cNvPr id="682" name="Google Shape;682;p139"/>
          <p:cNvPicPr preferRelativeResize="0"/>
          <p:nvPr/>
        </p:nvPicPr>
        <p:blipFill rotWithShape="1">
          <a:blip r:embed="rId2">
            <a:alphaModFix/>
          </a:blip>
          <a:srcRect b="13957" l="7846" r="37011" t="34593"/>
          <a:stretch/>
        </p:blipFill>
        <p:spPr>
          <a:xfrm>
            <a:off x="1807468" y="3023665"/>
            <a:ext cx="1748790" cy="1634542"/>
          </a:xfrm>
          <a:prstGeom prst="rect">
            <a:avLst/>
          </a:prstGeom>
          <a:noFill/>
          <a:ln>
            <a:noFill/>
          </a:ln>
        </p:spPr>
      </p:pic>
      <p:sp>
        <p:nvSpPr>
          <p:cNvPr id="683" name="Google Shape;683;p13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684" name="Google Shape;684;p139"/>
          <p:cNvSpPr/>
          <p:nvPr/>
        </p:nvSpPr>
        <p:spPr>
          <a:xfrm>
            <a:off x="-278027" y="739272"/>
            <a:ext cx="3596700" cy="35967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685" name="Google Shape;685;p139"/>
          <p:cNvSpPr txBox="1"/>
          <p:nvPr>
            <p:ph type="title"/>
          </p:nvPr>
        </p:nvSpPr>
        <p:spPr>
          <a:xfrm>
            <a:off x="653382" y="1792059"/>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Custom Layout">
  <p:cSld name="2_5 Custom Layout">
    <p:bg>
      <p:bgPr>
        <a:solidFill>
          <a:srgbClr val="1E22AA"/>
        </a:solidFill>
      </p:bgPr>
    </p:bg>
    <p:spTree>
      <p:nvGrpSpPr>
        <p:cNvPr id="686" name="Shape 686"/>
        <p:cNvGrpSpPr/>
        <p:nvPr/>
      </p:nvGrpSpPr>
      <p:grpSpPr>
        <a:xfrm>
          <a:off x="0" y="0"/>
          <a:ext cx="0" cy="0"/>
          <a:chOff x="0" y="0"/>
          <a:chExt cx="0" cy="0"/>
        </a:xfrm>
      </p:grpSpPr>
      <p:sp>
        <p:nvSpPr>
          <p:cNvPr id="687" name="Google Shape;687;p140"/>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688" name="Google Shape;688;p14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689" name="Google Shape;689;p140"/>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690" name="Shape 690"/>
        <p:cNvGrpSpPr/>
        <p:nvPr/>
      </p:nvGrpSpPr>
      <p:grpSpPr>
        <a:xfrm>
          <a:off x="0" y="0"/>
          <a:ext cx="0" cy="0"/>
          <a:chOff x="0" y="0"/>
          <a:chExt cx="0" cy="0"/>
        </a:xfrm>
      </p:grpSpPr>
      <p:sp>
        <p:nvSpPr>
          <p:cNvPr id="691" name="Google Shape;691;p14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92" name="Shape 692"/>
        <p:cNvGrpSpPr/>
        <p:nvPr/>
      </p:nvGrpSpPr>
      <p:grpSpPr>
        <a:xfrm>
          <a:off x="0" y="0"/>
          <a:ext cx="0" cy="0"/>
          <a:chOff x="0" y="0"/>
          <a:chExt cx="0" cy="0"/>
        </a:xfrm>
      </p:grpSpPr>
      <p:sp>
        <p:nvSpPr>
          <p:cNvPr id="693" name="Google Shape;693;p142"/>
          <p:cNvSpPr txBox="1"/>
          <p:nvPr>
            <p:ph type="title"/>
          </p:nvPr>
        </p:nvSpPr>
        <p:spPr>
          <a:xfrm>
            <a:off x="641024" y="87209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94" name="Google Shape;694;p142"/>
          <p:cNvSpPr txBox="1"/>
          <p:nvPr>
            <p:ph idx="1" type="body"/>
          </p:nvPr>
        </p:nvSpPr>
        <p:spPr>
          <a:xfrm>
            <a:off x="641024" y="1513460"/>
            <a:ext cx="7375200" cy="2571900"/>
          </a:xfrm>
          <a:prstGeom prst="rect">
            <a:avLst/>
          </a:prstGeom>
          <a:noFill/>
          <a:ln>
            <a:noFill/>
          </a:ln>
        </p:spPr>
        <p:txBody>
          <a:bodyPr anchorCtr="0" anchor="t" bIns="0" lIns="0" spcFirstLastPara="1" rIns="0" wrap="square" tIns="0">
            <a:normAutofit/>
          </a:bodyPr>
          <a:lstStyle>
            <a:lvl1pPr indent="-323850" lvl="0" marL="457200" rtl="0" algn="l">
              <a:lnSpc>
                <a:spcPct val="150000"/>
              </a:lnSpc>
              <a:spcBef>
                <a:spcPts val="800"/>
              </a:spcBef>
              <a:spcAft>
                <a:spcPts val="0"/>
              </a:spcAft>
              <a:buClr>
                <a:srgbClr val="FF5A5A"/>
              </a:buClr>
              <a:buSzPts val="1500"/>
              <a:buFont typeface="Arial"/>
              <a:buChar char="•"/>
              <a:defRPr b="1" sz="1500">
                <a:latin typeface="Century Gothic"/>
                <a:ea typeface="Century Gothic"/>
                <a:cs typeface="Century Gothic"/>
                <a:sym typeface="Century Gothic"/>
              </a:defRPr>
            </a:lvl1pPr>
            <a:lvl2pPr indent="-317500" lvl="1" marL="914400" rtl="0" algn="l">
              <a:lnSpc>
                <a:spcPct val="100000"/>
              </a:lnSpc>
              <a:spcBef>
                <a:spcPts val="400"/>
              </a:spcBef>
              <a:spcAft>
                <a:spcPts val="0"/>
              </a:spcAft>
              <a:buClr>
                <a:srgbClr val="FF5A5A"/>
              </a:buClr>
              <a:buSzPts val="1400"/>
              <a:buFont typeface="Arial"/>
              <a:buChar char="•"/>
              <a:defRPr b="0" i="0" sz="1400">
                <a:solidFill>
                  <a:schemeClr val="lt2"/>
                </a:solidFill>
                <a:latin typeface="Century Gothic"/>
                <a:ea typeface="Century Gothic"/>
                <a:cs typeface="Century Gothic"/>
                <a:sym typeface="Century Gothic"/>
              </a:defRPr>
            </a:lvl2pPr>
            <a:lvl3pPr indent="-304800" lvl="2" marL="1371600" rtl="0" algn="l">
              <a:lnSpc>
                <a:spcPct val="100000"/>
              </a:lnSpc>
              <a:spcBef>
                <a:spcPts val="400"/>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3pPr>
            <a:lvl4pPr indent="-298450" lvl="3" marL="1828800" rtl="0" algn="l">
              <a:lnSpc>
                <a:spcPct val="100000"/>
              </a:lnSpc>
              <a:spcBef>
                <a:spcPts val="400"/>
              </a:spcBef>
              <a:spcAft>
                <a:spcPts val="0"/>
              </a:spcAft>
              <a:buClr>
                <a:srgbClr val="FF5A5A"/>
              </a:buClr>
              <a:buSzPts val="1100"/>
              <a:buFont typeface="Arial"/>
              <a:buChar char="•"/>
              <a:defRPr sz="1100">
                <a:solidFill>
                  <a:schemeClr val="lt2"/>
                </a:solidFill>
                <a:latin typeface="Century Gothic"/>
                <a:ea typeface="Century Gothic"/>
                <a:cs typeface="Century Gothic"/>
                <a:sym typeface="Century Gothic"/>
              </a:defRPr>
            </a:lvl4pPr>
            <a:lvl5pPr indent="-285750" lvl="4" marL="2286000" rtl="0" algn="l">
              <a:lnSpc>
                <a:spcPct val="150000"/>
              </a:lnSpc>
              <a:spcBef>
                <a:spcPts val="400"/>
              </a:spcBef>
              <a:spcAft>
                <a:spcPts val="0"/>
              </a:spcAft>
              <a:buClr>
                <a:srgbClr val="FF5A5A"/>
              </a:buClr>
              <a:buSzPts val="900"/>
              <a:buFont typeface="Arial"/>
              <a:buChar char="•"/>
              <a:defRPr sz="900">
                <a:solidFill>
                  <a:schemeClr val="lt2"/>
                </a:solidFill>
                <a:latin typeface="Century Gothic"/>
                <a:ea typeface="Century Gothic"/>
                <a:cs typeface="Century Gothic"/>
                <a:sym typeface="Century Gothic"/>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95" name="Google Shape;695;p14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696" name="Shape 696"/>
        <p:cNvGrpSpPr/>
        <p:nvPr/>
      </p:nvGrpSpPr>
      <p:grpSpPr>
        <a:xfrm>
          <a:off x="0" y="0"/>
          <a:ext cx="0" cy="0"/>
          <a:chOff x="0" y="0"/>
          <a:chExt cx="0" cy="0"/>
        </a:xfrm>
      </p:grpSpPr>
      <p:sp>
        <p:nvSpPr>
          <p:cNvPr id="697" name="Google Shape;697;p143"/>
          <p:cNvSpPr/>
          <p:nvPr/>
        </p:nvSpPr>
        <p:spPr>
          <a:xfrm>
            <a:off x="7679365" y="287079"/>
            <a:ext cx="1307700" cy="375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698" name="Google Shape;698;p14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699" name="Google Shape;699;p143"/>
          <p:cNvSpPr/>
          <p:nvPr/>
        </p:nvSpPr>
        <p:spPr>
          <a:xfrm>
            <a:off x="7381337" y="244050"/>
            <a:ext cx="3525300" cy="35253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pic>
        <p:nvPicPr>
          <p:cNvPr id="700" name="Google Shape;700;p143"/>
          <p:cNvPicPr preferRelativeResize="0"/>
          <p:nvPr/>
        </p:nvPicPr>
        <p:blipFill rotWithShape="1">
          <a:blip r:embed="rId2">
            <a:alphaModFix/>
          </a:blip>
          <a:srcRect b="13957" l="7846" r="37011" t="34593"/>
          <a:stretch/>
        </p:blipFill>
        <p:spPr>
          <a:xfrm>
            <a:off x="3707843" y="3328466"/>
            <a:ext cx="1748790" cy="1634542"/>
          </a:xfrm>
          <a:prstGeom prst="rect">
            <a:avLst/>
          </a:prstGeom>
          <a:noFill/>
          <a:ln>
            <a:noFill/>
          </a:ln>
        </p:spPr>
      </p:pic>
      <p:sp>
        <p:nvSpPr>
          <p:cNvPr id="701" name="Google Shape;701;p143"/>
          <p:cNvSpPr txBox="1"/>
          <p:nvPr>
            <p:ph idx="1" type="body"/>
          </p:nvPr>
        </p:nvSpPr>
        <p:spPr>
          <a:xfrm>
            <a:off x="634556" y="1726553"/>
            <a:ext cx="3669900" cy="2571900"/>
          </a:xfrm>
          <a:prstGeom prst="rect">
            <a:avLst/>
          </a:prstGeom>
          <a:noFill/>
          <a:ln>
            <a:noFill/>
          </a:ln>
        </p:spPr>
        <p:txBody>
          <a:bodyPr anchorCtr="0" anchor="t" bIns="0" lIns="0" spcFirstLastPara="1" rIns="0" wrap="square" tIns="0">
            <a:normAutofit/>
          </a:bodyPr>
          <a:lstStyle>
            <a:lvl1pPr indent="-323850" lvl="0" marL="457200" rtl="0" algn="l">
              <a:lnSpc>
                <a:spcPct val="100000"/>
              </a:lnSpc>
              <a:spcBef>
                <a:spcPts val="800"/>
              </a:spcBef>
              <a:spcAft>
                <a:spcPts val="0"/>
              </a:spcAft>
              <a:buClr>
                <a:srgbClr val="FF5A5A"/>
              </a:buClr>
              <a:buSzPts val="1500"/>
              <a:buFont typeface="Arial"/>
              <a:buChar char="•"/>
              <a:defRPr b="1" sz="1500">
                <a:solidFill>
                  <a:schemeClr val="lt2"/>
                </a:solidFill>
                <a:latin typeface="Century Gothic"/>
                <a:ea typeface="Century Gothic"/>
                <a:cs typeface="Century Gothic"/>
                <a:sym typeface="Century Gothic"/>
              </a:defRPr>
            </a:lvl1pPr>
            <a:lvl2pPr indent="-317500" lvl="1" marL="914400" rtl="0" algn="l">
              <a:lnSpc>
                <a:spcPct val="100000"/>
              </a:lnSpc>
              <a:spcBef>
                <a:spcPts val="400"/>
              </a:spcBef>
              <a:spcAft>
                <a:spcPts val="0"/>
              </a:spcAft>
              <a:buClr>
                <a:srgbClr val="FF5A5A"/>
              </a:buClr>
              <a:buSzPts val="1400"/>
              <a:buFont typeface="Arial"/>
              <a:buChar char="•"/>
              <a:defRPr b="0" i="0" sz="1400">
                <a:solidFill>
                  <a:schemeClr val="lt2"/>
                </a:solidFill>
                <a:latin typeface="Century Gothic"/>
                <a:ea typeface="Century Gothic"/>
                <a:cs typeface="Century Gothic"/>
                <a:sym typeface="Century Gothic"/>
              </a:defRPr>
            </a:lvl2pPr>
            <a:lvl3pPr indent="-304800" lvl="2" marL="1371600" rtl="0" algn="l">
              <a:lnSpc>
                <a:spcPct val="100000"/>
              </a:lnSpc>
              <a:spcBef>
                <a:spcPts val="400"/>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3pPr>
            <a:lvl4pPr indent="-298450" lvl="3" marL="1828800" rtl="0" algn="l">
              <a:lnSpc>
                <a:spcPct val="100000"/>
              </a:lnSpc>
              <a:spcBef>
                <a:spcPts val="400"/>
              </a:spcBef>
              <a:spcAft>
                <a:spcPts val="0"/>
              </a:spcAft>
              <a:buClr>
                <a:srgbClr val="FF5A5A"/>
              </a:buClr>
              <a:buSzPts val="1100"/>
              <a:buFont typeface="Arial"/>
              <a:buChar char="•"/>
              <a:defRPr sz="1100">
                <a:solidFill>
                  <a:schemeClr val="lt2"/>
                </a:solidFill>
                <a:latin typeface="Century Gothic"/>
                <a:ea typeface="Century Gothic"/>
                <a:cs typeface="Century Gothic"/>
                <a:sym typeface="Century Gothic"/>
              </a:defRPr>
            </a:lvl4pPr>
            <a:lvl5pPr indent="-285750" lvl="4" marL="2286000" rtl="0" algn="l">
              <a:lnSpc>
                <a:spcPct val="150000"/>
              </a:lnSpc>
              <a:spcBef>
                <a:spcPts val="400"/>
              </a:spcBef>
              <a:spcAft>
                <a:spcPts val="0"/>
              </a:spcAft>
              <a:buClr>
                <a:srgbClr val="FF5A5A"/>
              </a:buClr>
              <a:buSzPts val="900"/>
              <a:buFont typeface="Arial"/>
              <a:buChar char="•"/>
              <a:defRPr sz="900">
                <a:solidFill>
                  <a:schemeClr val="lt2"/>
                </a:solidFill>
                <a:latin typeface="Century Gothic"/>
                <a:ea typeface="Century Gothic"/>
                <a:cs typeface="Century Gothic"/>
                <a:sym typeface="Century Gothic"/>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02" name="Google Shape;702;p143"/>
          <p:cNvSpPr/>
          <p:nvPr>
            <p:ph idx="2" type="pic"/>
          </p:nvPr>
        </p:nvSpPr>
        <p:spPr>
          <a:xfrm>
            <a:off x="4582049" y="1074623"/>
            <a:ext cx="4265700" cy="3243600"/>
          </a:xfrm>
          <a:prstGeom prst="rect">
            <a:avLst/>
          </a:prstGeom>
          <a:gradFill>
            <a:gsLst>
              <a:gs pos="0">
                <a:srgbClr val="D8D8D8"/>
              </a:gs>
              <a:gs pos="99000">
                <a:srgbClr val="BFBFBF"/>
              </a:gs>
              <a:gs pos="100000">
                <a:srgbClr val="BFBFBF"/>
              </a:gs>
            </a:gsLst>
            <a:lin ang="5400012" scaled="0"/>
          </a:gradFill>
          <a:ln>
            <a:noFill/>
          </a:ln>
        </p:spPr>
      </p:sp>
      <p:sp>
        <p:nvSpPr>
          <p:cNvPr id="703" name="Google Shape;703;p143"/>
          <p:cNvSpPr txBox="1"/>
          <p:nvPr>
            <p:ph type="title"/>
          </p:nvPr>
        </p:nvSpPr>
        <p:spPr>
          <a:xfrm>
            <a:off x="634556" y="788285"/>
            <a:ext cx="3802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i="1"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TITLE_4">
    <p:bg>
      <p:bgPr>
        <a:solidFill>
          <a:srgbClr val="EAF1F8"/>
        </a:solidFill>
      </p:bgPr>
    </p:bg>
    <p:spTree>
      <p:nvGrpSpPr>
        <p:cNvPr id="56" name="Shape 56"/>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704" name="Shape 704"/>
        <p:cNvGrpSpPr/>
        <p:nvPr/>
      </p:nvGrpSpPr>
      <p:grpSpPr>
        <a:xfrm>
          <a:off x="0" y="0"/>
          <a:ext cx="0" cy="0"/>
          <a:chOff x="0" y="0"/>
          <a:chExt cx="0" cy="0"/>
        </a:xfrm>
      </p:grpSpPr>
      <p:sp>
        <p:nvSpPr>
          <p:cNvPr id="705" name="Google Shape;705;p144"/>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6" name="Google Shape;706;p14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707" name="Shape 707"/>
        <p:cNvGrpSpPr/>
        <p:nvPr/>
      </p:nvGrpSpPr>
      <p:grpSpPr>
        <a:xfrm>
          <a:off x="0" y="0"/>
          <a:ext cx="0" cy="0"/>
          <a:chOff x="0" y="0"/>
          <a:chExt cx="0" cy="0"/>
        </a:xfrm>
      </p:grpSpPr>
      <p:sp>
        <p:nvSpPr>
          <p:cNvPr id="708" name="Google Shape;708;p145"/>
          <p:cNvSpPr txBox="1"/>
          <p:nvPr>
            <p:ph type="title"/>
          </p:nvPr>
        </p:nvSpPr>
        <p:spPr>
          <a:xfrm>
            <a:off x="634556" y="791052"/>
            <a:ext cx="3802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i="1"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9" name="Google Shape;709;p14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710" name="Google Shape;710;p145"/>
          <p:cNvPicPr preferRelativeResize="0"/>
          <p:nvPr/>
        </p:nvPicPr>
        <p:blipFill rotWithShape="1">
          <a:blip r:embed="rId2">
            <a:alphaModFix/>
          </a:blip>
          <a:srcRect b="0" l="7846" r="37011" t="34589"/>
          <a:stretch/>
        </p:blipFill>
        <p:spPr>
          <a:xfrm>
            <a:off x="4708357" y="3065375"/>
            <a:ext cx="1748790" cy="2078126"/>
          </a:xfrm>
          <a:prstGeom prst="rect">
            <a:avLst/>
          </a:prstGeom>
          <a:noFill/>
          <a:ln>
            <a:noFill/>
          </a:ln>
        </p:spPr>
      </p:pic>
      <p:pic>
        <p:nvPicPr>
          <p:cNvPr id="711" name="Google Shape;711;p145"/>
          <p:cNvPicPr preferRelativeResize="0"/>
          <p:nvPr/>
        </p:nvPicPr>
        <p:blipFill rotWithShape="1">
          <a:blip r:embed="rId2">
            <a:alphaModFix/>
          </a:blip>
          <a:srcRect b="0" l="7846" r="37011" t="34589"/>
          <a:stretch/>
        </p:blipFill>
        <p:spPr>
          <a:xfrm>
            <a:off x="4708357" y="1001117"/>
            <a:ext cx="1748790" cy="2078126"/>
          </a:xfrm>
          <a:prstGeom prst="rect">
            <a:avLst/>
          </a:prstGeom>
          <a:noFill/>
          <a:ln>
            <a:noFill/>
          </a:ln>
        </p:spPr>
      </p:pic>
      <p:pic>
        <p:nvPicPr>
          <p:cNvPr id="712" name="Google Shape;712;p145"/>
          <p:cNvPicPr preferRelativeResize="0"/>
          <p:nvPr/>
        </p:nvPicPr>
        <p:blipFill rotWithShape="1">
          <a:blip r:embed="rId2">
            <a:alphaModFix/>
          </a:blip>
          <a:srcRect b="0" l="7846" r="37011" t="68146"/>
          <a:stretch/>
        </p:blipFill>
        <p:spPr>
          <a:xfrm>
            <a:off x="4708357" y="0"/>
            <a:ext cx="1748790" cy="1012012"/>
          </a:xfrm>
          <a:prstGeom prst="rect">
            <a:avLst/>
          </a:prstGeom>
          <a:noFill/>
          <a:ln>
            <a:noFill/>
          </a:ln>
        </p:spPr>
      </p:pic>
      <p:sp>
        <p:nvSpPr>
          <p:cNvPr id="713" name="Google Shape;713;p145"/>
          <p:cNvSpPr/>
          <p:nvPr>
            <p:ph idx="2" type="pic"/>
          </p:nvPr>
        </p:nvSpPr>
        <p:spPr>
          <a:xfrm>
            <a:off x="5305979" y="0"/>
            <a:ext cx="38382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14" name="Shape 714"/>
        <p:cNvGrpSpPr/>
        <p:nvPr/>
      </p:nvGrpSpPr>
      <p:grpSpPr>
        <a:xfrm>
          <a:off x="0" y="0"/>
          <a:ext cx="0" cy="0"/>
          <a:chOff x="0" y="0"/>
          <a:chExt cx="0" cy="0"/>
        </a:xfrm>
      </p:grpSpPr>
      <p:sp>
        <p:nvSpPr>
          <p:cNvPr id="715" name="Google Shape;715;p146"/>
          <p:cNvSpPr txBox="1"/>
          <p:nvPr>
            <p:ph type="title"/>
          </p:nvPr>
        </p:nvSpPr>
        <p:spPr>
          <a:xfrm>
            <a:off x="625075" y="1754988"/>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b="0" i="1"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16" name="Google Shape;716;p14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717" name="Shape 717"/>
        <p:cNvGrpSpPr/>
        <p:nvPr/>
      </p:nvGrpSpPr>
      <p:grpSpPr>
        <a:xfrm>
          <a:off x="0" y="0"/>
          <a:ext cx="0" cy="0"/>
          <a:chOff x="0" y="0"/>
          <a:chExt cx="0" cy="0"/>
        </a:xfrm>
      </p:grpSpPr>
      <p:sp>
        <p:nvSpPr>
          <p:cNvPr id="718" name="Google Shape;718;p14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719" name="Google Shape;719;p147"/>
          <p:cNvSpPr/>
          <p:nvPr>
            <p:ph idx="2" type="pic"/>
          </p:nvPr>
        </p:nvSpPr>
        <p:spPr>
          <a:xfrm>
            <a:off x="1197429" y="1165849"/>
            <a:ext cx="3094800" cy="3094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bg>
      <p:bgPr>
        <a:solidFill>
          <a:srgbClr val="1E22AA"/>
        </a:solidFill>
      </p:bgPr>
    </p:bg>
    <p:spTree>
      <p:nvGrpSpPr>
        <p:cNvPr id="720" name="Shape 720"/>
        <p:cNvGrpSpPr/>
        <p:nvPr/>
      </p:nvGrpSpPr>
      <p:grpSpPr>
        <a:xfrm>
          <a:off x="0" y="0"/>
          <a:ext cx="0" cy="0"/>
          <a:chOff x="0" y="0"/>
          <a:chExt cx="0" cy="0"/>
        </a:xfrm>
      </p:grpSpPr>
      <p:sp>
        <p:nvSpPr>
          <p:cNvPr id="721" name="Google Shape;721;p148"/>
          <p:cNvSpPr/>
          <p:nvPr>
            <p:ph idx="2" type="pic"/>
          </p:nvPr>
        </p:nvSpPr>
        <p:spPr>
          <a:xfrm>
            <a:off x="3088277" y="-1529160"/>
            <a:ext cx="6817200" cy="6817200"/>
          </a:xfrm>
          <a:prstGeom prst="ellipse">
            <a:avLst/>
          </a:prstGeom>
          <a:gradFill>
            <a:gsLst>
              <a:gs pos="0">
                <a:srgbClr val="D8D8D8"/>
              </a:gs>
              <a:gs pos="99000">
                <a:srgbClr val="BFBFBF"/>
              </a:gs>
              <a:gs pos="100000">
                <a:srgbClr val="BFBFBF"/>
              </a:gs>
            </a:gsLst>
            <a:lin ang="5400012" scaled="0"/>
          </a:gradFill>
          <a:ln>
            <a:noFill/>
          </a:ln>
        </p:spPr>
      </p:sp>
      <p:sp>
        <p:nvSpPr>
          <p:cNvPr id="722" name="Google Shape;722;p148"/>
          <p:cNvSpPr txBox="1"/>
          <p:nvPr>
            <p:ph type="title"/>
          </p:nvPr>
        </p:nvSpPr>
        <p:spPr>
          <a:xfrm>
            <a:off x="647493" y="1606708"/>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4100"/>
              <a:buFont typeface="Arial"/>
              <a:buNone/>
              <a:defRPr sz="4100">
                <a:solidFill>
                  <a:srgbClr val="FFFFF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23" name="Google Shape;723;p148"/>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724" name="Google Shape;724;p14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725" name="Google Shape;725;p148"/>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726" name="Shape 726"/>
        <p:cNvGrpSpPr/>
        <p:nvPr/>
      </p:nvGrpSpPr>
      <p:grpSpPr>
        <a:xfrm>
          <a:off x="0" y="0"/>
          <a:ext cx="0" cy="0"/>
          <a:chOff x="0" y="0"/>
          <a:chExt cx="0" cy="0"/>
        </a:xfrm>
      </p:grpSpPr>
      <p:sp>
        <p:nvSpPr>
          <p:cNvPr id="727" name="Google Shape;727;p149"/>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28" name="Google Shape;728;p14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729" name="Google Shape;729;p149"/>
          <p:cNvSpPr/>
          <p:nvPr>
            <p:ph idx="2" type="pic"/>
          </p:nvPr>
        </p:nvSpPr>
        <p:spPr>
          <a:xfrm>
            <a:off x="1316699"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730" name="Google Shape;730;p149"/>
          <p:cNvSpPr/>
          <p:nvPr>
            <p:ph idx="3" type="pic"/>
          </p:nvPr>
        </p:nvSpPr>
        <p:spPr>
          <a:xfrm>
            <a:off x="3042794"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731" name="Google Shape;731;p149"/>
          <p:cNvSpPr/>
          <p:nvPr>
            <p:ph idx="4" type="pic"/>
          </p:nvPr>
        </p:nvSpPr>
        <p:spPr>
          <a:xfrm>
            <a:off x="4768890"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732" name="Google Shape;732;p149"/>
          <p:cNvSpPr/>
          <p:nvPr>
            <p:ph idx="5" type="pic"/>
          </p:nvPr>
        </p:nvSpPr>
        <p:spPr>
          <a:xfrm>
            <a:off x="6494985" y="2114068"/>
            <a:ext cx="1281300" cy="12813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733" name="Shape 733"/>
        <p:cNvGrpSpPr/>
        <p:nvPr/>
      </p:nvGrpSpPr>
      <p:grpSpPr>
        <a:xfrm>
          <a:off x="0" y="0"/>
          <a:ext cx="0" cy="0"/>
          <a:chOff x="0" y="0"/>
          <a:chExt cx="0" cy="0"/>
        </a:xfrm>
      </p:grpSpPr>
      <p:sp>
        <p:nvSpPr>
          <p:cNvPr id="734" name="Google Shape;734;p15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735" name="Google Shape;735;p150"/>
          <p:cNvSpPr/>
          <p:nvPr>
            <p:ph idx="2" type="pic"/>
          </p:nvPr>
        </p:nvSpPr>
        <p:spPr>
          <a:xfrm>
            <a:off x="-184879" y="1879928"/>
            <a:ext cx="1666500" cy="1666500"/>
          </a:xfrm>
          <a:prstGeom prst="ellipse">
            <a:avLst/>
          </a:prstGeom>
          <a:gradFill>
            <a:gsLst>
              <a:gs pos="0">
                <a:srgbClr val="D8D8D8"/>
              </a:gs>
              <a:gs pos="99000">
                <a:srgbClr val="BFBFBF"/>
              </a:gs>
              <a:gs pos="100000">
                <a:srgbClr val="BFBFBF"/>
              </a:gs>
            </a:gsLst>
            <a:lin ang="5400012" scaled="0"/>
          </a:gradFill>
          <a:ln>
            <a:noFill/>
          </a:ln>
        </p:spPr>
      </p:sp>
      <p:sp>
        <p:nvSpPr>
          <p:cNvPr id="736" name="Google Shape;736;p150"/>
          <p:cNvSpPr/>
          <p:nvPr>
            <p:ph idx="3" type="pic"/>
          </p:nvPr>
        </p:nvSpPr>
        <p:spPr>
          <a:xfrm>
            <a:off x="1296821" y="1165849"/>
            <a:ext cx="3094800" cy="3094800"/>
          </a:xfrm>
          <a:prstGeom prst="ellipse">
            <a:avLst/>
          </a:prstGeom>
          <a:gradFill>
            <a:gsLst>
              <a:gs pos="0">
                <a:srgbClr val="D8D8D8"/>
              </a:gs>
              <a:gs pos="99000">
                <a:srgbClr val="BFBFBF"/>
              </a:gs>
              <a:gs pos="100000">
                <a:srgbClr val="BFBFBF"/>
              </a:gs>
            </a:gsLst>
            <a:lin ang="5400012" scaled="0"/>
          </a:gradFill>
          <a:ln>
            <a:noFill/>
          </a:ln>
        </p:spPr>
      </p:sp>
      <p:sp>
        <p:nvSpPr>
          <p:cNvPr id="737" name="Google Shape;737;p150"/>
          <p:cNvSpPr/>
          <p:nvPr/>
        </p:nvSpPr>
        <p:spPr>
          <a:xfrm>
            <a:off x="3458184" y="-255431"/>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738" name="Shape 738"/>
        <p:cNvGrpSpPr/>
        <p:nvPr/>
      </p:nvGrpSpPr>
      <p:grpSpPr>
        <a:xfrm>
          <a:off x="0" y="0"/>
          <a:ext cx="0" cy="0"/>
          <a:chOff x="0" y="0"/>
          <a:chExt cx="0" cy="0"/>
        </a:xfrm>
      </p:grpSpPr>
      <p:sp>
        <p:nvSpPr>
          <p:cNvPr id="739" name="Google Shape;739;p151"/>
          <p:cNvSpPr/>
          <p:nvPr/>
        </p:nvSpPr>
        <p:spPr>
          <a:xfrm>
            <a:off x="534286" y="271130"/>
            <a:ext cx="3185700" cy="35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740" name="Google Shape;740;p151"/>
          <p:cNvSpPr/>
          <p:nvPr/>
        </p:nvSpPr>
        <p:spPr>
          <a:xfrm>
            <a:off x="2006543" y="-396899"/>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741" name="Google Shape;741;p15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742" name="Google Shape;742;p151"/>
          <p:cNvSpPr/>
          <p:nvPr>
            <p:ph idx="2" type="pic"/>
          </p:nvPr>
        </p:nvSpPr>
        <p:spPr>
          <a:xfrm>
            <a:off x="3026229" y="1016761"/>
            <a:ext cx="3094800" cy="3094800"/>
          </a:xfrm>
          <a:prstGeom prst="ellipse">
            <a:avLst/>
          </a:prstGeom>
          <a:gradFill>
            <a:gsLst>
              <a:gs pos="0">
                <a:srgbClr val="D8D8D8"/>
              </a:gs>
              <a:gs pos="99000">
                <a:srgbClr val="BFBFBF"/>
              </a:gs>
              <a:gs pos="100000">
                <a:srgbClr val="BFBFBF"/>
              </a:gs>
            </a:gsLst>
            <a:lin ang="5400012" scaled="0"/>
          </a:gradFill>
          <a:ln>
            <a:noFill/>
          </a:ln>
        </p:spPr>
      </p:sp>
      <p:sp>
        <p:nvSpPr>
          <p:cNvPr id="743" name="Google Shape;743;p151"/>
          <p:cNvSpPr/>
          <p:nvPr>
            <p:ph idx="3" type="pic"/>
          </p:nvPr>
        </p:nvSpPr>
        <p:spPr>
          <a:xfrm>
            <a:off x="1296820" y="455159"/>
            <a:ext cx="1729200" cy="1729200"/>
          </a:xfrm>
          <a:prstGeom prst="ellipse">
            <a:avLst/>
          </a:prstGeom>
          <a:gradFill>
            <a:gsLst>
              <a:gs pos="0">
                <a:srgbClr val="D8D8D8"/>
              </a:gs>
              <a:gs pos="99000">
                <a:srgbClr val="BFBFBF"/>
              </a:gs>
              <a:gs pos="100000">
                <a:srgbClr val="BFBFBF"/>
              </a:gs>
            </a:gsLst>
            <a:lin ang="5400012" scaled="0"/>
          </a:gradFill>
          <a:ln>
            <a:noFill/>
          </a:ln>
        </p:spPr>
      </p:sp>
      <p:sp>
        <p:nvSpPr>
          <p:cNvPr id="744" name="Google Shape;744;p151"/>
          <p:cNvSpPr/>
          <p:nvPr>
            <p:ph idx="4" type="pic"/>
          </p:nvPr>
        </p:nvSpPr>
        <p:spPr>
          <a:xfrm>
            <a:off x="6120966" y="2943692"/>
            <a:ext cx="1729200" cy="17292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745" name="Shape 745"/>
        <p:cNvGrpSpPr/>
        <p:nvPr/>
      </p:nvGrpSpPr>
      <p:grpSpPr>
        <a:xfrm>
          <a:off x="0" y="0"/>
          <a:ext cx="0" cy="0"/>
          <a:chOff x="0" y="0"/>
          <a:chExt cx="0" cy="0"/>
        </a:xfrm>
      </p:grpSpPr>
      <p:sp>
        <p:nvSpPr>
          <p:cNvPr id="746" name="Google Shape;746;p152"/>
          <p:cNvSpPr/>
          <p:nvPr/>
        </p:nvSpPr>
        <p:spPr>
          <a:xfrm>
            <a:off x="1604948" y="-396899"/>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747" name="Google Shape;747;p15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748" name="Google Shape;748;p152"/>
          <p:cNvSpPr/>
          <p:nvPr>
            <p:ph idx="2" type="pic"/>
          </p:nvPr>
        </p:nvSpPr>
        <p:spPr>
          <a:xfrm>
            <a:off x="1384734"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749" name="Google Shape;749;p152"/>
          <p:cNvSpPr/>
          <p:nvPr>
            <p:ph idx="3" type="pic"/>
          </p:nvPr>
        </p:nvSpPr>
        <p:spPr>
          <a:xfrm>
            <a:off x="3114143"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750" name="Google Shape;750;p152"/>
          <p:cNvSpPr/>
          <p:nvPr>
            <p:ph idx="4" type="pic"/>
          </p:nvPr>
        </p:nvSpPr>
        <p:spPr>
          <a:xfrm>
            <a:off x="4843551"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751" name="Google Shape;751;p152"/>
          <p:cNvSpPr/>
          <p:nvPr>
            <p:ph idx="5" type="pic"/>
          </p:nvPr>
        </p:nvSpPr>
        <p:spPr>
          <a:xfrm>
            <a:off x="6572960"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752" name="Google Shape;752;p152"/>
          <p:cNvSpPr/>
          <p:nvPr>
            <p:ph idx="6" type="pic"/>
          </p:nvPr>
        </p:nvSpPr>
        <p:spPr>
          <a:xfrm>
            <a:off x="1384734"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753" name="Google Shape;753;p152"/>
          <p:cNvSpPr/>
          <p:nvPr>
            <p:ph idx="7" type="pic"/>
          </p:nvPr>
        </p:nvSpPr>
        <p:spPr>
          <a:xfrm>
            <a:off x="3114143"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754" name="Google Shape;754;p152"/>
          <p:cNvSpPr/>
          <p:nvPr>
            <p:ph idx="8" type="pic"/>
          </p:nvPr>
        </p:nvSpPr>
        <p:spPr>
          <a:xfrm>
            <a:off x="4843551"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755" name="Google Shape;755;p152"/>
          <p:cNvSpPr/>
          <p:nvPr>
            <p:ph idx="9" type="pic"/>
          </p:nvPr>
        </p:nvSpPr>
        <p:spPr>
          <a:xfrm>
            <a:off x="6572960" y="2815373"/>
            <a:ext cx="1114800" cy="1114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ustom Layout">
  <p:cSld name="45_Custom Layout">
    <p:spTree>
      <p:nvGrpSpPr>
        <p:cNvPr id="756" name="Shape 756"/>
        <p:cNvGrpSpPr/>
        <p:nvPr/>
      </p:nvGrpSpPr>
      <p:grpSpPr>
        <a:xfrm>
          <a:off x="0" y="0"/>
          <a:ext cx="0" cy="0"/>
          <a:chOff x="0" y="0"/>
          <a:chExt cx="0" cy="0"/>
        </a:xfrm>
      </p:grpSpPr>
      <p:sp>
        <p:nvSpPr>
          <p:cNvPr id="757" name="Google Shape;757;p15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758" name="Google Shape;758;p153"/>
          <p:cNvSpPr/>
          <p:nvPr>
            <p:ph idx="2" type="pic"/>
          </p:nvPr>
        </p:nvSpPr>
        <p:spPr>
          <a:xfrm>
            <a:off x="1197429" y="1482956"/>
            <a:ext cx="1978800" cy="1978800"/>
          </a:xfrm>
          <a:prstGeom prst="ellipse">
            <a:avLst/>
          </a:prstGeom>
          <a:gradFill>
            <a:gsLst>
              <a:gs pos="0">
                <a:srgbClr val="D8D8D8"/>
              </a:gs>
              <a:gs pos="99000">
                <a:srgbClr val="BFBFBF"/>
              </a:gs>
              <a:gs pos="100000">
                <a:srgbClr val="BFBFBF"/>
              </a:gs>
            </a:gsLst>
            <a:lin ang="5400012" scaled="0"/>
          </a:gradFill>
          <a:ln>
            <a:noFill/>
          </a:ln>
        </p:spPr>
      </p:sp>
      <p:sp>
        <p:nvSpPr>
          <p:cNvPr id="759" name="Google Shape;759;p153"/>
          <p:cNvSpPr/>
          <p:nvPr/>
        </p:nvSpPr>
        <p:spPr>
          <a:xfrm>
            <a:off x="4412463" y="795130"/>
            <a:ext cx="5446200" cy="54462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760" name="Google Shape;760;p153"/>
          <p:cNvSpPr/>
          <p:nvPr>
            <p:ph idx="3" type="pic"/>
          </p:nvPr>
        </p:nvSpPr>
        <p:spPr>
          <a:xfrm>
            <a:off x="3552698" y="1482956"/>
            <a:ext cx="1978800" cy="1978800"/>
          </a:xfrm>
          <a:prstGeom prst="ellipse">
            <a:avLst/>
          </a:prstGeom>
          <a:gradFill>
            <a:gsLst>
              <a:gs pos="0">
                <a:srgbClr val="D8D8D8"/>
              </a:gs>
              <a:gs pos="99000">
                <a:srgbClr val="BFBFBF"/>
              </a:gs>
              <a:gs pos="100000">
                <a:srgbClr val="BFBFBF"/>
              </a:gs>
            </a:gsLst>
            <a:lin ang="5400012" scaled="0"/>
          </a:gradFill>
          <a:ln>
            <a:noFill/>
          </a:ln>
        </p:spPr>
      </p:sp>
      <p:sp>
        <p:nvSpPr>
          <p:cNvPr id="761" name="Google Shape;761;p153"/>
          <p:cNvSpPr/>
          <p:nvPr>
            <p:ph idx="4" type="pic"/>
          </p:nvPr>
        </p:nvSpPr>
        <p:spPr>
          <a:xfrm>
            <a:off x="5907965" y="1482956"/>
            <a:ext cx="1978800" cy="1978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7" name="Shape 57"/>
        <p:cNvGrpSpPr/>
        <p:nvPr/>
      </p:nvGrpSpPr>
      <p:grpSpPr>
        <a:xfrm>
          <a:off x="0" y="0"/>
          <a:ext cx="0" cy="0"/>
          <a:chOff x="0" y="0"/>
          <a:chExt cx="0" cy="0"/>
        </a:xfrm>
      </p:grpSpPr>
      <p:sp>
        <p:nvSpPr>
          <p:cNvPr id="58" name="Google Shape;58;p1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F2555"/>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9" name="Google Shape;59;p1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rgbClr val="0B1C41"/>
              </a:buClr>
              <a:buSzPts val="1800"/>
              <a:buNone/>
              <a:defRPr b="1" sz="1800"/>
            </a:lvl1pPr>
            <a:lvl2pPr indent="-228600" lvl="1" marL="914400" rtl="0" algn="l">
              <a:lnSpc>
                <a:spcPct val="90000"/>
              </a:lnSpc>
              <a:spcBef>
                <a:spcPts val="400"/>
              </a:spcBef>
              <a:spcAft>
                <a:spcPts val="0"/>
              </a:spcAft>
              <a:buClr>
                <a:srgbClr val="0B1C41"/>
              </a:buClr>
              <a:buSzPts val="1500"/>
              <a:buNone/>
              <a:defRPr b="1" sz="1500"/>
            </a:lvl2pPr>
            <a:lvl3pPr indent="-228600" lvl="2" marL="1371600" rtl="0" algn="l">
              <a:lnSpc>
                <a:spcPct val="90000"/>
              </a:lnSpc>
              <a:spcBef>
                <a:spcPts val="400"/>
              </a:spcBef>
              <a:spcAft>
                <a:spcPts val="0"/>
              </a:spcAft>
              <a:buClr>
                <a:srgbClr val="0B1C41"/>
              </a:buClr>
              <a:buSzPts val="1400"/>
              <a:buNone/>
              <a:defRPr b="1" sz="1400"/>
            </a:lvl3pPr>
            <a:lvl4pPr indent="-228600" lvl="3" marL="1828800" rtl="0" algn="l">
              <a:lnSpc>
                <a:spcPct val="90000"/>
              </a:lnSpc>
              <a:spcBef>
                <a:spcPts val="400"/>
              </a:spcBef>
              <a:spcAft>
                <a:spcPts val="0"/>
              </a:spcAft>
              <a:buClr>
                <a:srgbClr val="0B1C41"/>
              </a:buClr>
              <a:buSzPts val="1200"/>
              <a:buNone/>
              <a:defRPr b="1" sz="1200"/>
            </a:lvl4pPr>
            <a:lvl5pPr indent="-228600" lvl="4" marL="2286000" rtl="0" algn="l">
              <a:lnSpc>
                <a:spcPct val="90000"/>
              </a:lnSpc>
              <a:spcBef>
                <a:spcPts val="400"/>
              </a:spcBef>
              <a:spcAft>
                <a:spcPts val="0"/>
              </a:spcAft>
              <a:buClr>
                <a:srgbClr val="0B1C4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60" name="Google Shape;60;p16"/>
          <p:cNvSpPr txBox="1"/>
          <p:nvPr>
            <p:ph idx="2" type="body"/>
          </p:nvPr>
        </p:nvSpPr>
        <p:spPr>
          <a:xfrm>
            <a:off x="629841" y="1878806"/>
            <a:ext cx="38685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rgbClr val="0B1C41"/>
              </a:buClr>
              <a:buSzPts val="1400"/>
              <a:buChar char="•"/>
              <a:defRPr/>
            </a:lvl1pPr>
            <a:lvl2pPr indent="-317500" lvl="1" marL="914400" rtl="0" algn="l">
              <a:lnSpc>
                <a:spcPct val="90000"/>
              </a:lnSpc>
              <a:spcBef>
                <a:spcPts val="400"/>
              </a:spcBef>
              <a:spcAft>
                <a:spcPts val="0"/>
              </a:spcAft>
              <a:buClr>
                <a:srgbClr val="0B1C41"/>
              </a:buClr>
              <a:buSzPts val="1400"/>
              <a:buChar char="•"/>
              <a:defRPr/>
            </a:lvl2pPr>
            <a:lvl3pPr indent="-317500" lvl="2" marL="1371600" rtl="0" algn="l">
              <a:lnSpc>
                <a:spcPct val="90000"/>
              </a:lnSpc>
              <a:spcBef>
                <a:spcPts val="400"/>
              </a:spcBef>
              <a:spcAft>
                <a:spcPts val="0"/>
              </a:spcAft>
              <a:buClr>
                <a:srgbClr val="0B1C41"/>
              </a:buClr>
              <a:buSzPts val="1400"/>
              <a:buChar char="•"/>
              <a:defRPr/>
            </a:lvl3pPr>
            <a:lvl4pPr indent="-317500" lvl="3" marL="1828800" rtl="0" algn="l">
              <a:lnSpc>
                <a:spcPct val="90000"/>
              </a:lnSpc>
              <a:spcBef>
                <a:spcPts val="400"/>
              </a:spcBef>
              <a:spcAft>
                <a:spcPts val="0"/>
              </a:spcAft>
              <a:buClr>
                <a:srgbClr val="0B1C41"/>
              </a:buClr>
              <a:buSzPts val="1400"/>
              <a:buChar char="•"/>
              <a:defRPr/>
            </a:lvl4pPr>
            <a:lvl5pPr indent="-317500" lvl="4" marL="2286000" rtl="0" algn="l">
              <a:lnSpc>
                <a:spcPct val="90000"/>
              </a:lnSpc>
              <a:spcBef>
                <a:spcPts val="400"/>
              </a:spcBef>
              <a:spcAft>
                <a:spcPts val="0"/>
              </a:spcAft>
              <a:buClr>
                <a:srgbClr val="0B1C4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1" name="Google Shape;61;p1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rgbClr val="0B1C41"/>
              </a:buClr>
              <a:buSzPts val="1800"/>
              <a:buNone/>
              <a:defRPr b="1" sz="1800"/>
            </a:lvl1pPr>
            <a:lvl2pPr indent="-228600" lvl="1" marL="914400" rtl="0" algn="l">
              <a:lnSpc>
                <a:spcPct val="90000"/>
              </a:lnSpc>
              <a:spcBef>
                <a:spcPts val="400"/>
              </a:spcBef>
              <a:spcAft>
                <a:spcPts val="0"/>
              </a:spcAft>
              <a:buClr>
                <a:srgbClr val="0B1C41"/>
              </a:buClr>
              <a:buSzPts val="1500"/>
              <a:buNone/>
              <a:defRPr b="1" sz="1500"/>
            </a:lvl2pPr>
            <a:lvl3pPr indent="-228600" lvl="2" marL="1371600" rtl="0" algn="l">
              <a:lnSpc>
                <a:spcPct val="90000"/>
              </a:lnSpc>
              <a:spcBef>
                <a:spcPts val="400"/>
              </a:spcBef>
              <a:spcAft>
                <a:spcPts val="0"/>
              </a:spcAft>
              <a:buClr>
                <a:srgbClr val="0B1C41"/>
              </a:buClr>
              <a:buSzPts val="1400"/>
              <a:buNone/>
              <a:defRPr b="1" sz="1400"/>
            </a:lvl3pPr>
            <a:lvl4pPr indent="-228600" lvl="3" marL="1828800" rtl="0" algn="l">
              <a:lnSpc>
                <a:spcPct val="90000"/>
              </a:lnSpc>
              <a:spcBef>
                <a:spcPts val="400"/>
              </a:spcBef>
              <a:spcAft>
                <a:spcPts val="0"/>
              </a:spcAft>
              <a:buClr>
                <a:srgbClr val="0B1C41"/>
              </a:buClr>
              <a:buSzPts val="1200"/>
              <a:buNone/>
              <a:defRPr b="1" sz="1200"/>
            </a:lvl4pPr>
            <a:lvl5pPr indent="-228600" lvl="4" marL="2286000" rtl="0" algn="l">
              <a:lnSpc>
                <a:spcPct val="90000"/>
              </a:lnSpc>
              <a:spcBef>
                <a:spcPts val="400"/>
              </a:spcBef>
              <a:spcAft>
                <a:spcPts val="0"/>
              </a:spcAft>
              <a:buClr>
                <a:srgbClr val="0B1C4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62" name="Google Shape;62;p16"/>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rgbClr val="0B1C41"/>
              </a:buClr>
              <a:buSzPts val="1400"/>
              <a:buChar char="•"/>
              <a:defRPr/>
            </a:lvl1pPr>
            <a:lvl2pPr indent="-317500" lvl="1" marL="914400" rtl="0" algn="l">
              <a:lnSpc>
                <a:spcPct val="90000"/>
              </a:lnSpc>
              <a:spcBef>
                <a:spcPts val="400"/>
              </a:spcBef>
              <a:spcAft>
                <a:spcPts val="0"/>
              </a:spcAft>
              <a:buClr>
                <a:srgbClr val="0B1C41"/>
              </a:buClr>
              <a:buSzPts val="1400"/>
              <a:buChar char="•"/>
              <a:defRPr/>
            </a:lvl2pPr>
            <a:lvl3pPr indent="-317500" lvl="2" marL="1371600" rtl="0" algn="l">
              <a:lnSpc>
                <a:spcPct val="90000"/>
              </a:lnSpc>
              <a:spcBef>
                <a:spcPts val="400"/>
              </a:spcBef>
              <a:spcAft>
                <a:spcPts val="0"/>
              </a:spcAft>
              <a:buClr>
                <a:srgbClr val="0B1C41"/>
              </a:buClr>
              <a:buSzPts val="1400"/>
              <a:buChar char="•"/>
              <a:defRPr/>
            </a:lvl3pPr>
            <a:lvl4pPr indent="-317500" lvl="3" marL="1828800" rtl="0" algn="l">
              <a:lnSpc>
                <a:spcPct val="90000"/>
              </a:lnSpc>
              <a:spcBef>
                <a:spcPts val="400"/>
              </a:spcBef>
              <a:spcAft>
                <a:spcPts val="0"/>
              </a:spcAft>
              <a:buClr>
                <a:srgbClr val="0B1C41"/>
              </a:buClr>
              <a:buSzPts val="1400"/>
              <a:buChar char="•"/>
              <a:defRPr/>
            </a:lvl4pPr>
            <a:lvl5pPr indent="-317500" lvl="4" marL="2286000" rtl="0" algn="l">
              <a:lnSpc>
                <a:spcPct val="90000"/>
              </a:lnSpc>
              <a:spcBef>
                <a:spcPts val="400"/>
              </a:spcBef>
              <a:spcAft>
                <a:spcPts val="0"/>
              </a:spcAft>
              <a:buClr>
                <a:srgbClr val="0B1C4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3" name="Google Shape;63;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 name="Google Shape;64;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5" name="Google Shape;65;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762" name="Shape 762"/>
        <p:cNvGrpSpPr/>
        <p:nvPr/>
      </p:nvGrpSpPr>
      <p:grpSpPr>
        <a:xfrm>
          <a:off x="0" y="0"/>
          <a:ext cx="0" cy="0"/>
          <a:chOff x="0" y="0"/>
          <a:chExt cx="0" cy="0"/>
        </a:xfrm>
      </p:grpSpPr>
      <p:sp>
        <p:nvSpPr>
          <p:cNvPr id="763" name="Google Shape;763;p15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764" name="Google Shape;764;p154"/>
          <p:cNvSpPr/>
          <p:nvPr>
            <p:ph idx="2" type="pic"/>
          </p:nvPr>
        </p:nvSpPr>
        <p:spPr>
          <a:xfrm>
            <a:off x="0" y="0"/>
            <a:ext cx="91440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765" name="Shape 765"/>
        <p:cNvGrpSpPr/>
        <p:nvPr/>
      </p:nvGrpSpPr>
      <p:grpSpPr>
        <a:xfrm>
          <a:off x="0" y="0"/>
          <a:ext cx="0" cy="0"/>
          <a:chOff x="0" y="0"/>
          <a:chExt cx="0" cy="0"/>
        </a:xfrm>
      </p:grpSpPr>
      <p:sp>
        <p:nvSpPr>
          <p:cNvPr id="766" name="Google Shape;766;p155"/>
          <p:cNvSpPr txBox="1"/>
          <p:nvPr>
            <p:ph type="title"/>
          </p:nvPr>
        </p:nvSpPr>
        <p:spPr>
          <a:xfrm>
            <a:off x="647496" y="1673130"/>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67" name="Google Shape;767;p15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768" name="Google Shape;768;p155"/>
          <p:cNvSpPr/>
          <p:nvPr>
            <p:ph idx="2" type="pic"/>
          </p:nvPr>
        </p:nvSpPr>
        <p:spPr>
          <a:xfrm>
            <a:off x="4572000" y="393401"/>
            <a:ext cx="1292100" cy="1292100"/>
          </a:xfrm>
          <a:prstGeom prst="ellipse">
            <a:avLst/>
          </a:prstGeom>
          <a:gradFill>
            <a:gsLst>
              <a:gs pos="0">
                <a:srgbClr val="D8D8D8"/>
              </a:gs>
              <a:gs pos="99000">
                <a:srgbClr val="BFBFBF"/>
              </a:gs>
              <a:gs pos="100000">
                <a:srgbClr val="BFBFBF"/>
              </a:gs>
            </a:gsLst>
            <a:lin ang="5400012" scaled="0"/>
          </a:gradFill>
          <a:ln>
            <a:noFill/>
          </a:ln>
        </p:spPr>
      </p:sp>
      <p:sp>
        <p:nvSpPr>
          <p:cNvPr id="769" name="Google Shape;769;p155"/>
          <p:cNvSpPr/>
          <p:nvPr>
            <p:ph idx="3" type="pic"/>
          </p:nvPr>
        </p:nvSpPr>
        <p:spPr>
          <a:xfrm>
            <a:off x="4572000" y="1914928"/>
            <a:ext cx="1292100" cy="1292100"/>
          </a:xfrm>
          <a:prstGeom prst="ellipse">
            <a:avLst/>
          </a:prstGeom>
          <a:gradFill>
            <a:gsLst>
              <a:gs pos="0">
                <a:srgbClr val="D8D8D8"/>
              </a:gs>
              <a:gs pos="99000">
                <a:srgbClr val="BFBFBF"/>
              </a:gs>
              <a:gs pos="100000">
                <a:srgbClr val="BFBFBF"/>
              </a:gs>
            </a:gsLst>
            <a:lin ang="5400012" scaled="0"/>
          </a:gradFill>
          <a:ln>
            <a:noFill/>
          </a:ln>
        </p:spPr>
      </p:sp>
      <p:sp>
        <p:nvSpPr>
          <p:cNvPr id="770" name="Google Shape;770;p155"/>
          <p:cNvSpPr/>
          <p:nvPr>
            <p:ph idx="4" type="pic"/>
          </p:nvPr>
        </p:nvSpPr>
        <p:spPr>
          <a:xfrm>
            <a:off x="4572000" y="3436455"/>
            <a:ext cx="1292100" cy="12921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ustom Layout">
  <p:cSld name="46_Custom Layout">
    <p:spTree>
      <p:nvGrpSpPr>
        <p:cNvPr id="771" name="Shape 771"/>
        <p:cNvGrpSpPr/>
        <p:nvPr/>
      </p:nvGrpSpPr>
      <p:grpSpPr>
        <a:xfrm>
          <a:off x="0" y="0"/>
          <a:ext cx="0" cy="0"/>
          <a:chOff x="0" y="0"/>
          <a:chExt cx="0" cy="0"/>
        </a:xfrm>
      </p:grpSpPr>
      <p:sp>
        <p:nvSpPr>
          <p:cNvPr id="772" name="Google Shape;772;p15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773" name="Google Shape;773;p156"/>
          <p:cNvSpPr/>
          <p:nvPr>
            <p:ph idx="2" type="pic"/>
          </p:nvPr>
        </p:nvSpPr>
        <p:spPr>
          <a:xfrm>
            <a:off x="-1" y="0"/>
            <a:ext cx="4601100" cy="5143500"/>
          </a:xfrm>
          <a:prstGeom prst="rect">
            <a:avLst/>
          </a:prstGeom>
          <a:gradFill>
            <a:gsLst>
              <a:gs pos="0">
                <a:srgbClr val="D8D8D8"/>
              </a:gs>
              <a:gs pos="99000">
                <a:srgbClr val="BFBFBF"/>
              </a:gs>
              <a:gs pos="100000">
                <a:srgbClr val="BFBFBF"/>
              </a:gs>
            </a:gsLst>
            <a:lin ang="5400012" scaled="0"/>
          </a:gradFill>
          <a:ln>
            <a:noFill/>
          </a:ln>
        </p:spPr>
      </p:sp>
      <p:sp>
        <p:nvSpPr>
          <p:cNvPr id="774" name="Google Shape;774;p156"/>
          <p:cNvSpPr/>
          <p:nvPr>
            <p:ph idx="3" type="pic"/>
          </p:nvPr>
        </p:nvSpPr>
        <p:spPr>
          <a:xfrm>
            <a:off x="4542905" y="0"/>
            <a:ext cx="46011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bg>
      <p:bgPr>
        <a:solidFill>
          <a:srgbClr val="1E22AA"/>
        </a:solidFill>
      </p:bgPr>
    </p:bg>
    <p:spTree>
      <p:nvGrpSpPr>
        <p:cNvPr id="775" name="Shape 775"/>
        <p:cNvGrpSpPr/>
        <p:nvPr/>
      </p:nvGrpSpPr>
      <p:grpSpPr>
        <a:xfrm>
          <a:off x="0" y="0"/>
          <a:ext cx="0" cy="0"/>
          <a:chOff x="0" y="0"/>
          <a:chExt cx="0" cy="0"/>
        </a:xfrm>
      </p:grpSpPr>
      <p:pic>
        <p:nvPicPr>
          <p:cNvPr id="776" name="Google Shape;776;p157"/>
          <p:cNvPicPr preferRelativeResize="0"/>
          <p:nvPr/>
        </p:nvPicPr>
        <p:blipFill rotWithShape="1">
          <a:blip r:embed="rId2">
            <a:alphaModFix/>
          </a:blip>
          <a:srcRect b="13961" l="7850" r="27902" t="23094"/>
          <a:stretch/>
        </p:blipFill>
        <p:spPr>
          <a:xfrm>
            <a:off x="7713738" y="384045"/>
            <a:ext cx="2037509" cy="1999795"/>
          </a:xfrm>
          <a:prstGeom prst="rect">
            <a:avLst/>
          </a:prstGeom>
          <a:noFill/>
          <a:ln>
            <a:noFill/>
          </a:ln>
        </p:spPr>
      </p:pic>
      <p:sp>
        <p:nvSpPr>
          <p:cNvPr id="777" name="Google Shape;777;p157"/>
          <p:cNvSpPr txBox="1"/>
          <p:nvPr>
            <p:ph type="title"/>
          </p:nvPr>
        </p:nvSpPr>
        <p:spPr>
          <a:xfrm>
            <a:off x="608161" y="1751959"/>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78" name="Google Shape;778;p157"/>
          <p:cNvSpPr/>
          <p:nvPr>
            <p:ph idx="2" type="pic"/>
          </p:nvPr>
        </p:nvSpPr>
        <p:spPr>
          <a:xfrm>
            <a:off x="3737580" y="1039445"/>
            <a:ext cx="2762700" cy="2762700"/>
          </a:xfrm>
          <a:prstGeom prst="ellipse">
            <a:avLst/>
          </a:prstGeom>
          <a:gradFill>
            <a:gsLst>
              <a:gs pos="0">
                <a:srgbClr val="D8D8D8"/>
              </a:gs>
              <a:gs pos="99000">
                <a:srgbClr val="BFBFBF"/>
              </a:gs>
              <a:gs pos="100000">
                <a:srgbClr val="BFBFBF"/>
              </a:gs>
            </a:gsLst>
            <a:lin ang="5400012" scaled="0"/>
          </a:gradFill>
          <a:ln>
            <a:noFill/>
          </a:ln>
        </p:spPr>
      </p:sp>
      <p:sp>
        <p:nvSpPr>
          <p:cNvPr id="779" name="Google Shape;779;p157"/>
          <p:cNvSpPr/>
          <p:nvPr>
            <p:ph idx="3" type="pic"/>
          </p:nvPr>
        </p:nvSpPr>
        <p:spPr>
          <a:xfrm>
            <a:off x="6749136" y="1039445"/>
            <a:ext cx="2762700" cy="2762700"/>
          </a:xfrm>
          <a:prstGeom prst="ellipse">
            <a:avLst/>
          </a:prstGeom>
          <a:gradFill>
            <a:gsLst>
              <a:gs pos="0">
                <a:srgbClr val="D8D8D8"/>
              </a:gs>
              <a:gs pos="99000">
                <a:srgbClr val="BFBFBF"/>
              </a:gs>
              <a:gs pos="100000">
                <a:srgbClr val="BFBFBF"/>
              </a:gs>
            </a:gsLst>
            <a:lin ang="5400012" scaled="0"/>
          </a:gradFill>
          <a:ln>
            <a:noFill/>
          </a:ln>
        </p:spPr>
      </p:sp>
      <p:sp>
        <p:nvSpPr>
          <p:cNvPr id="780" name="Google Shape;780;p157"/>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781" name="Google Shape;781;p15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782" name="Google Shape;782;p157"/>
          <p:cNvPicPr preferRelativeResize="0"/>
          <p:nvPr/>
        </p:nvPicPr>
        <p:blipFill rotWithShape="1">
          <a:blip r:embed="rId3">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783" name="Shape 783"/>
        <p:cNvGrpSpPr/>
        <p:nvPr/>
      </p:nvGrpSpPr>
      <p:grpSpPr>
        <a:xfrm>
          <a:off x="0" y="0"/>
          <a:ext cx="0" cy="0"/>
          <a:chOff x="0" y="0"/>
          <a:chExt cx="0" cy="0"/>
        </a:xfrm>
      </p:grpSpPr>
      <p:sp>
        <p:nvSpPr>
          <p:cNvPr id="784" name="Google Shape;784;p15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785" name="Google Shape;785;p158"/>
          <p:cNvSpPr txBox="1"/>
          <p:nvPr>
            <p:ph type="title"/>
          </p:nvPr>
        </p:nvSpPr>
        <p:spPr>
          <a:xfrm>
            <a:off x="640937" y="87837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786" name="Shape 786"/>
        <p:cNvGrpSpPr/>
        <p:nvPr/>
      </p:nvGrpSpPr>
      <p:grpSpPr>
        <a:xfrm>
          <a:off x="0" y="0"/>
          <a:ext cx="0" cy="0"/>
          <a:chOff x="0" y="0"/>
          <a:chExt cx="0" cy="0"/>
        </a:xfrm>
      </p:grpSpPr>
      <p:sp>
        <p:nvSpPr>
          <p:cNvPr id="787" name="Google Shape;787;p159"/>
          <p:cNvSpPr txBox="1"/>
          <p:nvPr>
            <p:ph type="title"/>
          </p:nvPr>
        </p:nvSpPr>
        <p:spPr>
          <a:xfrm>
            <a:off x="649174" y="1662313"/>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88" name="Google Shape;788;p15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789" name="Google Shape;789;p159"/>
          <p:cNvSpPr/>
          <p:nvPr>
            <p:ph idx="2" type="pic"/>
          </p:nvPr>
        </p:nvSpPr>
        <p:spPr>
          <a:xfrm>
            <a:off x="3750372" y="2571750"/>
            <a:ext cx="5393700" cy="25719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790" name="Shape 790"/>
        <p:cNvGrpSpPr/>
        <p:nvPr/>
      </p:nvGrpSpPr>
      <p:grpSpPr>
        <a:xfrm>
          <a:off x="0" y="0"/>
          <a:ext cx="0" cy="0"/>
          <a:chOff x="0" y="0"/>
          <a:chExt cx="0" cy="0"/>
        </a:xfrm>
      </p:grpSpPr>
      <p:sp>
        <p:nvSpPr>
          <p:cNvPr id="791" name="Google Shape;791;p160"/>
          <p:cNvSpPr txBox="1"/>
          <p:nvPr>
            <p:ph type="title"/>
          </p:nvPr>
        </p:nvSpPr>
        <p:spPr>
          <a:xfrm>
            <a:off x="647497"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92" name="Google Shape;792;p16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793" name="Google Shape;793;p160"/>
          <p:cNvPicPr preferRelativeResize="0"/>
          <p:nvPr/>
        </p:nvPicPr>
        <p:blipFill rotWithShape="1">
          <a:blip r:embed="rId2">
            <a:alphaModFix/>
          </a:blip>
          <a:srcRect b="0" l="0" r="0" t="0"/>
          <a:stretch/>
        </p:blipFill>
        <p:spPr>
          <a:xfrm flipH="1">
            <a:off x="3101689" y="-309290"/>
            <a:ext cx="4019547" cy="6871025"/>
          </a:xfrm>
          <a:prstGeom prst="rect">
            <a:avLst/>
          </a:prstGeom>
          <a:noFill/>
          <a:ln>
            <a:noFill/>
          </a:ln>
        </p:spPr>
      </p:pic>
      <p:pic>
        <p:nvPicPr>
          <p:cNvPr id="794" name="Google Shape;794;p160"/>
          <p:cNvPicPr preferRelativeResize="0"/>
          <p:nvPr/>
        </p:nvPicPr>
        <p:blipFill rotWithShape="1">
          <a:blip r:embed="rId3">
            <a:alphaModFix/>
          </a:blip>
          <a:srcRect b="0" l="0" r="0" t="0"/>
          <a:stretch/>
        </p:blipFill>
        <p:spPr>
          <a:xfrm>
            <a:off x="4391463" y="1225289"/>
            <a:ext cx="1548673" cy="3157318"/>
          </a:xfrm>
          <a:prstGeom prst="rect">
            <a:avLst/>
          </a:prstGeom>
          <a:noFill/>
          <a:ln>
            <a:noFill/>
          </a:ln>
        </p:spPr>
      </p:pic>
      <p:sp>
        <p:nvSpPr>
          <p:cNvPr id="795" name="Google Shape;795;p160"/>
          <p:cNvSpPr/>
          <p:nvPr>
            <p:ph idx="2" type="pic"/>
          </p:nvPr>
        </p:nvSpPr>
        <p:spPr>
          <a:xfrm>
            <a:off x="4492337" y="1628775"/>
            <a:ext cx="1343100" cy="23718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spTree>
      <p:nvGrpSpPr>
        <p:cNvPr id="796" name="Shape 796"/>
        <p:cNvGrpSpPr/>
        <p:nvPr/>
      </p:nvGrpSpPr>
      <p:grpSpPr>
        <a:xfrm>
          <a:off x="0" y="0"/>
          <a:ext cx="0" cy="0"/>
          <a:chOff x="0" y="0"/>
          <a:chExt cx="0" cy="0"/>
        </a:xfrm>
      </p:grpSpPr>
      <p:pic>
        <p:nvPicPr>
          <p:cNvPr id="797" name="Google Shape;797;p161"/>
          <p:cNvPicPr preferRelativeResize="0"/>
          <p:nvPr/>
        </p:nvPicPr>
        <p:blipFill rotWithShape="1">
          <a:blip r:embed="rId2">
            <a:alphaModFix/>
          </a:blip>
          <a:srcRect b="0" l="0" r="0" t="0"/>
          <a:stretch/>
        </p:blipFill>
        <p:spPr>
          <a:xfrm>
            <a:off x="3673892" y="-5787404"/>
            <a:ext cx="2201637" cy="16899276"/>
          </a:xfrm>
          <a:prstGeom prst="rect">
            <a:avLst/>
          </a:prstGeom>
          <a:noFill/>
          <a:ln>
            <a:noFill/>
          </a:ln>
        </p:spPr>
      </p:pic>
      <p:sp>
        <p:nvSpPr>
          <p:cNvPr id="798" name="Google Shape;798;p161"/>
          <p:cNvSpPr/>
          <p:nvPr>
            <p:ph idx="2" type="pic"/>
          </p:nvPr>
        </p:nvSpPr>
        <p:spPr>
          <a:xfrm>
            <a:off x="4084148" y="1792059"/>
            <a:ext cx="1372200" cy="1714500"/>
          </a:xfrm>
          <a:prstGeom prst="rect">
            <a:avLst/>
          </a:prstGeom>
          <a:gradFill>
            <a:gsLst>
              <a:gs pos="0">
                <a:srgbClr val="D8D8D8"/>
              </a:gs>
              <a:gs pos="99000">
                <a:srgbClr val="BFBFBF"/>
              </a:gs>
              <a:gs pos="100000">
                <a:srgbClr val="BFBFBF"/>
              </a:gs>
            </a:gsLst>
            <a:lin ang="5400012" scaled="0"/>
          </a:gradFill>
          <a:ln>
            <a:noFill/>
          </a:ln>
        </p:spPr>
      </p:sp>
      <p:sp>
        <p:nvSpPr>
          <p:cNvPr id="799" name="Google Shape;799;p161"/>
          <p:cNvSpPr txBox="1"/>
          <p:nvPr>
            <p:ph type="title"/>
          </p:nvPr>
        </p:nvSpPr>
        <p:spPr>
          <a:xfrm>
            <a:off x="644870"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00" name="Google Shape;800;p16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p:cSld name="38_Custom Layout">
    <p:spTree>
      <p:nvGrpSpPr>
        <p:cNvPr id="801" name="Shape 801"/>
        <p:cNvGrpSpPr/>
        <p:nvPr/>
      </p:nvGrpSpPr>
      <p:grpSpPr>
        <a:xfrm>
          <a:off x="0" y="0"/>
          <a:ext cx="0" cy="0"/>
          <a:chOff x="0" y="0"/>
          <a:chExt cx="0" cy="0"/>
        </a:xfrm>
      </p:grpSpPr>
      <p:pic>
        <p:nvPicPr>
          <p:cNvPr id="802" name="Google Shape;802;p162"/>
          <p:cNvPicPr preferRelativeResize="0"/>
          <p:nvPr/>
        </p:nvPicPr>
        <p:blipFill rotWithShape="1">
          <a:blip r:embed="rId2">
            <a:alphaModFix/>
          </a:blip>
          <a:srcRect b="0" l="0" r="0" t="0"/>
          <a:stretch/>
        </p:blipFill>
        <p:spPr>
          <a:xfrm>
            <a:off x="4270698" y="1163270"/>
            <a:ext cx="3892228" cy="3272484"/>
          </a:xfrm>
          <a:prstGeom prst="rect">
            <a:avLst/>
          </a:prstGeom>
          <a:noFill/>
          <a:ln>
            <a:noFill/>
          </a:ln>
        </p:spPr>
      </p:pic>
      <p:sp>
        <p:nvSpPr>
          <p:cNvPr id="803" name="Google Shape;803;p162"/>
          <p:cNvSpPr/>
          <p:nvPr>
            <p:ph idx="2" type="pic"/>
          </p:nvPr>
        </p:nvSpPr>
        <p:spPr>
          <a:xfrm>
            <a:off x="4413116" y="1353909"/>
            <a:ext cx="3606900" cy="2027400"/>
          </a:xfrm>
          <a:prstGeom prst="rect">
            <a:avLst/>
          </a:prstGeom>
          <a:gradFill>
            <a:gsLst>
              <a:gs pos="0">
                <a:srgbClr val="D8D8D8"/>
              </a:gs>
              <a:gs pos="99000">
                <a:srgbClr val="BFBFBF"/>
              </a:gs>
              <a:gs pos="100000">
                <a:srgbClr val="BFBFBF"/>
              </a:gs>
            </a:gsLst>
            <a:lin ang="5400012" scaled="0"/>
          </a:gradFill>
          <a:ln>
            <a:noFill/>
          </a:ln>
        </p:spPr>
      </p:sp>
      <p:sp>
        <p:nvSpPr>
          <p:cNvPr id="804" name="Google Shape;804;p162"/>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05" name="Google Shape;805;p16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spTree>
      <p:nvGrpSpPr>
        <p:cNvPr id="806" name="Shape 806"/>
        <p:cNvGrpSpPr/>
        <p:nvPr/>
      </p:nvGrpSpPr>
      <p:grpSpPr>
        <a:xfrm>
          <a:off x="0" y="0"/>
          <a:ext cx="0" cy="0"/>
          <a:chOff x="0" y="0"/>
          <a:chExt cx="0" cy="0"/>
        </a:xfrm>
      </p:grpSpPr>
      <p:pic>
        <p:nvPicPr>
          <p:cNvPr id="807" name="Google Shape;807;p163"/>
          <p:cNvPicPr preferRelativeResize="0"/>
          <p:nvPr/>
        </p:nvPicPr>
        <p:blipFill rotWithShape="1">
          <a:blip r:embed="rId2">
            <a:alphaModFix/>
          </a:blip>
          <a:srcRect b="0" l="0" r="0" t="0"/>
          <a:stretch/>
        </p:blipFill>
        <p:spPr>
          <a:xfrm>
            <a:off x="3213930" y="958371"/>
            <a:ext cx="5602617" cy="3289527"/>
          </a:xfrm>
          <a:prstGeom prst="rect">
            <a:avLst/>
          </a:prstGeom>
          <a:noFill/>
          <a:ln>
            <a:noFill/>
          </a:ln>
        </p:spPr>
      </p:pic>
      <p:sp>
        <p:nvSpPr>
          <p:cNvPr id="808" name="Google Shape;808;p163"/>
          <p:cNvSpPr/>
          <p:nvPr>
            <p:ph idx="2" type="pic"/>
          </p:nvPr>
        </p:nvSpPr>
        <p:spPr>
          <a:xfrm>
            <a:off x="3900054" y="1201509"/>
            <a:ext cx="4231200" cy="2652900"/>
          </a:xfrm>
          <a:prstGeom prst="rect">
            <a:avLst/>
          </a:prstGeom>
          <a:gradFill>
            <a:gsLst>
              <a:gs pos="0">
                <a:srgbClr val="D8D8D8"/>
              </a:gs>
              <a:gs pos="99000">
                <a:srgbClr val="BFBFBF"/>
              </a:gs>
              <a:gs pos="100000">
                <a:srgbClr val="BFBFBF"/>
              </a:gs>
            </a:gsLst>
            <a:lin ang="5400012" scaled="0"/>
          </a:gradFill>
          <a:ln>
            <a:noFill/>
          </a:ln>
        </p:spPr>
      </p:sp>
      <p:sp>
        <p:nvSpPr>
          <p:cNvPr id="809" name="Google Shape;809;p16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810" name="Google Shape;810;p163"/>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6" name="Shape 66"/>
        <p:cNvGrpSpPr/>
        <p:nvPr/>
      </p:nvGrpSpPr>
      <p:grpSpPr>
        <a:xfrm>
          <a:off x="0" y="0"/>
          <a:ext cx="0" cy="0"/>
          <a:chOff x="0" y="0"/>
          <a:chExt cx="0" cy="0"/>
        </a:xfrm>
      </p:grpSpPr>
      <p:sp>
        <p:nvSpPr>
          <p:cNvPr id="67" name="Google Shape;67;p17"/>
          <p:cNvSpPr txBox="1"/>
          <p:nvPr>
            <p:ph type="title"/>
          </p:nvPr>
        </p:nvSpPr>
        <p:spPr>
          <a:xfrm>
            <a:off x="151650" y="142622"/>
            <a:ext cx="7886700" cy="530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F2555"/>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8" name="Google Shape;68;p17"/>
          <p:cNvSpPr txBox="1"/>
          <p:nvPr>
            <p:ph idx="1" type="body"/>
          </p:nvPr>
        </p:nvSpPr>
        <p:spPr>
          <a:xfrm>
            <a:off x="151650" y="672719"/>
            <a:ext cx="78867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0B1C41"/>
              </a:buClr>
              <a:buSzPts val="2100"/>
              <a:buChar char="•"/>
              <a:defRPr>
                <a:solidFill>
                  <a:srgbClr val="0B1C41"/>
                </a:solidFill>
              </a:defRPr>
            </a:lvl1pPr>
            <a:lvl2pPr indent="-342900" lvl="1" marL="914400" rtl="0" algn="l">
              <a:lnSpc>
                <a:spcPct val="90000"/>
              </a:lnSpc>
              <a:spcBef>
                <a:spcPts val="400"/>
              </a:spcBef>
              <a:spcAft>
                <a:spcPts val="0"/>
              </a:spcAft>
              <a:buClr>
                <a:srgbClr val="0B1C41"/>
              </a:buClr>
              <a:buSzPts val="1800"/>
              <a:buChar char="•"/>
              <a:defRPr>
                <a:solidFill>
                  <a:srgbClr val="0B1C41"/>
                </a:solidFill>
              </a:defRPr>
            </a:lvl2pPr>
            <a:lvl3pPr indent="-323850" lvl="2" marL="1371600" rtl="0" algn="l">
              <a:lnSpc>
                <a:spcPct val="90000"/>
              </a:lnSpc>
              <a:spcBef>
                <a:spcPts val="400"/>
              </a:spcBef>
              <a:spcAft>
                <a:spcPts val="0"/>
              </a:spcAft>
              <a:buClr>
                <a:srgbClr val="0B1C41"/>
              </a:buClr>
              <a:buSzPts val="1500"/>
              <a:buChar char="•"/>
              <a:defRPr>
                <a:solidFill>
                  <a:srgbClr val="0B1C41"/>
                </a:solidFill>
              </a:defRPr>
            </a:lvl3pPr>
            <a:lvl4pPr indent="-317500" lvl="3" marL="1828800" rtl="0" algn="l">
              <a:lnSpc>
                <a:spcPct val="90000"/>
              </a:lnSpc>
              <a:spcBef>
                <a:spcPts val="400"/>
              </a:spcBef>
              <a:spcAft>
                <a:spcPts val="0"/>
              </a:spcAft>
              <a:buClr>
                <a:srgbClr val="0B1C41"/>
              </a:buClr>
              <a:buSzPts val="1400"/>
              <a:buChar char="•"/>
              <a:defRPr>
                <a:solidFill>
                  <a:srgbClr val="0B1C41"/>
                </a:solidFill>
              </a:defRPr>
            </a:lvl4pPr>
            <a:lvl5pPr indent="-317500" lvl="4" marL="2286000" rtl="0" algn="l">
              <a:lnSpc>
                <a:spcPct val="90000"/>
              </a:lnSpc>
              <a:spcBef>
                <a:spcPts val="400"/>
              </a:spcBef>
              <a:spcAft>
                <a:spcPts val="0"/>
              </a:spcAft>
              <a:buClr>
                <a:srgbClr val="0B1C41"/>
              </a:buClr>
              <a:buSzPts val="1400"/>
              <a:buChar char="•"/>
              <a:defRPr>
                <a:solidFill>
                  <a:srgbClr val="0B1C4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9" name="Google Shape;69;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0" name="Google Shape;70;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1" name="Google Shape;71;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spTree>
      <p:nvGrpSpPr>
        <p:cNvPr id="811" name="Shape 811"/>
        <p:cNvGrpSpPr/>
        <p:nvPr/>
      </p:nvGrpSpPr>
      <p:grpSpPr>
        <a:xfrm>
          <a:off x="0" y="0"/>
          <a:ext cx="0" cy="0"/>
          <a:chOff x="0" y="0"/>
          <a:chExt cx="0" cy="0"/>
        </a:xfrm>
      </p:grpSpPr>
      <p:pic>
        <p:nvPicPr>
          <p:cNvPr id="812" name="Google Shape;812;p164"/>
          <p:cNvPicPr preferRelativeResize="0"/>
          <p:nvPr/>
        </p:nvPicPr>
        <p:blipFill rotWithShape="1">
          <a:blip r:embed="rId2">
            <a:alphaModFix/>
          </a:blip>
          <a:srcRect b="0" l="0" r="0" t="0"/>
          <a:stretch/>
        </p:blipFill>
        <p:spPr>
          <a:xfrm>
            <a:off x="3832091" y="684979"/>
            <a:ext cx="4007724" cy="5631538"/>
          </a:xfrm>
          <a:prstGeom prst="rect">
            <a:avLst/>
          </a:prstGeom>
          <a:noFill/>
          <a:ln>
            <a:noFill/>
          </a:ln>
        </p:spPr>
      </p:pic>
      <p:sp>
        <p:nvSpPr>
          <p:cNvPr id="813" name="Google Shape;813;p164"/>
          <p:cNvSpPr/>
          <p:nvPr>
            <p:ph idx="2" type="pic"/>
          </p:nvPr>
        </p:nvSpPr>
        <p:spPr>
          <a:xfrm>
            <a:off x="4165466" y="1268184"/>
            <a:ext cx="3340200" cy="4456500"/>
          </a:xfrm>
          <a:prstGeom prst="rect">
            <a:avLst/>
          </a:prstGeom>
          <a:gradFill>
            <a:gsLst>
              <a:gs pos="0">
                <a:srgbClr val="D8D8D8"/>
              </a:gs>
              <a:gs pos="99000">
                <a:srgbClr val="BFBFBF"/>
              </a:gs>
              <a:gs pos="100000">
                <a:srgbClr val="BFBFBF"/>
              </a:gs>
            </a:gsLst>
            <a:lin ang="5400012" scaled="0"/>
          </a:gradFill>
          <a:ln>
            <a:noFill/>
          </a:ln>
        </p:spPr>
      </p:sp>
      <p:sp>
        <p:nvSpPr>
          <p:cNvPr id="814" name="Google Shape;814;p16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815" name="Google Shape;815;p164"/>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spTree>
      <p:nvGrpSpPr>
        <p:cNvPr id="816" name="Shape 816"/>
        <p:cNvGrpSpPr/>
        <p:nvPr/>
      </p:nvGrpSpPr>
      <p:grpSpPr>
        <a:xfrm>
          <a:off x="0" y="0"/>
          <a:ext cx="0" cy="0"/>
          <a:chOff x="0" y="0"/>
          <a:chExt cx="0" cy="0"/>
        </a:xfrm>
      </p:grpSpPr>
      <p:pic>
        <p:nvPicPr>
          <p:cNvPr id="817" name="Google Shape;817;p165"/>
          <p:cNvPicPr preferRelativeResize="0"/>
          <p:nvPr/>
        </p:nvPicPr>
        <p:blipFill rotWithShape="1">
          <a:blip r:embed="rId2">
            <a:alphaModFix/>
          </a:blip>
          <a:srcRect b="0" l="0" r="0" t="0"/>
          <a:stretch/>
        </p:blipFill>
        <p:spPr>
          <a:xfrm>
            <a:off x="3707129" y="830149"/>
            <a:ext cx="1806177" cy="3682305"/>
          </a:xfrm>
          <a:prstGeom prst="rect">
            <a:avLst/>
          </a:prstGeom>
          <a:noFill/>
          <a:ln>
            <a:noFill/>
          </a:ln>
        </p:spPr>
      </p:pic>
      <p:pic>
        <p:nvPicPr>
          <p:cNvPr id="818" name="Google Shape;818;p165"/>
          <p:cNvPicPr preferRelativeResize="0"/>
          <p:nvPr/>
        </p:nvPicPr>
        <p:blipFill rotWithShape="1">
          <a:blip r:embed="rId2">
            <a:alphaModFix/>
          </a:blip>
          <a:srcRect b="0" l="0" r="0" t="0"/>
          <a:stretch/>
        </p:blipFill>
        <p:spPr>
          <a:xfrm>
            <a:off x="5660071" y="830149"/>
            <a:ext cx="1806177" cy="3682305"/>
          </a:xfrm>
          <a:prstGeom prst="rect">
            <a:avLst/>
          </a:prstGeom>
          <a:noFill/>
          <a:ln>
            <a:noFill/>
          </a:ln>
        </p:spPr>
      </p:pic>
      <p:pic>
        <p:nvPicPr>
          <p:cNvPr id="819" name="Google Shape;819;p165"/>
          <p:cNvPicPr preferRelativeResize="0"/>
          <p:nvPr/>
        </p:nvPicPr>
        <p:blipFill rotWithShape="1">
          <a:blip r:embed="rId2">
            <a:alphaModFix/>
          </a:blip>
          <a:srcRect b="0" l="0" r="0" t="0"/>
          <a:stretch/>
        </p:blipFill>
        <p:spPr>
          <a:xfrm>
            <a:off x="7613012" y="830149"/>
            <a:ext cx="1806177" cy="3682305"/>
          </a:xfrm>
          <a:prstGeom prst="rect">
            <a:avLst/>
          </a:prstGeom>
          <a:noFill/>
          <a:ln>
            <a:noFill/>
          </a:ln>
        </p:spPr>
      </p:pic>
      <p:sp>
        <p:nvSpPr>
          <p:cNvPr id="820" name="Google Shape;820;p165"/>
          <p:cNvSpPr/>
          <p:nvPr>
            <p:ph idx="2" type="pic"/>
          </p:nvPr>
        </p:nvSpPr>
        <p:spPr>
          <a:xfrm>
            <a:off x="3824141"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821" name="Google Shape;821;p16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822" name="Google Shape;822;p165"/>
          <p:cNvSpPr/>
          <p:nvPr>
            <p:ph idx="3" type="pic"/>
          </p:nvPr>
        </p:nvSpPr>
        <p:spPr>
          <a:xfrm>
            <a:off x="5768189"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823" name="Google Shape;823;p165"/>
          <p:cNvSpPr/>
          <p:nvPr>
            <p:ph idx="4" type="pic"/>
          </p:nvPr>
        </p:nvSpPr>
        <p:spPr>
          <a:xfrm>
            <a:off x="7718238"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824" name="Google Shape;824;p165"/>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spTree>
      <p:nvGrpSpPr>
        <p:cNvPr id="825" name="Shape 825"/>
        <p:cNvGrpSpPr/>
        <p:nvPr/>
      </p:nvGrpSpPr>
      <p:grpSpPr>
        <a:xfrm>
          <a:off x="0" y="0"/>
          <a:ext cx="0" cy="0"/>
          <a:chOff x="0" y="0"/>
          <a:chExt cx="0" cy="0"/>
        </a:xfrm>
      </p:grpSpPr>
      <p:pic>
        <p:nvPicPr>
          <p:cNvPr id="826" name="Google Shape;826;p166"/>
          <p:cNvPicPr preferRelativeResize="0"/>
          <p:nvPr/>
        </p:nvPicPr>
        <p:blipFill rotWithShape="1">
          <a:blip r:embed="rId2">
            <a:alphaModFix/>
          </a:blip>
          <a:srcRect b="0" l="0" r="0" t="0"/>
          <a:stretch/>
        </p:blipFill>
        <p:spPr>
          <a:xfrm>
            <a:off x="196072" y="4641497"/>
            <a:ext cx="1033703" cy="482594"/>
          </a:xfrm>
          <a:prstGeom prst="rect">
            <a:avLst/>
          </a:prstGeom>
          <a:noFill/>
          <a:ln>
            <a:noFill/>
          </a:ln>
        </p:spPr>
      </p:pic>
      <p:sp>
        <p:nvSpPr>
          <p:cNvPr id="827" name="Google Shape;827;p166"/>
          <p:cNvSpPr/>
          <p:nvPr/>
        </p:nvSpPr>
        <p:spPr>
          <a:xfrm>
            <a:off x="8574245" y="4739027"/>
            <a:ext cx="277500" cy="2775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828" name="Google Shape;828;p16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829" name="Shape 829"/>
        <p:cNvGrpSpPr/>
        <p:nvPr/>
      </p:nvGrpSpPr>
      <p:grpSpPr>
        <a:xfrm>
          <a:off x="0" y="0"/>
          <a:ext cx="0" cy="0"/>
          <a:chOff x="0" y="0"/>
          <a:chExt cx="0" cy="0"/>
        </a:xfrm>
      </p:grpSpPr>
      <p:sp>
        <p:nvSpPr>
          <p:cNvPr id="830" name="Google Shape;830;p167"/>
          <p:cNvSpPr txBox="1"/>
          <p:nvPr>
            <p:ph type="title"/>
          </p:nvPr>
        </p:nvSpPr>
        <p:spPr>
          <a:xfrm>
            <a:off x="641025" y="1730276"/>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1" name="Google Shape;831;p16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832" name="Google Shape;832;p167"/>
          <p:cNvSpPr/>
          <p:nvPr>
            <p:ph idx="2" type="pic"/>
          </p:nvPr>
        </p:nvSpPr>
        <p:spPr>
          <a:xfrm>
            <a:off x="480551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833" name="Google Shape;833;p167"/>
          <p:cNvSpPr/>
          <p:nvPr>
            <p:ph idx="3" type="pic"/>
          </p:nvPr>
        </p:nvSpPr>
        <p:spPr>
          <a:xfrm>
            <a:off x="7794055"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834" name="Shape 834"/>
        <p:cNvGrpSpPr/>
        <p:nvPr/>
      </p:nvGrpSpPr>
      <p:grpSpPr>
        <a:xfrm>
          <a:off x="0" y="0"/>
          <a:ext cx="0" cy="0"/>
          <a:chOff x="0" y="0"/>
          <a:chExt cx="0" cy="0"/>
        </a:xfrm>
      </p:grpSpPr>
      <p:sp>
        <p:nvSpPr>
          <p:cNvPr id="835" name="Google Shape;835;p16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836" name="Google Shape;836;p168"/>
          <p:cNvSpPr/>
          <p:nvPr>
            <p:ph idx="2" type="pic"/>
          </p:nvPr>
        </p:nvSpPr>
        <p:spPr>
          <a:xfrm>
            <a:off x="-1348170"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837" name="Google Shape;837;p168"/>
          <p:cNvSpPr/>
          <p:nvPr>
            <p:ph idx="3" type="pic"/>
          </p:nvPr>
        </p:nvSpPr>
        <p:spPr>
          <a:xfrm>
            <a:off x="162185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838" name="Google Shape;838;p168"/>
          <p:cNvSpPr/>
          <p:nvPr>
            <p:ph idx="4" type="pic"/>
          </p:nvPr>
        </p:nvSpPr>
        <p:spPr>
          <a:xfrm>
            <a:off x="4707954" y="1221806"/>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839" name="Google Shape;839;p168"/>
          <p:cNvSpPr/>
          <p:nvPr>
            <p:ph idx="5" type="pic"/>
          </p:nvPr>
        </p:nvSpPr>
        <p:spPr>
          <a:xfrm>
            <a:off x="7794055"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840" name="Shape 840"/>
        <p:cNvGrpSpPr/>
        <p:nvPr/>
      </p:nvGrpSpPr>
      <p:grpSpPr>
        <a:xfrm>
          <a:off x="0" y="0"/>
          <a:ext cx="0" cy="0"/>
          <a:chOff x="0" y="0"/>
          <a:chExt cx="0" cy="0"/>
        </a:xfrm>
      </p:grpSpPr>
      <p:sp>
        <p:nvSpPr>
          <p:cNvPr id="841" name="Google Shape;841;p16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842" name="Google Shape;842;p169"/>
          <p:cNvSpPr/>
          <p:nvPr>
            <p:ph idx="2" type="pic"/>
          </p:nvPr>
        </p:nvSpPr>
        <p:spPr>
          <a:xfrm>
            <a:off x="-1348170"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843" name="Google Shape;843;p169"/>
          <p:cNvSpPr/>
          <p:nvPr>
            <p:ph idx="3" type="pic"/>
          </p:nvPr>
        </p:nvSpPr>
        <p:spPr>
          <a:xfrm>
            <a:off x="162185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844" name="Google Shape;844;p169"/>
          <p:cNvSpPr/>
          <p:nvPr>
            <p:ph idx="4" type="pic"/>
          </p:nvPr>
        </p:nvSpPr>
        <p:spPr>
          <a:xfrm>
            <a:off x="4591877"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845" name="Shape 845"/>
        <p:cNvGrpSpPr/>
        <p:nvPr/>
      </p:nvGrpSpPr>
      <p:grpSpPr>
        <a:xfrm>
          <a:off x="0" y="0"/>
          <a:ext cx="0" cy="0"/>
          <a:chOff x="0" y="0"/>
          <a:chExt cx="0" cy="0"/>
        </a:xfrm>
      </p:grpSpPr>
      <p:sp>
        <p:nvSpPr>
          <p:cNvPr id="846" name="Google Shape;846;p170"/>
          <p:cNvSpPr txBox="1"/>
          <p:nvPr>
            <p:ph type="title"/>
          </p:nvPr>
        </p:nvSpPr>
        <p:spPr>
          <a:xfrm>
            <a:off x="660434" y="3291318"/>
            <a:ext cx="7375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47" name="Google Shape;847;p17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848" name="Google Shape;848;p170"/>
          <p:cNvSpPr/>
          <p:nvPr>
            <p:ph idx="2" type="pic"/>
          </p:nvPr>
        </p:nvSpPr>
        <p:spPr>
          <a:xfrm>
            <a:off x="1197428" y="1219195"/>
            <a:ext cx="1873800" cy="1873800"/>
          </a:xfrm>
          <a:prstGeom prst="ellipse">
            <a:avLst/>
          </a:prstGeom>
          <a:gradFill>
            <a:gsLst>
              <a:gs pos="0">
                <a:srgbClr val="D8D8D8"/>
              </a:gs>
              <a:gs pos="99000">
                <a:srgbClr val="BFBFBF"/>
              </a:gs>
              <a:gs pos="100000">
                <a:srgbClr val="BFBFBF"/>
              </a:gs>
            </a:gsLst>
            <a:lin ang="5400012" scaled="0"/>
          </a:gradFill>
          <a:ln>
            <a:noFill/>
          </a:ln>
        </p:spPr>
      </p:sp>
      <p:sp>
        <p:nvSpPr>
          <p:cNvPr id="849" name="Google Shape;849;p170"/>
          <p:cNvSpPr/>
          <p:nvPr>
            <p:ph idx="3" type="pic"/>
          </p:nvPr>
        </p:nvSpPr>
        <p:spPr>
          <a:xfrm>
            <a:off x="3635118" y="1219195"/>
            <a:ext cx="1873800" cy="1873800"/>
          </a:xfrm>
          <a:prstGeom prst="ellipse">
            <a:avLst/>
          </a:prstGeom>
          <a:gradFill>
            <a:gsLst>
              <a:gs pos="0">
                <a:srgbClr val="D8D8D8"/>
              </a:gs>
              <a:gs pos="99000">
                <a:srgbClr val="BFBFBF"/>
              </a:gs>
              <a:gs pos="100000">
                <a:srgbClr val="BFBFBF"/>
              </a:gs>
            </a:gsLst>
            <a:lin ang="5400012" scaled="0"/>
          </a:gradFill>
          <a:ln>
            <a:noFill/>
          </a:ln>
        </p:spPr>
      </p:sp>
      <p:sp>
        <p:nvSpPr>
          <p:cNvPr id="850" name="Google Shape;850;p170"/>
          <p:cNvSpPr/>
          <p:nvPr>
            <p:ph idx="4" type="pic"/>
          </p:nvPr>
        </p:nvSpPr>
        <p:spPr>
          <a:xfrm>
            <a:off x="6072808" y="1219195"/>
            <a:ext cx="1873800" cy="1873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851" name="Shape 851"/>
        <p:cNvGrpSpPr/>
        <p:nvPr/>
      </p:nvGrpSpPr>
      <p:grpSpPr>
        <a:xfrm>
          <a:off x="0" y="0"/>
          <a:ext cx="0" cy="0"/>
          <a:chOff x="0" y="0"/>
          <a:chExt cx="0" cy="0"/>
        </a:xfrm>
      </p:grpSpPr>
      <p:sp>
        <p:nvSpPr>
          <p:cNvPr id="852" name="Google Shape;852;p17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853" name="Google Shape;853;p171"/>
          <p:cNvSpPr/>
          <p:nvPr/>
        </p:nvSpPr>
        <p:spPr>
          <a:xfrm>
            <a:off x="534286" y="271130"/>
            <a:ext cx="3185700" cy="35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854" name="Google Shape;854;p171"/>
          <p:cNvSpPr/>
          <p:nvPr>
            <p:ph idx="2" type="pic"/>
          </p:nvPr>
        </p:nvSpPr>
        <p:spPr>
          <a:xfrm>
            <a:off x="1858618" y="-141632"/>
            <a:ext cx="5426700" cy="54267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855" name="Shape 855"/>
        <p:cNvGrpSpPr/>
        <p:nvPr/>
      </p:nvGrpSpPr>
      <p:grpSpPr>
        <a:xfrm>
          <a:off x="0" y="0"/>
          <a:ext cx="0" cy="0"/>
          <a:chOff x="0" y="0"/>
          <a:chExt cx="0" cy="0"/>
        </a:xfrm>
      </p:grpSpPr>
      <p:sp>
        <p:nvSpPr>
          <p:cNvPr id="856" name="Google Shape;856;p172"/>
          <p:cNvSpPr txBox="1"/>
          <p:nvPr>
            <p:ph type="title"/>
          </p:nvPr>
        </p:nvSpPr>
        <p:spPr>
          <a:xfrm>
            <a:off x="640937" y="87837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400"/>
              <a:buFont typeface="Arial"/>
              <a:buNone/>
              <a:defRPr sz="24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57" name="Google Shape;857;p17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858" name="Google Shape;858;p172"/>
          <p:cNvSpPr/>
          <p:nvPr>
            <p:ph idx="2" type="pic"/>
          </p:nvPr>
        </p:nvSpPr>
        <p:spPr>
          <a:xfrm>
            <a:off x="1197428" y="1739128"/>
            <a:ext cx="1704900" cy="1704900"/>
          </a:xfrm>
          <a:prstGeom prst="ellipse">
            <a:avLst/>
          </a:prstGeom>
          <a:gradFill>
            <a:gsLst>
              <a:gs pos="0">
                <a:srgbClr val="D8D8D8"/>
              </a:gs>
              <a:gs pos="99000">
                <a:srgbClr val="BFBFBF"/>
              </a:gs>
              <a:gs pos="100000">
                <a:srgbClr val="BFBFBF"/>
              </a:gs>
            </a:gsLst>
            <a:lin ang="5400012" scaled="0"/>
          </a:gradFill>
          <a:ln>
            <a:noFill/>
          </a:ln>
        </p:spPr>
      </p:sp>
      <p:sp>
        <p:nvSpPr>
          <p:cNvPr id="859" name="Google Shape;859;p172"/>
          <p:cNvSpPr/>
          <p:nvPr>
            <p:ph idx="3" type="pic"/>
          </p:nvPr>
        </p:nvSpPr>
        <p:spPr>
          <a:xfrm>
            <a:off x="3719601" y="1739128"/>
            <a:ext cx="1704900" cy="1704900"/>
          </a:xfrm>
          <a:prstGeom prst="ellipse">
            <a:avLst/>
          </a:prstGeom>
          <a:gradFill>
            <a:gsLst>
              <a:gs pos="0">
                <a:srgbClr val="D8D8D8"/>
              </a:gs>
              <a:gs pos="99000">
                <a:srgbClr val="BFBFBF"/>
              </a:gs>
              <a:gs pos="100000">
                <a:srgbClr val="BFBFBF"/>
              </a:gs>
            </a:gsLst>
            <a:lin ang="5400012" scaled="0"/>
          </a:gradFill>
          <a:ln>
            <a:noFill/>
          </a:ln>
        </p:spPr>
      </p:sp>
      <p:sp>
        <p:nvSpPr>
          <p:cNvPr id="860" name="Google Shape;860;p172"/>
          <p:cNvSpPr/>
          <p:nvPr>
            <p:ph idx="4" type="pic"/>
          </p:nvPr>
        </p:nvSpPr>
        <p:spPr>
          <a:xfrm>
            <a:off x="6241774" y="1739128"/>
            <a:ext cx="1704900" cy="17049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ustom Layout">
  <p:cSld name="44_Custom Layout">
    <p:spTree>
      <p:nvGrpSpPr>
        <p:cNvPr id="861" name="Shape 861"/>
        <p:cNvGrpSpPr/>
        <p:nvPr/>
      </p:nvGrpSpPr>
      <p:grpSpPr>
        <a:xfrm>
          <a:off x="0" y="0"/>
          <a:ext cx="0" cy="0"/>
          <a:chOff x="0" y="0"/>
          <a:chExt cx="0" cy="0"/>
        </a:xfrm>
      </p:grpSpPr>
      <p:sp>
        <p:nvSpPr>
          <p:cNvPr id="862" name="Google Shape;862;p17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863" name="Google Shape;863;p173"/>
          <p:cNvPicPr preferRelativeResize="0"/>
          <p:nvPr/>
        </p:nvPicPr>
        <p:blipFill rotWithShape="1">
          <a:blip r:embed="rId2">
            <a:alphaModFix/>
          </a:blip>
          <a:srcRect b="0" l="0" r="0" t="0"/>
          <a:stretch/>
        </p:blipFill>
        <p:spPr>
          <a:xfrm>
            <a:off x="3763975" y="348989"/>
            <a:ext cx="2186848" cy="4458382"/>
          </a:xfrm>
          <a:prstGeom prst="rect">
            <a:avLst/>
          </a:prstGeom>
          <a:noFill/>
          <a:ln>
            <a:noFill/>
          </a:ln>
        </p:spPr>
      </p:pic>
      <p:sp>
        <p:nvSpPr>
          <p:cNvPr id="864" name="Google Shape;864;p173"/>
          <p:cNvSpPr/>
          <p:nvPr>
            <p:ph idx="2" type="pic"/>
          </p:nvPr>
        </p:nvSpPr>
        <p:spPr>
          <a:xfrm>
            <a:off x="3909170" y="908611"/>
            <a:ext cx="1896600" cy="3349200"/>
          </a:xfrm>
          <a:prstGeom prst="rect">
            <a:avLst/>
          </a:prstGeom>
          <a:gradFill>
            <a:gsLst>
              <a:gs pos="0">
                <a:srgbClr val="D8D8D8"/>
              </a:gs>
              <a:gs pos="99000">
                <a:srgbClr val="BFBFBF"/>
              </a:gs>
              <a:gs pos="100000">
                <a:srgbClr val="BFBFBF"/>
              </a:gs>
            </a:gsLst>
            <a:lin ang="5400012" scaled="0"/>
          </a:gradFill>
          <a:ln>
            <a:noFill/>
          </a:ln>
        </p:spPr>
      </p:sp>
      <p:sp>
        <p:nvSpPr>
          <p:cNvPr id="865" name="Google Shape;865;p173"/>
          <p:cNvSpPr/>
          <p:nvPr>
            <p:ph idx="3" type="pic"/>
          </p:nvPr>
        </p:nvSpPr>
        <p:spPr>
          <a:xfrm>
            <a:off x="6042770" y="908611"/>
            <a:ext cx="1896600" cy="3349200"/>
          </a:xfrm>
          <a:prstGeom prst="rect">
            <a:avLst/>
          </a:prstGeom>
          <a:gradFill>
            <a:gsLst>
              <a:gs pos="0">
                <a:srgbClr val="D8D8D8"/>
              </a:gs>
              <a:gs pos="99000">
                <a:srgbClr val="BFBFBF"/>
              </a:gs>
              <a:gs pos="100000">
                <a:srgbClr val="BFBFBF"/>
              </a:gs>
            </a:gsLst>
            <a:lin ang="5400012" scaled="0"/>
          </a:gradFill>
          <a:ln>
            <a:noFill/>
          </a:ln>
        </p:spPr>
      </p:sp>
      <p:sp>
        <p:nvSpPr>
          <p:cNvPr id="866" name="Google Shape;866;p173"/>
          <p:cNvSpPr/>
          <p:nvPr>
            <p:ph idx="4" type="pic"/>
          </p:nvPr>
        </p:nvSpPr>
        <p:spPr>
          <a:xfrm>
            <a:off x="1750897" y="908611"/>
            <a:ext cx="1896600" cy="33492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
  <p:cSld name="TITLE_1">
    <p:bg>
      <p:bgPr>
        <a:solidFill>
          <a:srgbClr val="EAF1F8"/>
        </a:solidFill>
      </p:bgPr>
    </p:bg>
    <p:spTree>
      <p:nvGrpSpPr>
        <p:cNvPr id="72" name="Shape 72"/>
        <p:cNvGrpSpPr/>
        <p:nvPr/>
      </p:nvGrpSpPr>
      <p:grpSpPr>
        <a:xfrm>
          <a:off x="0" y="0"/>
          <a:ext cx="0" cy="0"/>
          <a:chOff x="0" y="0"/>
          <a:chExt cx="0" cy="0"/>
        </a:xfrm>
      </p:grpSpPr>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spTree>
      <p:nvGrpSpPr>
        <p:cNvPr id="867" name="Shape 867"/>
        <p:cNvGrpSpPr/>
        <p:nvPr/>
      </p:nvGrpSpPr>
      <p:grpSpPr>
        <a:xfrm>
          <a:off x="0" y="0"/>
          <a:ext cx="0" cy="0"/>
          <a:chOff x="0" y="0"/>
          <a:chExt cx="0" cy="0"/>
        </a:xfrm>
      </p:grpSpPr>
      <p:sp>
        <p:nvSpPr>
          <p:cNvPr id="868" name="Google Shape;868;p17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869" name="Google Shape;869;p174"/>
          <p:cNvSpPr/>
          <p:nvPr>
            <p:ph idx="2" type="pic"/>
          </p:nvPr>
        </p:nvSpPr>
        <p:spPr>
          <a:xfrm>
            <a:off x="4158464" y="2487523"/>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870" name="Google Shape;870;p174"/>
          <p:cNvSpPr/>
          <p:nvPr>
            <p:ph idx="3" type="pic"/>
          </p:nvPr>
        </p:nvSpPr>
        <p:spPr>
          <a:xfrm>
            <a:off x="5396714" y="1734908"/>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871" name="Google Shape;871;p174"/>
          <p:cNvSpPr/>
          <p:nvPr>
            <p:ph idx="4" type="pic"/>
          </p:nvPr>
        </p:nvSpPr>
        <p:spPr>
          <a:xfrm>
            <a:off x="6625439" y="1020394"/>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872" name="Google Shape;872;p174"/>
          <p:cNvSpPr/>
          <p:nvPr>
            <p:ph idx="5" type="pic"/>
          </p:nvPr>
        </p:nvSpPr>
        <p:spPr>
          <a:xfrm>
            <a:off x="7855380" y="303836"/>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873" name="Google Shape;873;p174"/>
          <p:cNvSpPr/>
          <p:nvPr>
            <p:ph idx="6" type="pic"/>
          </p:nvPr>
        </p:nvSpPr>
        <p:spPr>
          <a:xfrm>
            <a:off x="7469959" y="2932736"/>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874" name="Google Shape;874;p174"/>
          <p:cNvSpPr/>
          <p:nvPr>
            <p:ph idx="7" type="pic"/>
          </p:nvPr>
        </p:nvSpPr>
        <p:spPr>
          <a:xfrm>
            <a:off x="4542670" y="-182267"/>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875" name="Google Shape;875;p174"/>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ustom Layout">
  <p:cSld name="5 Custom Layout">
    <p:bg>
      <p:bgPr>
        <a:solidFill>
          <a:srgbClr val="1E22AA"/>
        </a:solidFill>
      </p:bgPr>
    </p:bg>
    <p:spTree>
      <p:nvGrpSpPr>
        <p:cNvPr id="883" name="Shape 883"/>
        <p:cNvGrpSpPr/>
        <p:nvPr/>
      </p:nvGrpSpPr>
      <p:grpSpPr>
        <a:xfrm>
          <a:off x="0" y="0"/>
          <a:ext cx="0" cy="0"/>
          <a:chOff x="0" y="0"/>
          <a:chExt cx="0" cy="0"/>
        </a:xfrm>
      </p:grpSpPr>
      <p:sp>
        <p:nvSpPr>
          <p:cNvPr id="884" name="Google Shape;884;p176"/>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885" name="Google Shape;885;p17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u="none" cap="none" strike="noStrike">
                <a:solidFill>
                  <a:schemeClr val="accent1"/>
                </a:solidFill>
                <a:latin typeface="Century Gothic"/>
                <a:ea typeface="Century Gothic"/>
                <a:cs typeface="Century Gothic"/>
                <a:sym typeface="Century Gothic"/>
              </a:defRPr>
            </a:lvl1pPr>
            <a:lvl2pPr indent="0" lvl="1" marL="0" rtl="0" algn="ctr">
              <a:spcBef>
                <a:spcPts val="0"/>
              </a:spcBef>
              <a:buNone/>
              <a:defRPr b="0" i="0" sz="600" u="none" cap="none" strike="noStrike">
                <a:solidFill>
                  <a:schemeClr val="accent1"/>
                </a:solidFill>
                <a:latin typeface="Century Gothic"/>
                <a:ea typeface="Century Gothic"/>
                <a:cs typeface="Century Gothic"/>
                <a:sym typeface="Century Gothic"/>
              </a:defRPr>
            </a:lvl2pPr>
            <a:lvl3pPr indent="0" lvl="2" marL="0" rtl="0" algn="ctr">
              <a:spcBef>
                <a:spcPts val="0"/>
              </a:spcBef>
              <a:buNone/>
              <a:defRPr b="0" i="0" sz="600" u="none" cap="none" strike="noStrike">
                <a:solidFill>
                  <a:schemeClr val="accent1"/>
                </a:solidFill>
                <a:latin typeface="Century Gothic"/>
                <a:ea typeface="Century Gothic"/>
                <a:cs typeface="Century Gothic"/>
                <a:sym typeface="Century Gothic"/>
              </a:defRPr>
            </a:lvl3pPr>
            <a:lvl4pPr indent="0" lvl="3" marL="0" rtl="0" algn="ctr">
              <a:spcBef>
                <a:spcPts val="0"/>
              </a:spcBef>
              <a:buNone/>
              <a:defRPr b="0" i="0" sz="600" u="none" cap="none" strike="noStrike">
                <a:solidFill>
                  <a:schemeClr val="accent1"/>
                </a:solidFill>
                <a:latin typeface="Century Gothic"/>
                <a:ea typeface="Century Gothic"/>
                <a:cs typeface="Century Gothic"/>
                <a:sym typeface="Century Gothic"/>
              </a:defRPr>
            </a:lvl4pPr>
            <a:lvl5pPr indent="0" lvl="4" marL="0" rtl="0" algn="ctr">
              <a:spcBef>
                <a:spcPts val="0"/>
              </a:spcBef>
              <a:buNone/>
              <a:defRPr b="0" i="0" sz="600" u="none" cap="none" strike="noStrike">
                <a:solidFill>
                  <a:schemeClr val="accent1"/>
                </a:solidFill>
                <a:latin typeface="Century Gothic"/>
                <a:ea typeface="Century Gothic"/>
                <a:cs typeface="Century Gothic"/>
                <a:sym typeface="Century Gothic"/>
              </a:defRPr>
            </a:lvl5pPr>
            <a:lvl6pPr indent="0" lvl="5" marL="0" rtl="0" algn="ctr">
              <a:spcBef>
                <a:spcPts val="0"/>
              </a:spcBef>
              <a:buNone/>
              <a:defRPr b="0" i="0" sz="600" u="none" cap="none" strike="noStrike">
                <a:solidFill>
                  <a:schemeClr val="accent1"/>
                </a:solidFill>
                <a:latin typeface="Century Gothic"/>
                <a:ea typeface="Century Gothic"/>
                <a:cs typeface="Century Gothic"/>
                <a:sym typeface="Century Gothic"/>
              </a:defRPr>
            </a:lvl6pPr>
            <a:lvl7pPr indent="0" lvl="6" marL="0" rtl="0" algn="ctr">
              <a:spcBef>
                <a:spcPts val="0"/>
              </a:spcBef>
              <a:buNone/>
              <a:defRPr b="0" i="0" sz="600" u="none" cap="none" strike="noStrike">
                <a:solidFill>
                  <a:schemeClr val="accent1"/>
                </a:solidFill>
                <a:latin typeface="Century Gothic"/>
                <a:ea typeface="Century Gothic"/>
                <a:cs typeface="Century Gothic"/>
                <a:sym typeface="Century Gothic"/>
              </a:defRPr>
            </a:lvl7pPr>
            <a:lvl8pPr indent="0" lvl="7" marL="0" rtl="0" algn="ctr">
              <a:spcBef>
                <a:spcPts val="0"/>
              </a:spcBef>
              <a:buNone/>
              <a:defRPr b="0" i="0" sz="600" u="none" cap="none" strike="noStrike">
                <a:solidFill>
                  <a:schemeClr val="accent1"/>
                </a:solidFill>
                <a:latin typeface="Century Gothic"/>
                <a:ea typeface="Century Gothic"/>
                <a:cs typeface="Century Gothic"/>
                <a:sym typeface="Century Gothic"/>
              </a:defRPr>
            </a:lvl8pPr>
            <a:lvl9pPr indent="0" lvl="8" marL="0" rtl="0" algn="ctr">
              <a:spcBef>
                <a:spcPts val="0"/>
              </a:spcBef>
              <a:buNone/>
              <a:defRPr b="0" i="0" sz="6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886" name="Google Shape;886;p176"/>
          <p:cNvPicPr preferRelativeResize="0"/>
          <p:nvPr/>
        </p:nvPicPr>
        <p:blipFill rotWithShape="1">
          <a:blip r:embed="rId2">
            <a:alphaModFix/>
          </a:blip>
          <a:srcRect b="736" l="7925" r="25077" t="32265"/>
          <a:stretch/>
        </p:blipFill>
        <p:spPr>
          <a:xfrm rot="6494871">
            <a:off x="4241334" y="3295835"/>
            <a:ext cx="2527401" cy="2531101"/>
          </a:xfrm>
          <a:prstGeom prst="ellipse">
            <a:avLst/>
          </a:prstGeom>
          <a:noFill/>
          <a:ln>
            <a:noFill/>
          </a:ln>
        </p:spPr>
      </p:pic>
      <p:pic>
        <p:nvPicPr>
          <p:cNvPr id="887" name="Google Shape;887;p176"/>
          <p:cNvPicPr preferRelativeResize="0"/>
          <p:nvPr/>
        </p:nvPicPr>
        <p:blipFill rotWithShape="1">
          <a:blip r:embed="rId3">
            <a:alphaModFix/>
          </a:blip>
          <a:srcRect b="66295" l="61904" r="13093" t="8701"/>
          <a:stretch/>
        </p:blipFill>
        <p:spPr>
          <a:xfrm>
            <a:off x="3076049" y="265872"/>
            <a:ext cx="1285800" cy="1287600"/>
          </a:xfrm>
          <a:prstGeom prst="ellipse">
            <a:avLst/>
          </a:prstGeom>
          <a:noFill/>
          <a:ln>
            <a:noFill/>
          </a:ln>
        </p:spPr>
      </p:pic>
      <p:pic>
        <p:nvPicPr>
          <p:cNvPr id="888" name="Google Shape;888;p176"/>
          <p:cNvPicPr preferRelativeResize="0"/>
          <p:nvPr/>
        </p:nvPicPr>
        <p:blipFill rotWithShape="1">
          <a:blip r:embed="rId4">
            <a:alphaModFix/>
          </a:blip>
          <a:srcRect b="35933" l="33854" r="16050" t="13971"/>
          <a:stretch/>
        </p:blipFill>
        <p:spPr>
          <a:xfrm rot="5400000">
            <a:off x="5316156" y="-1158199"/>
            <a:ext cx="1959000" cy="1961700"/>
          </a:xfrm>
          <a:prstGeom prst="ellipse">
            <a:avLst/>
          </a:prstGeom>
          <a:noFill/>
          <a:ln>
            <a:noFill/>
          </a:ln>
        </p:spPr>
      </p:pic>
      <p:pic>
        <p:nvPicPr>
          <p:cNvPr id="889" name="Google Shape;889;p176"/>
          <p:cNvPicPr preferRelativeResize="0"/>
          <p:nvPr/>
        </p:nvPicPr>
        <p:blipFill rotWithShape="1">
          <a:blip r:embed="rId5">
            <a:alphaModFix/>
          </a:blip>
          <a:srcRect b="0" l="0" r="20873" t="20873"/>
          <a:stretch/>
        </p:blipFill>
        <p:spPr>
          <a:xfrm rot="2700000">
            <a:off x="-967824" y="-932219"/>
            <a:ext cx="2909179" cy="2913421"/>
          </a:xfrm>
          <a:prstGeom prst="ellipse">
            <a:avLst/>
          </a:prstGeom>
          <a:noFill/>
          <a:ln>
            <a:noFill/>
          </a:ln>
        </p:spPr>
      </p:pic>
      <p:pic>
        <p:nvPicPr>
          <p:cNvPr id="890" name="Google Shape;890;p176"/>
          <p:cNvPicPr preferRelativeResize="0"/>
          <p:nvPr/>
        </p:nvPicPr>
        <p:blipFill rotWithShape="1">
          <a:blip r:embed="rId6">
            <a:alphaModFix/>
          </a:blip>
          <a:srcRect b="0" l="28176" r="0" t="28176"/>
          <a:stretch/>
        </p:blipFill>
        <p:spPr>
          <a:xfrm rot="-1420868">
            <a:off x="7593373" y="626527"/>
            <a:ext cx="2909276" cy="2913571"/>
          </a:xfrm>
          <a:prstGeom prst="ellipse">
            <a:avLst/>
          </a:prstGeom>
          <a:noFill/>
          <a:ln>
            <a:noFill/>
          </a:ln>
        </p:spPr>
      </p:pic>
      <p:pic>
        <p:nvPicPr>
          <p:cNvPr id="891" name="Google Shape;891;p176"/>
          <p:cNvPicPr preferRelativeResize="0"/>
          <p:nvPr/>
        </p:nvPicPr>
        <p:blipFill rotWithShape="1">
          <a:blip r:embed="rId7">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showMasterSp="0">
  <p:cSld name="12_Custom Layout">
    <p:bg>
      <p:bgPr>
        <a:solidFill>
          <a:srgbClr val="1E22AA"/>
        </a:solidFill>
      </p:bgPr>
    </p:bg>
    <p:spTree>
      <p:nvGrpSpPr>
        <p:cNvPr id="892" name="Shape 892"/>
        <p:cNvGrpSpPr/>
        <p:nvPr/>
      </p:nvGrpSpPr>
      <p:grpSpPr>
        <a:xfrm>
          <a:off x="0" y="0"/>
          <a:ext cx="0" cy="0"/>
          <a:chOff x="0" y="0"/>
          <a:chExt cx="0" cy="0"/>
        </a:xfrm>
      </p:grpSpPr>
      <p:sp>
        <p:nvSpPr>
          <p:cNvPr id="893" name="Google Shape;893;p177"/>
          <p:cNvSpPr/>
          <p:nvPr>
            <p:ph idx="2" type="pic"/>
          </p:nvPr>
        </p:nvSpPr>
        <p:spPr>
          <a:xfrm>
            <a:off x="711051" y="-1443658"/>
            <a:ext cx="8031000" cy="8031000"/>
          </a:xfrm>
          <a:prstGeom prst="ellipse">
            <a:avLst/>
          </a:prstGeom>
          <a:gradFill>
            <a:gsLst>
              <a:gs pos="0">
                <a:srgbClr val="D8D8D8"/>
              </a:gs>
              <a:gs pos="99000">
                <a:srgbClr val="BFBFBF"/>
              </a:gs>
              <a:gs pos="100000">
                <a:srgbClr val="BFBFBF"/>
              </a:gs>
            </a:gsLst>
            <a:lin ang="5400012" scaled="0"/>
          </a:gradFill>
          <a:ln>
            <a:noFill/>
          </a:ln>
        </p:spPr>
      </p:sp>
      <p:sp>
        <p:nvSpPr>
          <p:cNvPr id="894" name="Google Shape;894;p177"/>
          <p:cNvSpPr txBox="1"/>
          <p:nvPr>
            <p:ph type="title"/>
          </p:nvPr>
        </p:nvSpPr>
        <p:spPr>
          <a:xfrm>
            <a:off x="1351888" y="1792059"/>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3000"/>
              <a:buFont typeface="Arial"/>
              <a:buNone/>
              <a:defRPr sz="3000">
                <a:solidFill>
                  <a:srgbClr val="FFFFF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95" name="Google Shape;895;p177"/>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896" name="Google Shape;896;p17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bg>
      <p:bgPr>
        <a:solidFill>
          <a:schemeClr val="accent1"/>
        </a:solidFill>
      </p:bgPr>
    </p:bg>
    <p:spTree>
      <p:nvGrpSpPr>
        <p:cNvPr id="897" name="Shape 897"/>
        <p:cNvGrpSpPr/>
        <p:nvPr/>
      </p:nvGrpSpPr>
      <p:grpSpPr>
        <a:xfrm>
          <a:off x="0" y="0"/>
          <a:ext cx="0" cy="0"/>
          <a:chOff x="0" y="0"/>
          <a:chExt cx="0" cy="0"/>
        </a:xfrm>
      </p:grpSpPr>
      <p:sp>
        <p:nvSpPr>
          <p:cNvPr id="898" name="Google Shape;898;p178"/>
          <p:cNvSpPr txBox="1"/>
          <p:nvPr>
            <p:ph type="title"/>
          </p:nvPr>
        </p:nvSpPr>
        <p:spPr>
          <a:xfrm>
            <a:off x="641023" y="1724096"/>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3000"/>
              <a:buFont typeface="Arial"/>
              <a:buNone/>
              <a:defRPr b="0" i="1" sz="3000">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99" name="Google Shape;899;p178"/>
          <p:cNvSpPr/>
          <p:nvPr>
            <p:ph idx="2" type="pic"/>
          </p:nvPr>
        </p:nvSpPr>
        <p:spPr>
          <a:xfrm>
            <a:off x="7125073" y="964330"/>
            <a:ext cx="3214800" cy="3214800"/>
          </a:xfrm>
          <a:prstGeom prst="ellipse">
            <a:avLst/>
          </a:prstGeom>
          <a:gradFill>
            <a:gsLst>
              <a:gs pos="0">
                <a:srgbClr val="D8D8D8"/>
              </a:gs>
              <a:gs pos="99000">
                <a:srgbClr val="BFBFBF"/>
              </a:gs>
              <a:gs pos="100000">
                <a:srgbClr val="BFBFBF"/>
              </a:gs>
            </a:gsLst>
            <a:lin ang="5400012" scaled="0"/>
          </a:gradFill>
          <a:ln>
            <a:noFill/>
          </a:ln>
        </p:spPr>
      </p:sp>
      <p:sp>
        <p:nvSpPr>
          <p:cNvPr id="900" name="Google Shape;900;p178"/>
          <p:cNvSpPr/>
          <p:nvPr>
            <p:ph idx="3" type="pic"/>
          </p:nvPr>
        </p:nvSpPr>
        <p:spPr>
          <a:xfrm>
            <a:off x="3449527" y="964330"/>
            <a:ext cx="3277800" cy="3214800"/>
          </a:xfrm>
          <a:prstGeom prst="ellipse">
            <a:avLst/>
          </a:prstGeom>
          <a:gradFill>
            <a:gsLst>
              <a:gs pos="0">
                <a:srgbClr val="D8D8D8"/>
              </a:gs>
              <a:gs pos="99000">
                <a:srgbClr val="BFBFBF"/>
              </a:gs>
              <a:gs pos="100000">
                <a:srgbClr val="BFBFBF"/>
              </a:gs>
            </a:gsLst>
            <a:lin ang="5400012" scaled="0"/>
          </a:gradFill>
          <a:ln>
            <a:noFill/>
          </a:ln>
        </p:spPr>
      </p:sp>
      <p:sp>
        <p:nvSpPr>
          <p:cNvPr id="901" name="Google Shape;901;p178"/>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902" name="Google Shape;902;p17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903" name="Google Shape;903;p178"/>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laborators">
  <p:cSld name="2_Collaborators">
    <p:spTree>
      <p:nvGrpSpPr>
        <p:cNvPr id="904" name="Shape 904"/>
        <p:cNvGrpSpPr/>
        <p:nvPr/>
      </p:nvGrpSpPr>
      <p:grpSpPr>
        <a:xfrm>
          <a:off x="0" y="0"/>
          <a:ext cx="0" cy="0"/>
          <a:chOff x="0" y="0"/>
          <a:chExt cx="0" cy="0"/>
        </a:xfrm>
      </p:grpSpPr>
      <p:sp>
        <p:nvSpPr>
          <p:cNvPr id="905" name="Google Shape;905;p17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906" name="Google Shape;906;p179"/>
          <p:cNvSpPr/>
          <p:nvPr>
            <p:ph idx="2" type="pic"/>
          </p:nvPr>
        </p:nvSpPr>
        <p:spPr>
          <a:xfrm>
            <a:off x="1624437" y="1492886"/>
            <a:ext cx="2738400" cy="2738400"/>
          </a:xfrm>
          <a:prstGeom prst="ellipse">
            <a:avLst/>
          </a:prstGeom>
          <a:noFill/>
          <a:ln>
            <a:noFill/>
          </a:ln>
        </p:spPr>
      </p:sp>
      <p:sp>
        <p:nvSpPr>
          <p:cNvPr id="907" name="Google Shape;907;p179"/>
          <p:cNvSpPr/>
          <p:nvPr>
            <p:ph idx="3" type="pic"/>
          </p:nvPr>
        </p:nvSpPr>
        <p:spPr>
          <a:xfrm>
            <a:off x="4833721" y="1492886"/>
            <a:ext cx="2738400" cy="2738400"/>
          </a:xfrm>
          <a:prstGeom prst="ellipse">
            <a:avLst/>
          </a:prstGeom>
          <a:noFill/>
          <a:ln>
            <a:noFill/>
          </a:ln>
        </p:spPr>
      </p:sp>
      <p:sp>
        <p:nvSpPr>
          <p:cNvPr id="908" name="Google Shape;908;p179"/>
          <p:cNvSpPr txBox="1"/>
          <p:nvPr/>
        </p:nvSpPr>
        <p:spPr>
          <a:xfrm>
            <a:off x="641024" y="865439"/>
            <a:ext cx="7375200" cy="5370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1E22AA"/>
              </a:buClr>
              <a:buSzPts val="2700"/>
              <a:buFont typeface="Arial"/>
              <a:buNone/>
            </a:pPr>
            <a:r>
              <a:rPr b="0" i="1" lang="en" sz="2700">
                <a:solidFill>
                  <a:srgbClr val="1E22AA"/>
                </a:solidFill>
                <a:latin typeface="Arial"/>
                <a:ea typeface="Arial"/>
                <a:cs typeface="Arial"/>
                <a:sym typeface="Arial"/>
              </a:rPr>
              <a:t>In collaboration with</a:t>
            </a:r>
            <a:endParaRPr sz="1100"/>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llaborators">
  <p:cSld name="3_Collaborators">
    <p:spTree>
      <p:nvGrpSpPr>
        <p:cNvPr id="909" name="Shape 909"/>
        <p:cNvGrpSpPr/>
        <p:nvPr/>
      </p:nvGrpSpPr>
      <p:grpSpPr>
        <a:xfrm>
          <a:off x="0" y="0"/>
          <a:ext cx="0" cy="0"/>
          <a:chOff x="0" y="0"/>
          <a:chExt cx="0" cy="0"/>
        </a:xfrm>
      </p:grpSpPr>
      <p:sp>
        <p:nvSpPr>
          <p:cNvPr id="910" name="Google Shape;910;p18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911" name="Google Shape;911;p180"/>
          <p:cNvSpPr/>
          <p:nvPr>
            <p:ph idx="2" type="pic"/>
          </p:nvPr>
        </p:nvSpPr>
        <p:spPr>
          <a:xfrm>
            <a:off x="1197429" y="1664113"/>
            <a:ext cx="1978800" cy="1978800"/>
          </a:xfrm>
          <a:prstGeom prst="ellipse">
            <a:avLst/>
          </a:prstGeom>
          <a:noFill/>
          <a:ln>
            <a:noFill/>
          </a:ln>
        </p:spPr>
      </p:sp>
      <p:sp>
        <p:nvSpPr>
          <p:cNvPr id="912" name="Google Shape;912;p180"/>
          <p:cNvSpPr/>
          <p:nvPr>
            <p:ph idx="3" type="pic"/>
          </p:nvPr>
        </p:nvSpPr>
        <p:spPr>
          <a:xfrm>
            <a:off x="3552698" y="1664113"/>
            <a:ext cx="1978800" cy="1978800"/>
          </a:xfrm>
          <a:prstGeom prst="ellipse">
            <a:avLst/>
          </a:prstGeom>
          <a:noFill/>
          <a:ln>
            <a:noFill/>
          </a:ln>
        </p:spPr>
      </p:sp>
      <p:sp>
        <p:nvSpPr>
          <p:cNvPr id="913" name="Google Shape;913;p180"/>
          <p:cNvSpPr/>
          <p:nvPr>
            <p:ph idx="4" type="pic"/>
          </p:nvPr>
        </p:nvSpPr>
        <p:spPr>
          <a:xfrm>
            <a:off x="5907965" y="1664113"/>
            <a:ext cx="1978800" cy="1978800"/>
          </a:xfrm>
          <a:prstGeom prst="ellipse">
            <a:avLst/>
          </a:prstGeom>
          <a:noFill/>
          <a:ln>
            <a:noFill/>
          </a:ln>
        </p:spPr>
      </p:sp>
      <p:sp>
        <p:nvSpPr>
          <p:cNvPr id="914" name="Google Shape;914;p180"/>
          <p:cNvSpPr txBox="1"/>
          <p:nvPr/>
        </p:nvSpPr>
        <p:spPr>
          <a:xfrm>
            <a:off x="641024" y="865439"/>
            <a:ext cx="7375200" cy="5370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1E22AA"/>
              </a:buClr>
              <a:buSzPts val="2700"/>
              <a:buFont typeface="Arial"/>
              <a:buNone/>
            </a:pPr>
            <a:r>
              <a:rPr b="0" i="1" lang="en" sz="2700">
                <a:solidFill>
                  <a:srgbClr val="1E22AA"/>
                </a:solidFill>
                <a:latin typeface="Arial"/>
                <a:ea typeface="Arial"/>
                <a:cs typeface="Arial"/>
                <a:sym typeface="Arial"/>
              </a:rPr>
              <a:t>In collaboration with</a:t>
            </a:r>
            <a:endParaRPr sz="1100"/>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Custom Layout">
  <p:cSld name="1_5 Custom Layout">
    <p:bg>
      <p:bgPr>
        <a:solidFill>
          <a:srgbClr val="1E22AA"/>
        </a:solidFill>
      </p:bgPr>
    </p:bg>
    <p:spTree>
      <p:nvGrpSpPr>
        <p:cNvPr id="915" name="Shape 915"/>
        <p:cNvGrpSpPr/>
        <p:nvPr/>
      </p:nvGrpSpPr>
      <p:grpSpPr>
        <a:xfrm>
          <a:off x="0" y="0"/>
          <a:ext cx="0" cy="0"/>
          <a:chOff x="0" y="0"/>
          <a:chExt cx="0" cy="0"/>
        </a:xfrm>
      </p:grpSpPr>
      <p:pic>
        <p:nvPicPr>
          <p:cNvPr id="916" name="Google Shape;916;p181"/>
          <p:cNvPicPr preferRelativeResize="0"/>
          <p:nvPr/>
        </p:nvPicPr>
        <p:blipFill rotWithShape="1">
          <a:blip r:embed="rId2">
            <a:alphaModFix/>
          </a:blip>
          <a:srcRect b="3002" l="29497" r="-1321" t="25174"/>
          <a:stretch/>
        </p:blipFill>
        <p:spPr>
          <a:xfrm rot="-1420868">
            <a:off x="1247518" y="1281846"/>
            <a:ext cx="2909276" cy="2913571"/>
          </a:xfrm>
          <a:prstGeom prst="ellipse">
            <a:avLst/>
          </a:prstGeom>
          <a:noFill/>
          <a:ln>
            <a:noFill/>
          </a:ln>
        </p:spPr>
      </p:pic>
      <p:sp>
        <p:nvSpPr>
          <p:cNvPr id="917" name="Google Shape;917;p181"/>
          <p:cNvSpPr/>
          <p:nvPr>
            <p:ph idx="2" type="pic"/>
          </p:nvPr>
        </p:nvSpPr>
        <p:spPr>
          <a:xfrm>
            <a:off x="-1878087" y="1071979"/>
            <a:ext cx="2914200" cy="2914200"/>
          </a:xfrm>
          <a:prstGeom prst="ellipse">
            <a:avLst/>
          </a:prstGeom>
          <a:gradFill>
            <a:gsLst>
              <a:gs pos="0">
                <a:srgbClr val="D8D8D8"/>
              </a:gs>
              <a:gs pos="99000">
                <a:srgbClr val="BFBFBF"/>
              </a:gs>
              <a:gs pos="100000">
                <a:srgbClr val="BFBFBF"/>
              </a:gs>
            </a:gsLst>
            <a:lin ang="5400012" scaled="0"/>
          </a:gradFill>
          <a:ln>
            <a:noFill/>
          </a:ln>
        </p:spPr>
      </p:sp>
      <p:sp>
        <p:nvSpPr>
          <p:cNvPr id="918" name="Google Shape;918;p181"/>
          <p:cNvSpPr/>
          <p:nvPr/>
        </p:nvSpPr>
        <p:spPr>
          <a:xfrm>
            <a:off x="1501227" y="1070293"/>
            <a:ext cx="2915700" cy="29157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19" name="Google Shape;919;p181"/>
          <p:cNvSpPr txBox="1"/>
          <p:nvPr>
            <p:ph idx="1" type="body"/>
          </p:nvPr>
        </p:nvSpPr>
        <p:spPr>
          <a:xfrm>
            <a:off x="1670034" y="2355781"/>
            <a:ext cx="2554800" cy="685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800"/>
              </a:spcBef>
              <a:spcAft>
                <a:spcPts val="0"/>
              </a:spcAft>
              <a:buClr>
                <a:srgbClr val="1E22AA"/>
              </a:buClr>
              <a:buSzPts val="1400"/>
              <a:buNone/>
              <a:defRPr b="0" i="1" sz="1400" u="none">
                <a:solidFill>
                  <a:srgbClr val="1E22AA"/>
                </a:solidFill>
                <a:latin typeface="Arial"/>
                <a:ea typeface="Arial"/>
                <a:cs typeface="Arial"/>
                <a:sym typeface="Arial"/>
              </a:defRPr>
            </a:lvl1pPr>
            <a:lvl2pPr indent="-228600" lvl="1" marL="914400" rtl="0" algn="l">
              <a:lnSpc>
                <a:spcPct val="150000"/>
              </a:lnSpc>
              <a:spcBef>
                <a:spcPts val="400"/>
              </a:spcBef>
              <a:spcAft>
                <a:spcPts val="0"/>
              </a:spcAft>
              <a:buClr>
                <a:srgbClr val="FF5A5A"/>
              </a:buClr>
              <a:buSzPts val="1400"/>
              <a:buNone/>
              <a:defRPr/>
            </a:lvl2pPr>
            <a:lvl3pPr indent="-228600" lvl="2" marL="1371600" rtl="0" algn="l">
              <a:lnSpc>
                <a:spcPct val="150000"/>
              </a:lnSpc>
              <a:spcBef>
                <a:spcPts val="400"/>
              </a:spcBef>
              <a:spcAft>
                <a:spcPts val="0"/>
              </a:spcAft>
              <a:buClr>
                <a:schemeClr val="lt2"/>
              </a:buClr>
              <a:buSzPts val="1400"/>
              <a:buNone/>
              <a:defRPr/>
            </a:lvl3pPr>
            <a:lvl4pPr indent="-228600" lvl="3" marL="1828800" rtl="0" algn="l">
              <a:lnSpc>
                <a:spcPct val="150000"/>
              </a:lnSpc>
              <a:spcBef>
                <a:spcPts val="400"/>
              </a:spcBef>
              <a:spcAft>
                <a:spcPts val="0"/>
              </a:spcAft>
              <a:buClr>
                <a:schemeClr val="lt2"/>
              </a:buClr>
              <a:buSzPts val="1400"/>
              <a:buNone/>
              <a:defRPr/>
            </a:lvl4pPr>
            <a:lvl5pPr indent="-228600" lvl="4" marL="2286000" rtl="0" algn="l">
              <a:lnSpc>
                <a:spcPct val="150000"/>
              </a:lnSpc>
              <a:spcBef>
                <a:spcPts val="400"/>
              </a:spcBef>
              <a:spcAft>
                <a:spcPts val="0"/>
              </a:spcAft>
              <a:buClr>
                <a:schemeClr val="lt2"/>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20" name="Google Shape;920;p181"/>
          <p:cNvSpPr txBox="1"/>
          <p:nvPr/>
        </p:nvSpPr>
        <p:spPr>
          <a:xfrm>
            <a:off x="2708847" y="3224334"/>
            <a:ext cx="4041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1" lang="en" sz="4500">
                <a:solidFill>
                  <a:schemeClr val="accent3"/>
                </a:solidFill>
                <a:latin typeface="Arial"/>
                <a:ea typeface="Arial"/>
                <a:cs typeface="Arial"/>
                <a:sym typeface="Arial"/>
              </a:rPr>
              <a:t>“</a:t>
            </a:r>
            <a:endParaRPr sz="1100"/>
          </a:p>
        </p:txBody>
      </p:sp>
      <p:sp>
        <p:nvSpPr>
          <p:cNvPr id="921" name="Google Shape;921;p181"/>
          <p:cNvSpPr/>
          <p:nvPr>
            <p:ph idx="3" type="pic"/>
          </p:nvPr>
        </p:nvSpPr>
        <p:spPr>
          <a:xfrm>
            <a:off x="8325408" y="1071979"/>
            <a:ext cx="2914200" cy="2914200"/>
          </a:xfrm>
          <a:prstGeom prst="ellipse">
            <a:avLst/>
          </a:prstGeom>
          <a:gradFill>
            <a:gsLst>
              <a:gs pos="0">
                <a:srgbClr val="D8D8D8"/>
              </a:gs>
              <a:gs pos="99000">
                <a:srgbClr val="BFBFBF"/>
              </a:gs>
              <a:gs pos="100000">
                <a:srgbClr val="BFBFBF"/>
              </a:gs>
            </a:gsLst>
            <a:lin ang="5400012" scaled="0"/>
          </a:gradFill>
          <a:ln>
            <a:noFill/>
          </a:ln>
        </p:spPr>
      </p:sp>
      <p:sp>
        <p:nvSpPr>
          <p:cNvPr id="922" name="Google Shape;922;p181"/>
          <p:cNvSpPr/>
          <p:nvPr>
            <p:ph idx="4" type="pic"/>
          </p:nvPr>
        </p:nvSpPr>
        <p:spPr>
          <a:xfrm>
            <a:off x="4882227" y="1070293"/>
            <a:ext cx="2977800" cy="2915700"/>
          </a:xfrm>
          <a:prstGeom prst="ellipse">
            <a:avLst/>
          </a:prstGeom>
          <a:gradFill>
            <a:gsLst>
              <a:gs pos="0">
                <a:srgbClr val="D8D8D8"/>
              </a:gs>
              <a:gs pos="99000">
                <a:srgbClr val="BFBFBF"/>
              </a:gs>
              <a:gs pos="100000">
                <a:srgbClr val="BFBFBF"/>
              </a:gs>
            </a:gsLst>
            <a:lin ang="5400012" scaled="0"/>
          </a:gradFill>
          <a:ln>
            <a:noFill/>
          </a:ln>
        </p:spPr>
      </p:sp>
      <p:sp>
        <p:nvSpPr>
          <p:cNvPr id="923" name="Google Shape;923;p181"/>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924" name="Google Shape;924;p18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925" name="Google Shape;925;p181"/>
          <p:cNvPicPr preferRelativeResize="0"/>
          <p:nvPr/>
        </p:nvPicPr>
        <p:blipFill rotWithShape="1">
          <a:blip r:embed="rId3">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926" name="Shape 926"/>
        <p:cNvGrpSpPr/>
        <p:nvPr/>
      </p:nvGrpSpPr>
      <p:grpSpPr>
        <a:xfrm>
          <a:off x="0" y="0"/>
          <a:ext cx="0" cy="0"/>
          <a:chOff x="0" y="0"/>
          <a:chExt cx="0" cy="0"/>
        </a:xfrm>
      </p:grpSpPr>
      <p:pic>
        <p:nvPicPr>
          <p:cNvPr id="927" name="Google Shape;927;p182"/>
          <p:cNvPicPr preferRelativeResize="0"/>
          <p:nvPr/>
        </p:nvPicPr>
        <p:blipFill rotWithShape="1">
          <a:blip r:embed="rId2">
            <a:alphaModFix/>
          </a:blip>
          <a:srcRect b="13957" l="7846" r="37011" t="34593"/>
          <a:stretch/>
        </p:blipFill>
        <p:spPr>
          <a:xfrm>
            <a:off x="1807468" y="3023665"/>
            <a:ext cx="1748790" cy="1634542"/>
          </a:xfrm>
          <a:prstGeom prst="rect">
            <a:avLst/>
          </a:prstGeom>
          <a:noFill/>
          <a:ln>
            <a:noFill/>
          </a:ln>
        </p:spPr>
      </p:pic>
      <p:sp>
        <p:nvSpPr>
          <p:cNvPr id="928" name="Google Shape;928;p18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929" name="Google Shape;929;p182"/>
          <p:cNvSpPr/>
          <p:nvPr/>
        </p:nvSpPr>
        <p:spPr>
          <a:xfrm>
            <a:off x="-278027" y="739272"/>
            <a:ext cx="3596700" cy="35967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930" name="Google Shape;930;p182"/>
          <p:cNvSpPr txBox="1"/>
          <p:nvPr>
            <p:ph type="title"/>
          </p:nvPr>
        </p:nvSpPr>
        <p:spPr>
          <a:xfrm>
            <a:off x="653382" y="1792059"/>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Custom Layout">
  <p:cSld name="2_5 Custom Layout">
    <p:bg>
      <p:bgPr>
        <a:solidFill>
          <a:srgbClr val="1E22AA"/>
        </a:solidFill>
      </p:bgPr>
    </p:bg>
    <p:spTree>
      <p:nvGrpSpPr>
        <p:cNvPr id="931" name="Shape 931"/>
        <p:cNvGrpSpPr/>
        <p:nvPr/>
      </p:nvGrpSpPr>
      <p:grpSpPr>
        <a:xfrm>
          <a:off x="0" y="0"/>
          <a:ext cx="0" cy="0"/>
          <a:chOff x="0" y="0"/>
          <a:chExt cx="0" cy="0"/>
        </a:xfrm>
      </p:grpSpPr>
      <p:sp>
        <p:nvSpPr>
          <p:cNvPr id="932" name="Google Shape;932;p183"/>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933" name="Google Shape;933;p18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934" name="Google Shape;934;p183"/>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935" name="Shape 935"/>
        <p:cNvGrpSpPr/>
        <p:nvPr/>
      </p:nvGrpSpPr>
      <p:grpSpPr>
        <a:xfrm>
          <a:off x="0" y="0"/>
          <a:ext cx="0" cy="0"/>
          <a:chOff x="0" y="0"/>
          <a:chExt cx="0" cy="0"/>
        </a:xfrm>
      </p:grpSpPr>
      <p:sp>
        <p:nvSpPr>
          <p:cNvPr id="936" name="Google Shape;936;p18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
  <p:cSld name="TITLE_11">
    <p:bg>
      <p:bgPr>
        <a:solidFill>
          <a:srgbClr val="EAF1F8"/>
        </a:solidFill>
      </p:bgPr>
    </p:bg>
    <p:spTree>
      <p:nvGrpSpPr>
        <p:cNvPr id="73" name="Shape 73"/>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37" name="Shape 937"/>
        <p:cNvGrpSpPr/>
        <p:nvPr/>
      </p:nvGrpSpPr>
      <p:grpSpPr>
        <a:xfrm>
          <a:off x="0" y="0"/>
          <a:ext cx="0" cy="0"/>
          <a:chOff x="0" y="0"/>
          <a:chExt cx="0" cy="0"/>
        </a:xfrm>
      </p:grpSpPr>
      <p:sp>
        <p:nvSpPr>
          <p:cNvPr id="938" name="Google Shape;938;p185"/>
          <p:cNvSpPr txBox="1"/>
          <p:nvPr>
            <p:ph type="title"/>
          </p:nvPr>
        </p:nvSpPr>
        <p:spPr>
          <a:xfrm>
            <a:off x="641024" y="87209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39" name="Google Shape;939;p185"/>
          <p:cNvSpPr txBox="1"/>
          <p:nvPr>
            <p:ph idx="1" type="body"/>
          </p:nvPr>
        </p:nvSpPr>
        <p:spPr>
          <a:xfrm>
            <a:off x="641024" y="1513460"/>
            <a:ext cx="7375200" cy="2571900"/>
          </a:xfrm>
          <a:prstGeom prst="rect">
            <a:avLst/>
          </a:prstGeom>
          <a:noFill/>
          <a:ln>
            <a:noFill/>
          </a:ln>
        </p:spPr>
        <p:txBody>
          <a:bodyPr anchorCtr="0" anchor="t" bIns="0" lIns="0" spcFirstLastPara="1" rIns="0" wrap="square" tIns="0">
            <a:normAutofit/>
          </a:bodyPr>
          <a:lstStyle>
            <a:lvl1pPr indent="-323850" lvl="0" marL="457200" rtl="0" algn="l">
              <a:lnSpc>
                <a:spcPct val="150000"/>
              </a:lnSpc>
              <a:spcBef>
                <a:spcPts val="800"/>
              </a:spcBef>
              <a:spcAft>
                <a:spcPts val="0"/>
              </a:spcAft>
              <a:buClr>
                <a:srgbClr val="FF5A5A"/>
              </a:buClr>
              <a:buSzPts val="1500"/>
              <a:buFont typeface="Arial"/>
              <a:buChar char="•"/>
              <a:defRPr b="1" sz="1500">
                <a:latin typeface="Century Gothic"/>
                <a:ea typeface="Century Gothic"/>
                <a:cs typeface="Century Gothic"/>
                <a:sym typeface="Century Gothic"/>
              </a:defRPr>
            </a:lvl1pPr>
            <a:lvl2pPr indent="-317500" lvl="1" marL="914400" rtl="0" algn="l">
              <a:lnSpc>
                <a:spcPct val="100000"/>
              </a:lnSpc>
              <a:spcBef>
                <a:spcPts val="400"/>
              </a:spcBef>
              <a:spcAft>
                <a:spcPts val="0"/>
              </a:spcAft>
              <a:buClr>
                <a:srgbClr val="FF5A5A"/>
              </a:buClr>
              <a:buSzPts val="1400"/>
              <a:buFont typeface="Arial"/>
              <a:buChar char="•"/>
              <a:defRPr b="0" i="0" sz="1400">
                <a:solidFill>
                  <a:schemeClr val="lt2"/>
                </a:solidFill>
                <a:latin typeface="Century Gothic"/>
                <a:ea typeface="Century Gothic"/>
                <a:cs typeface="Century Gothic"/>
                <a:sym typeface="Century Gothic"/>
              </a:defRPr>
            </a:lvl2pPr>
            <a:lvl3pPr indent="-304800" lvl="2" marL="1371600" rtl="0" algn="l">
              <a:lnSpc>
                <a:spcPct val="100000"/>
              </a:lnSpc>
              <a:spcBef>
                <a:spcPts val="400"/>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3pPr>
            <a:lvl4pPr indent="-298450" lvl="3" marL="1828800" rtl="0" algn="l">
              <a:lnSpc>
                <a:spcPct val="100000"/>
              </a:lnSpc>
              <a:spcBef>
                <a:spcPts val="400"/>
              </a:spcBef>
              <a:spcAft>
                <a:spcPts val="0"/>
              </a:spcAft>
              <a:buClr>
                <a:srgbClr val="FF5A5A"/>
              </a:buClr>
              <a:buSzPts val="1100"/>
              <a:buFont typeface="Arial"/>
              <a:buChar char="•"/>
              <a:defRPr sz="1100">
                <a:solidFill>
                  <a:schemeClr val="lt2"/>
                </a:solidFill>
                <a:latin typeface="Century Gothic"/>
                <a:ea typeface="Century Gothic"/>
                <a:cs typeface="Century Gothic"/>
                <a:sym typeface="Century Gothic"/>
              </a:defRPr>
            </a:lvl4pPr>
            <a:lvl5pPr indent="-285750" lvl="4" marL="2286000" rtl="0" algn="l">
              <a:lnSpc>
                <a:spcPct val="150000"/>
              </a:lnSpc>
              <a:spcBef>
                <a:spcPts val="400"/>
              </a:spcBef>
              <a:spcAft>
                <a:spcPts val="0"/>
              </a:spcAft>
              <a:buClr>
                <a:srgbClr val="FF5A5A"/>
              </a:buClr>
              <a:buSzPts val="900"/>
              <a:buFont typeface="Arial"/>
              <a:buChar char="•"/>
              <a:defRPr sz="900">
                <a:solidFill>
                  <a:schemeClr val="lt2"/>
                </a:solidFill>
                <a:latin typeface="Century Gothic"/>
                <a:ea typeface="Century Gothic"/>
                <a:cs typeface="Century Gothic"/>
                <a:sym typeface="Century Gothic"/>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40" name="Google Shape;940;p18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941" name="Shape 941"/>
        <p:cNvGrpSpPr/>
        <p:nvPr/>
      </p:nvGrpSpPr>
      <p:grpSpPr>
        <a:xfrm>
          <a:off x="0" y="0"/>
          <a:ext cx="0" cy="0"/>
          <a:chOff x="0" y="0"/>
          <a:chExt cx="0" cy="0"/>
        </a:xfrm>
      </p:grpSpPr>
      <p:sp>
        <p:nvSpPr>
          <p:cNvPr id="942" name="Google Shape;942;p186"/>
          <p:cNvSpPr/>
          <p:nvPr/>
        </p:nvSpPr>
        <p:spPr>
          <a:xfrm>
            <a:off x="7679365" y="287079"/>
            <a:ext cx="1307700" cy="375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943" name="Google Shape;943;p18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944" name="Google Shape;944;p186"/>
          <p:cNvSpPr/>
          <p:nvPr/>
        </p:nvSpPr>
        <p:spPr>
          <a:xfrm>
            <a:off x="7381337" y="244050"/>
            <a:ext cx="3525300" cy="35253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pic>
        <p:nvPicPr>
          <p:cNvPr id="945" name="Google Shape;945;p186"/>
          <p:cNvPicPr preferRelativeResize="0"/>
          <p:nvPr/>
        </p:nvPicPr>
        <p:blipFill rotWithShape="1">
          <a:blip r:embed="rId2">
            <a:alphaModFix/>
          </a:blip>
          <a:srcRect b="13957" l="7846" r="37011" t="34593"/>
          <a:stretch/>
        </p:blipFill>
        <p:spPr>
          <a:xfrm>
            <a:off x="3707843" y="3328466"/>
            <a:ext cx="1748790" cy="1634542"/>
          </a:xfrm>
          <a:prstGeom prst="rect">
            <a:avLst/>
          </a:prstGeom>
          <a:noFill/>
          <a:ln>
            <a:noFill/>
          </a:ln>
        </p:spPr>
      </p:pic>
      <p:sp>
        <p:nvSpPr>
          <p:cNvPr id="946" name="Google Shape;946;p186"/>
          <p:cNvSpPr txBox="1"/>
          <p:nvPr>
            <p:ph idx="1" type="body"/>
          </p:nvPr>
        </p:nvSpPr>
        <p:spPr>
          <a:xfrm>
            <a:off x="634556" y="1726553"/>
            <a:ext cx="3669900" cy="2571900"/>
          </a:xfrm>
          <a:prstGeom prst="rect">
            <a:avLst/>
          </a:prstGeom>
          <a:noFill/>
          <a:ln>
            <a:noFill/>
          </a:ln>
        </p:spPr>
        <p:txBody>
          <a:bodyPr anchorCtr="0" anchor="t" bIns="0" lIns="0" spcFirstLastPara="1" rIns="0" wrap="square" tIns="0">
            <a:normAutofit/>
          </a:bodyPr>
          <a:lstStyle>
            <a:lvl1pPr indent="-323850" lvl="0" marL="457200" rtl="0" algn="l">
              <a:lnSpc>
                <a:spcPct val="100000"/>
              </a:lnSpc>
              <a:spcBef>
                <a:spcPts val="800"/>
              </a:spcBef>
              <a:spcAft>
                <a:spcPts val="0"/>
              </a:spcAft>
              <a:buClr>
                <a:srgbClr val="FF5A5A"/>
              </a:buClr>
              <a:buSzPts val="1500"/>
              <a:buFont typeface="Arial"/>
              <a:buChar char="•"/>
              <a:defRPr b="1" sz="1500">
                <a:solidFill>
                  <a:schemeClr val="lt2"/>
                </a:solidFill>
                <a:latin typeface="Century Gothic"/>
                <a:ea typeface="Century Gothic"/>
                <a:cs typeface="Century Gothic"/>
                <a:sym typeface="Century Gothic"/>
              </a:defRPr>
            </a:lvl1pPr>
            <a:lvl2pPr indent="-317500" lvl="1" marL="914400" rtl="0" algn="l">
              <a:lnSpc>
                <a:spcPct val="100000"/>
              </a:lnSpc>
              <a:spcBef>
                <a:spcPts val="400"/>
              </a:spcBef>
              <a:spcAft>
                <a:spcPts val="0"/>
              </a:spcAft>
              <a:buClr>
                <a:srgbClr val="FF5A5A"/>
              </a:buClr>
              <a:buSzPts val="1400"/>
              <a:buFont typeface="Arial"/>
              <a:buChar char="•"/>
              <a:defRPr b="0" i="0" sz="1400">
                <a:solidFill>
                  <a:schemeClr val="lt2"/>
                </a:solidFill>
                <a:latin typeface="Century Gothic"/>
                <a:ea typeface="Century Gothic"/>
                <a:cs typeface="Century Gothic"/>
                <a:sym typeface="Century Gothic"/>
              </a:defRPr>
            </a:lvl2pPr>
            <a:lvl3pPr indent="-304800" lvl="2" marL="1371600" rtl="0" algn="l">
              <a:lnSpc>
                <a:spcPct val="100000"/>
              </a:lnSpc>
              <a:spcBef>
                <a:spcPts val="400"/>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3pPr>
            <a:lvl4pPr indent="-298450" lvl="3" marL="1828800" rtl="0" algn="l">
              <a:lnSpc>
                <a:spcPct val="100000"/>
              </a:lnSpc>
              <a:spcBef>
                <a:spcPts val="400"/>
              </a:spcBef>
              <a:spcAft>
                <a:spcPts val="0"/>
              </a:spcAft>
              <a:buClr>
                <a:srgbClr val="FF5A5A"/>
              </a:buClr>
              <a:buSzPts val="1100"/>
              <a:buFont typeface="Arial"/>
              <a:buChar char="•"/>
              <a:defRPr sz="1100">
                <a:solidFill>
                  <a:schemeClr val="lt2"/>
                </a:solidFill>
                <a:latin typeface="Century Gothic"/>
                <a:ea typeface="Century Gothic"/>
                <a:cs typeface="Century Gothic"/>
                <a:sym typeface="Century Gothic"/>
              </a:defRPr>
            </a:lvl4pPr>
            <a:lvl5pPr indent="-285750" lvl="4" marL="2286000" rtl="0" algn="l">
              <a:lnSpc>
                <a:spcPct val="150000"/>
              </a:lnSpc>
              <a:spcBef>
                <a:spcPts val="400"/>
              </a:spcBef>
              <a:spcAft>
                <a:spcPts val="0"/>
              </a:spcAft>
              <a:buClr>
                <a:srgbClr val="FF5A5A"/>
              </a:buClr>
              <a:buSzPts val="900"/>
              <a:buFont typeface="Arial"/>
              <a:buChar char="•"/>
              <a:defRPr sz="900">
                <a:solidFill>
                  <a:schemeClr val="lt2"/>
                </a:solidFill>
                <a:latin typeface="Century Gothic"/>
                <a:ea typeface="Century Gothic"/>
                <a:cs typeface="Century Gothic"/>
                <a:sym typeface="Century Gothic"/>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47" name="Google Shape;947;p186"/>
          <p:cNvSpPr/>
          <p:nvPr>
            <p:ph idx="2" type="pic"/>
          </p:nvPr>
        </p:nvSpPr>
        <p:spPr>
          <a:xfrm>
            <a:off x="4582049" y="1074623"/>
            <a:ext cx="4265700" cy="3243600"/>
          </a:xfrm>
          <a:prstGeom prst="rect">
            <a:avLst/>
          </a:prstGeom>
          <a:gradFill>
            <a:gsLst>
              <a:gs pos="0">
                <a:srgbClr val="D8D8D8"/>
              </a:gs>
              <a:gs pos="99000">
                <a:srgbClr val="BFBFBF"/>
              </a:gs>
              <a:gs pos="100000">
                <a:srgbClr val="BFBFBF"/>
              </a:gs>
            </a:gsLst>
            <a:lin ang="5400012" scaled="0"/>
          </a:gradFill>
          <a:ln>
            <a:noFill/>
          </a:ln>
        </p:spPr>
      </p:sp>
      <p:sp>
        <p:nvSpPr>
          <p:cNvPr id="948" name="Google Shape;948;p186"/>
          <p:cNvSpPr txBox="1"/>
          <p:nvPr>
            <p:ph type="title"/>
          </p:nvPr>
        </p:nvSpPr>
        <p:spPr>
          <a:xfrm>
            <a:off x="634556" y="788285"/>
            <a:ext cx="3802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i="1"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949" name="Shape 949"/>
        <p:cNvGrpSpPr/>
        <p:nvPr/>
      </p:nvGrpSpPr>
      <p:grpSpPr>
        <a:xfrm>
          <a:off x="0" y="0"/>
          <a:ext cx="0" cy="0"/>
          <a:chOff x="0" y="0"/>
          <a:chExt cx="0" cy="0"/>
        </a:xfrm>
      </p:grpSpPr>
      <p:sp>
        <p:nvSpPr>
          <p:cNvPr id="950" name="Google Shape;950;p187"/>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51" name="Google Shape;951;p18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952" name="Shape 952"/>
        <p:cNvGrpSpPr/>
        <p:nvPr/>
      </p:nvGrpSpPr>
      <p:grpSpPr>
        <a:xfrm>
          <a:off x="0" y="0"/>
          <a:ext cx="0" cy="0"/>
          <a:chOff x="0" y="0"/>
          <a:chExt cx="0" cy="0"/>
        </a:xfrm>
      </p:grpSpPr>
      <p:sp>
        <p:nvSpPr>
          <p:cNvPr id="953" name="Google Shape;953;p188"/>
          <p:cNvSpPr txBox="1"/>
          <p:nvPr>
            <p:ph type="title"/>
          </p:nvPr>
        </p:nvSpPr>
        <p:spPr>
          <a:xfrm>
            <a:off x="634556" y="791052"/>
            <a:ext cx="3802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i="1"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54" name="Google Shape;954;p18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955" name="Google Shape;955;p188"/>
          <p:cNvPicPr preferRelativeResize="0"/>
          <p:nvPr/>
        </p:nvPicPr>
        <p:blipFill rotWithShape="1">
          <a:blip r:embed="rId2">
            <a:alphaModFix/>
          </a:blip>
          <a:srcRect b="0" l="7846" r="37011" t="34589"/>
          <a:stretch/>
        </p:blipFill>
        <p:spPr>
          <a:xfrm>
            <a:off x="4708357" y="3065375"/>
            <a:ext cx="1748790" cy="2078126"/>
          </a:xfrm>
          <a:prstGeom prst="rect">
            <a:avLst/>
          </a:prstGeom>
          <a:noFill/>
          <a:ln>
            <a:noFill/>
          </a:ln>
        </p:spPr>
      </p:pic>
      <p:pic>
        <p:nvPicPr>
          <p:cNvPr id="956" name="Google Shape;956;p188"/>
          <p:cNvPicPr preferRelativeResize="0"/>
          <p:nvPr/>
        </p:nvPicPr>
        <p:blipFill rotWithShape="1">
          <a:blip r:embed="rId2">
            <a:alphaModFix/>
          </a:blip>
          <a:srcRect b="0" l="7846" r="37011" t="34589"/>
          <a:stretch/>
        </p:blipFill>
        <p:spPr>
          <a:xfrm>
            <a:off x="4708357" y="1001117"/>
            <a:ext cx="1748790" cy="2078126"/>
          </a:xfrm>
          <a:prstGeom prst="rect">
            <a:avLst/>
          </a:prstGeom>
          <a:noFill/>
          <a:ln>
            <a:noFill/>
          </a:ln>
        </p:spPr>
      </p:pic>
      <p:pic>
        <p:nvPicPr>
          <p:cNvPr id="957" name="Google Shape;957;p188"/>
          <p:cNvPicPr preferRelativeResize="0"/>
          <p:nvPr/>
        </p:nvPicPr>
        <p:blipFill rotWithShape="1">
          <a:blip r:embed="rId2">
            <a:alphaModFix/>
          </a:blip>
          <a:srcRect b="0" l="7846" r="37011" t="68146"/>
          <a:stretch/>
        </p:blipFill>
        <p:spPr>
          <a:xfrm>
            <a:off x="4708357" y="0"/>
            <a:ext cx="1748790" cy="1012012"/>
          </a:xfrm>
          <a:prstGeom prst="rect">
            <a:avLst/>
          </a:prstGeom>
          <a:noFill/>
          <a:ln>
            <a:noFill/>
          </a:ln>
        </p:spPr>
      </p:pic>
      <p:sp>
        <p:nvSpPr>
          <p:cNvPr id="958" name="Google Shape;958;p188"/>
          <p:cNvSpPr/>
          <p:nvPr>
            <p:ph idx="2" type="pic"/>
          </p:nvPr>
        </p:nvSpPr>
        <p:spPr>
          <a:xfrm>
            <a:off x="5305979" y="0"/>
            <a:ext cx="38382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59" name="Shape 959"/>
        <p:cNvGrpSpPr/>
        <p:nvPr/>
      </p:nvGrpSpPr>
      <p:grpSpPr>
        <a:xfrm>
          <a:off x="0" y="0"/>
          <a:ext cx="0" cy="0"/>
          <a:chOff x="0" y="0"/>
          <a:chExt cx="0" cy="0"/>
        </a:xfrm>
      </p:grpSpPr>
      <p:sp>
        <p:nvSpPr>
          <p:cNvPr id="960" name="Google Shape;960;p189"/>
          <p:cNvSpPr txBox="1"/>
          <p:nvPr>
            <p:ph type="title"/>
          </p:nvPr>
        </p:nvSpPr>
        <p:spPr>
          <a:xfrm>
            <a:off x="625075" y="1754988"/>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b="0" i="1"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61" name="Google Shape;961;p18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962" name="Shape 962"/>
        <p:cNvGrpSpPr/>
        <p:nvPr/>
      </p:nvGrpSpPr>
      <p:grpSpPr>
        <a:xfrm>
          <a:off x="0" y="0"/>
          <a:ext cx="0" cy="0"/>
          <a:chOff x="0" y="0"/>
          <a:chExt cx="0" cy="0"/>
        </a:xfrm>
      </p:grpSpPr>
      <p:sp>
        <p:nvSpPr>
          <p:cNvPr id="963" name="Google Shape;963;p19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964" name="Google Shape;964;p190"/>
          <p:cNvSpPr/>
          <p:nvPr>
            <p:ph idx="2" type="pic"/>
          </p:nvPr>
        </p:nvSpPr>
        <p:spPr>
          <a:xfrm>
            <a:off x="1197429" y="1165849"/>
            <a:ext cx="3094800" cy="3094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bg>
      <p:bgPr>
        <a:solidFill>
          <a:srgbClr val="1E22AA"/>
        </a:solidFill>
      </p:bgPr>
    </p:bg>
    <p:spTree>
      <p:nvGrpSpPr>
        <p:cNvPr id="965" name="Shape 965"/>
        <p:cNvGrpSpPr/>
        <p:nvPr/>
      </p:nvGrpSpPr>
      <p:grpSpPr>
        <a:xfrm>
          <a:off x="0" y="0"/>
          <a:ext cx="0" cy="0"/>
          <a:chOff x="0" y="0"/>
          <a:chExt cx="0" cy="0"/>
        </a:xfrm>
      </p:grpSpPr>
      <p:sp>
        <p:nvSpPr>
          <p:cNvPr id="966" name="Google Shape;966;p191"/>
          <p:cNvSpPr/>
          <p:nvPr>
            <p:ph idx="2" type="pic"/>
          </p:nvPr>
        </p:nvSpPr>
        <p:spPr>
          <a:xfrm>
            <a:off x="3088277" y="-1529160"/>
            <a:ext cx="6817200" cy="6817200"/>
          </a:xfrm>
          <a:prstGeom prst="ellipse">
            <a:avLst/>
          </a:prstGeom>
          <a:gradFill>
            <a:gsLst>
              <a:gs pos="0">
                <a:srgbClr val="D8D8D8"/>
              </a:gs>
              <a:gs pos="99000">
                <a:srgbClr val="BFBFBF"/>
              </a:gs>
              <a:gs pos="100000">
                <a:srgbClr val="BFBFBF"/>
              </a:gs>
            </a:gsLst>
            <a:lin ang="5400012" scaled="0"/>
          </a:gradFill>
          <a:ln>
            <a:noFill/>
          </a:ln>
        </p:spPr>
      </p:sp>
      <p:sp>
        <p:nvSpPr>
          <p:cNvPr id="967" name="Google Shape;967;p191"/>
          <p:cNvSpPr txBox="1"/>
          <p:nvPr>
            <p:ph type="title"/>
          </p:nvPr>
        </p:nvSpPr>
        <p:spPr>
          <a:xfrm>
            <a:off x="647493" y="1606708"/>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4100"/>
              <a:buFont typeface="Arial"/>
              <a:buNone/>
              <a:defRPr sz="4100">
                <a:solidFill>
                  <a:srgbClr val="FFFFF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68" name="Google Shape;968;p191"/>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969" name="Google Shape;969;p19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970" name="Google Shape;970;p191"/>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971" name="Shape 971"/>
        <p:cNvGrpSpPr/>
        <p:nvPr/>
      </p:nvGrpSpPr>
      <p:grpSpPr>
        <a:xfrm>
          <a:off x="0" y="0"/>
          <a:ext cx="0" cy="0"/>
          <a:chOff x="0" y="0"/>
          <a:chExt cx="0" cy="0"/>
        </a:xfrm>
      </p:grpSpPr>
      <p:sp>
        <p:nvSpPr>
          <p:cNvPr id="972" name="Google Shape;972;p192"/>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73" name="Google Shape;973;p19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974" name="Google Shape;974;p192"/>
          <p:cNvSpPr/>
          <p:nvPr>
            <p:ph idx="2" type="pic"/>
          </p:nvPr>
        </p:nvSpPr>
        <p:spPr>
          <a:xfrm>
            <a:off x="1316699"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975" name="Google Shape;975;p192"/>
          <p:cNvSpPr/>
          <p:nvPr>
            <p:ph idx="3" type="pic"/>
          </p:nvPr>
        </p:nvSpPr>
        <p:spPr>
          <a:xfrm>
            <a:off x="3042794"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976" name="Google Shape;976;p192"/>
          <p:cNvSpPr/>
          <p:nvPr>
            <p:ph idx="4" type="pic"/>
          </p:nvPr>
        </p:nvSpPr>
        <p:spPr>
          <a:xfrm>
            <a:off x="4768890"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977" name="Google Shape;977;p192"/>
          <p:cNvSpPr/>
          <p:nvPr>
            <p:ph idx="5" type="pic"/>
          </p:nvPr>
        </p:nvSpPr>
        <p:spPr>
          <a:xfrm>
            <a:off x="6494985" y="2114068"/>
            <a:ext cx="1281300" cy="12813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978" name="Shape 978"/>
        <p:cNvGrpSpPr/>
        <p:nvPr/>
      </p:nvGrpSpPr>
      <p:grpSpPr>
        <a:xfrm>
          <a:off x="0" y="0"/>
          <a:ext cx="0" cy="0"/>
          <a:chOff x="0" y="0"/>
          <a:chExt cx="0" cy="0"/>
        </a:xfrm>
      </p:grpSpPr>
      <p:sp>
        <p:nvSpPr>
          <p:cNvPr id="979" name="Google Shape;979;p19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980" name="Google Shape;980;p193"/>
          <p:cNvSpPr/>
          <p:nvPr>
            <p:ph idx="2" type="pic"/>
          </p:nvPr>
        </p:nvSpPr>
        <p:spPr>
          <a:xfrm>
            <a:off x="-184879" y="1879928"/>
            <a:ext cx="1666500" cy="1666500"/>
          </a:xfrm>
          <a:prstGeom prst="ellipse">
            <a:avLst/>
          </a:prstGeom>
          <a:gradFill>
            <a:gsLst>
              <a:gs pos="0">
                <a:srgbClr val="D8D8D8"/>
              </a:gs>
              <a:gs pos="99000">
                <a:srgbClr val="BFBFBF"/>
              </a:gs>
              <a:gs pos="100000">
                <a:srgbClr val="BFBFBF"/>
              </a:gs>
            </a:gsLst>
            <a:lin ang="5400012" scaled="0"/>
          </a:gradFill>
          <a:ln>
            <a:noFill/>
          </a:ln>
        </p:spPr>
      </p:sp>
      <p:sp>
        <p:nvSpPr>
          <p:cNvPr id="981" name="Google Shape;981;p193"/>
          <p:cNvSpPr/>
          <p:nvPr>
            <p:ph idx="3" type="pic"/>
          </p:nvPr>
        </p:nvSpPr>
        <p:spPr>
          <a:xfrm>
            <a:off x="1296821" y="1165849"/>
            <a:ext cx="3094800" cy="3094800"/>
          </a:xfrm>
          <a:prstGeom prst="ellipse">
            <a:avLst/>
          </a:prstGeom>
          <a:gradFill>
            <a:gsLst>
              <a:gs pos="0">
                <a:srgbClr val="D8D8D8"/>
              </a:gs>
              <a:gs pos="99000">
                <a:srgbClr val="BFBFBF"/>
              </a:gs>
              <a:gs pos="100000">
                <a:srgbClr val="BFBFBF"/>
              </a:gs>
            </a:gsLst>
            <a:lin ang="5400012" scaled="0"/>
          </a:gradFill>
          <a:ln>
            <a:noFill/>
          </a:ln>
        </p:spPr>
      </p:sp>
      <p:sp>
        <p:nvSpPr>
          <p:cNvPr id="982" name="Google Shape;982;p193"/>
          <p:cNvSpPr/>
          <p:nvPr/>
        </p:nvSpPr>
        <p:spPr>
          <a:xfrm>
            <a:off x="3458184" y="-255431"/>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983" name="Shape 983"/>
        <p:cNvGrpSpPr/>
        <p:nvPr/>
      </p:nvGrpSpPr>
      <p:grpSpPr>
        <a:xfrm>
          <a:off x="0" y="0"/>
          <a:ext cx="0" cy="0"/>
          <a:chOff x="0" y="0"/>
          <a:chExt cx="0" cy="0"/>
        </a:xfrm>
      </p:grpSpPr>
      <p:sp>
        <p:nvSpPr>
          <p:cNvPr id="984" name="Google Shape;984;p194"/>
          <p:cNvSpPr/>
          <p:nvPr/>
        </p:nvSpPr>
        <p:spPr>
          <a:xfrm>
            <a:off x="534286" y="271130"/>
            <a:ext cx="3185700" cy="35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985" name="Google Shape;985;p194"/>
          <p:cNvSpPr/>
          <p:nvPr/>
        </p:nvSpPr>
        <p:spPr>
          <a:xfrm>
            <a:off x="2006543" y="-396899"/>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986" name="Google Shape;986;p19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987" name="Google Shape;987;p194"/>
          <p:cNvSpPr/>
          <p:nvPr>
            <p:ph idx="2" type="pic"/>
          </p:nvPr>
        </p:nvSpPr>
        <p:spPr>
          <a:xfrm>
            <a:off x="3026229" y="1016761"/>
            <a:ext cx="3094800" cy="3094800"/>
          </a:xfrm>
          <a:prstGeom prst="ellipse">
            <a:avLst/>
          </a:prstGeom>
          <a:gradFill>
            <a:gsLst>
              <a:gs pos="0">
                <a:srgbClr val="D8D8D8"/>
              </a:gs>
              <a:gs pos="99000">
                <a:srgbClr val="BFBFBF"/>
              </a:gs>
              <a:gs pos="100000">
                <a:srgbClr val="BFBFBF"/>
              </a:gs>
            </a:gsLst>
            <a:lin ang="5400012" scaled="0"/>
          </a:gradFill>
          <a:ln>
            <a:noFill/>
          </a:ln>
        </p:spPr>
      </p:sp>
      <p:sp>
        <p:nvSpPr>
          <p:cNvPr id="988" name="Google Shape;988;p194"/>
          <p:cNvSpPr/>
          <p:nvPr>
            <p:ph idx="3" type="pic"/>
          </p:nvPr>
        </p:nvSpPr>
        <p:spPr>
          <a:xfrm>
            <a:off x="1296820" y="455159"/>
            <a:ext cx="1729200" cy="1729200"/>
          </a:xfrm>
          <a:prstGeom prst="ellipse">
            <a:avLst/>
          </a:prstGeom>
          <a:gradFill>
            <a:gsLst>
              <a:gs pos="0">
                <a:srgbClr val="D8D8D8"/>
              </a:gs>
              <a:gs pos="99000">
                <a:srgbClr val="BFBFBF"/>
              </a:gs>
              <a:gs pos="100000">
                <a:srgbClr val="BFBFBF"/>
              </a:gs>
            </a:gsLst>
            <a:lin ang="5400012" scaled="0"/>
          </a:gradFill>
          <a:ln>
            <a:noFill/>
          </a:ln>
        </p:spPr>
      </p:sp>
      <p:sp>
        <p:nvSpPr>
          <p:cNvPr id="989" name="Google Shape;989;p194"/>
          <p:cNvSpPr/>
          <p:nvPr>
            <p:ph idx="4" type="pic"/>
          </p:nvPr>
        </p:nvSpPr>
        <p:spPr>
          <a:xfrm>
            <a:off x="6120966" y="2943692"/>
            <a:ext cx="1729200" cy="17292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 1">
  <p:cSld name="TITLE_9">
    <p:bg>
      <p:bgPr>
        <a:solidFill>
          <a:srgbClr val="EAF1F8"/>
        </a:solidFill>
      </p:bgPr>
    </p:bg>
    <p:spTree>
      <p:nvGrpSpPr>
        <p:cNvPr id="74" name="Shape 74"/>
        <p:cNvGrpSpPr/>
        <p:nvPr/>
      </p:nvGrpSpPr>
      <p:grpSpPr>
        <a:xfrm>
          <a:off x="0" y="0"/>
          <a:ext cx="0" cy="0"/>
          <a:chOff x="0" y="0"/>
          <a:chExt cx="0" cy="0"/>
        </a:xfrm>
      </p:grpSpPr>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990" name="Shape 990"/>
        <p:cNvGrpSpPr/>
        <p:nvPr/>
      </p:nvGrpSpPr>
      <p:grpSpPr>
        <a:xfrm>
          <a:off x="0" y="0"/>
          <a:ext cx="0" cy="0"/>
          <a:chOff x="0" y="0"/>
          <a:chExt cx="0" cy="0"/>
        </a:xfrm>
      </p:grpSpPr>
      <p:sp>
        <p:nvSpPr>
          <p:cNvPr id="991" name="Google Shape;991;p195"/>
          <p:cNvSpPr/>
          <p:nvPr/>
        </p:nvSpPr>
        <p:spPr>
          <a:xfrm>
            <a:off x="1604948" y="-396899"/>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992" name="Google Shape;992;p19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993" name="Google Shape;993;p195"/>
          <p:cNvSpPr/>
          <p:nvPr>
            <p:ph idx="2" type="pic"/>
          </p:nvPr>
        </p:nvSpPr>
        <p:spPr>
          <a:xfrm>
            <a:off x="1384734"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994" name="Google Shape;994;p195"/>
          <p:cNvSpPr/>
          <p:nvPr>
            <p:ph idx="3" type="pic"/>
          </p:nvPr>
        </p:nvSpPr>
        <p:spPr>
          <a:xfrm>
            <a:off x="3114143"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995" name="Google Shape;995;p195"/>
          <p:cNvSpPr/>
          <p:nvPr>
            <p:ph idx="4" type="pic"/>
          </p:nvPr>
        </p:nvSpPr>
        <p:spPr>
          <a:xfrm>
            <a:off x="4843551"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996" name="Google Shape;996;p195"/>
          <p:cNvSpPr/>
          <p:nvPr>
            <p:ph idx="5" type="pic"/>
          </p:nvPr>
        </p:nvSpPr>
        <p:spPr>
          <a:xfrm>
            <a:off x="6572960"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997" name="Google Shape;997;p195"/>
          <p:cNvSpPr/>
          <p:nvPr>
            <p:ph idx="6" type="pic"/>
          </p:nvPr>
        </p:nvSpPr>
        <p:spPr>
          <a:xfrm>
            <a:off x="1384734"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998" name="Google Shape;998;p195"/>
          <p:cNvSpPr/>
          <p:nvPr>
            <p:ph idx="7" type="pic"/>
          </p:nvPr>
        </p:nvSpPr>
        <p:spPr>
          <a:xfrm>
            <a:off x="3114143"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999" name="Google Shape;999;p195"/>
          <p:cNvSpPr/>
          <p:nvPr>
            <p:ph idx="8" type="pic"/>
          </p:nvPr>
        </p:nvSpPr>
        <p:spPr>
          <a:xfrm>
            <a:off x="4843551"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1000" name="Google Shape;1000;p195"/>
          <p:cNvSpPr/>
          <p:nvPr>
            <p:ph idx="9" type="pic"/>
          </p:nvPr>
        </p:nvSpPr>
        <p:spPr>
          <a:xfrm>
            <a:off x="6572960" y="2815373"/>
            <a:ext cx="1114800" cy="1114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ustom Layout">
  <p:cSld name="45_Custom Layout">
    <p:spTree>
      <p:nvGrpSpPr>
        <p:cNvPr id="1001" name="Shape 1001"/>
        <p:cNvGrpSpPr/>
        <p:nvPr/>
      </p:nvGrpSpPr>
      <p:grpSpPr>
        <a:xfrm>
          <a:off x="0" y="0"/>
          <a:ext cx="0" cy="0"/>
          <a:chOff x="0" y="0"/>
          <a:chExt cx="0" cy="0"/>
        </a:xfrm>
      </p:grpSpPr>
      <p:sp>
        <p:nvSpPr>
          <p:cNvPr id="1002" name="Google Shape;1002;p19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03" name="Google Shape;1003;p196"/>
          <p:cNvSpPr/>
          <p:nvPr>
            <p:ph idx="2" type="pic"/>
          </p:nvPr>
        </p:nvSpPr>
        <p:spPr>
          <a:xfrm>
            <a:off x="1197429" y="1482956"/>
            <a:ext cx="1978800" cy="1978800"/>
          </a:xfrm>
          <a:prstGeom prst="ellipse">
            <a:avLst/>
          </a:prstGeom>
          <a:gradFill>
            <a:gsLst>
              <a:gs pos="0">
                <a:srgbClr val="D8D8D8"/>
              </a:gs>
              <a:gs pos="99000">
                <a:srgbClr val="BFBFBF"/>
              </a:gs>
              <a:gs pos="100000">
                <a:srgbClr val="BFBFBF"/>
              </a:gs>
            </a:gsLst>
            <a:lin ang="5400012" scaled="0"/>
          </a:gradFill>
          <a:ln>
            <a:noFill/>
          </a:ln>
        </p:spPr>
      </p:sp>
      <p:sp>
        <p:nvSpPr>
          <p:cNvPr id="1004" name="Google Shape;1004;p196"/>
          <p:cNvSpPr/>
          <p:nvPr/>
        </p:nvSpPr>
        <p:spPr>
          <a:xfrm>
            <a:off x="4412463" y="795130"/>
            <a:ext cx="5446200" cy="54462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005" name="Google Shape;1005;p196"/>
          <p:cNvSpPr/>
          <p:nvPr>
            <p:ph idx="3" type="pic"/>
          </p:nvPr>
        </p:nvSpPr>
        <p:spPr>
          <a:xfrm>
            <a:off x="3552698" y="1482956"/>
            <a:ext cx="1978800" cy="1978800"/>
          </a:xfrm>
          <a:prstGeom prst="ellipse">
            <a:avLst/>
          </a:prstGeom>
          <a:gradFill>
            <a:gsLst>
              <a:gs pos="0">
                <a:srgbClr val="D8D8D8"/>
              </a:gs>
              <a:gs pos="99000">
                <a:srgbClr val="BFBFBF"/>
              </a:gs>
              <a:gs pos="100000">
                <a:srgbClr val="BFBFBF"/>
              </a:gs>
            </a:gsLst>
            <a:lin ang="5400012" scaled="0"/>
          </a:gradFill>
          <a:ln>
            <a:noFill/>
          </a:ln>
        </p:spPr>
      </p:sp>
      <p:sp>
        <p:nvSpPr>
          <p:cNvPr id="1006" name="Google Shape;1006;p196"/>
          <p:cNvSpPr/>
          <p:nvPr>
            <p:ph idx="4" type="pic"/>
          </p:nvPr>
        </p:nvSpPr>
        <p:spPr>
          <a:xfrm>
            <a:off x="5907965" y="1482956"/>
            <a:ext cx="1978800" cy="1978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1007" name="Shape 1007"/>
        <p:cNvGrpSpPr/>
        <p:nvPr/>
      </p:nvGrpSpPr>
      <p:grpSpPr>
        <a:xfrm>
          <a:off x="0" y="0"/>
          <a:ext cx="0" cy="0"/>
          <a:chOff x="0" y="0"/>
          <a:chExt cx="0" cy="0"/>
        </a:xfrm>
      </p:grpSpPr>
      <p:sp>
        <p:nvSpPr>
          <p:cNvPr id="1008" name="Google Shape;1008;p19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09" name="Google Shape;1009;p197"/>
          <p:cNvSpPr/>
          <p:nvPr>
            <p:ph idx="2" type="pic"/>
          </p:nvPr>
        </p:nvSpPr>
        <p:spPr>
          <a:xfrm>
            <a:off x="0" y="0"/>
            <a:ext cx="91440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1010" name="Shape 1010"/>
        <p:cNvGrpSpPr/>
        <p:nvPr/>
      </p:nvGrpSpPr>
      <p:grpSpPr>
        <a:xfrm>
          <a:off x="0" y="0"/>
          <a:ext cx="0" cy="0"/>
          <a:chOff x="0" y="0"/>
          <a:chExt cx="0" cy="0"/>
        </a:xfrm>
      </p:grpSpPr>
      <p:sp>
        <p:nvSpPr>
          <p:cNvPr id="1011" name="Google Shape;1011;p198"/>
          <p:cNvSpPr txBox="1"/>
          <p:nvPr>
            <p:ph type="title"/>
          </p:nvPr>
        </p:nvSpPr>
        <p:spPr>
          <a:xfrm>
            <a:off x="647496" y="1673130"/>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2" name="Google Shape;1012;p19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13" name="Google Shape;1013;p198"/>
          <p:cNvSpPr/>
          <p:nvPr>
            <p:ph idx="2" type="pic"/>
          </p:nvPr>
        </p:nvSpPr>
        <p:spPr>
          <a:xfrm>
            <a:off x="4572000" y="393401"/>
            <a:ext cx="1292100" cy="1292100"/>
          </a:xfrm>
          <a:prstGeom prst="ellipse">
            <a:avLst/>
          </a:prstGeom>
          <a:gradFill>
            <a:gsLst>
              <a:gs pos="0">
                <a:srgbClr val="D8D8D8"/>
              </a:gs>
              <a:gs pos="99000">
                <a:srgbClr val="BFBFBF"/>
              </a:gs>
              <a:gs pos="100000">
                <a:srgbClr val="BFBFBF"/>
              </a:gs>
            </a:gsLst>
            <a:lin ang="5400012" scaled="0"/>
          </a:gradFill>
          <a:ln>
            <a:noFill/>
          </a:ln>
        </p:spPr>
      </p:sp>
      <p:sp>
        <p:nvSpPr>
          <p:cNvPr id="1014" name="Google Shape;1014;p198"/>
          <p:cNvSpPr/>
          <p:nvPr>
            <p:ph idx="3" type="pic"/>
          </p:nvPr>
        </p:nvSpPr>
        <p:spPr>
          <a:xfrm>
            <a:off x="4572000" y="1914928"/>
            <a:ext cx="1292100" cy="1292100"/>
          </a:xfrm>
          <a:prstGeom prst="ellipse">
            <a:avLst/>
          </a:prstGeom>
          <a:gradFill>
            <a:gsLst>
              <a:gs pos="0">
                <a:srgbClr val="D8D8D8"/>
              </a:gs>
              <a:gs pos="99000">
                <a:srgbClr val="BFBFBF"/>
              </a:gs>
              <a:gs pos="100000">
                <a:srgbClr val="BFBFBF"/>
              </a:gs>
            </a:gsLst>
            <a:lin ang="5400012" scaled="0"/>
          </a:gradFill>
          <a:ln>
            <a:noFill/>
          </a:ln>
        </p:spPr>
      </p:sp>
      <p:sp>
        <p:nvSpPr>
          <p:cNvPr id="1015" name="Google Shape;1015;p198"/>
          <p:cNvSpPr/>
          <p:nvPr>
            <p:ph idx="4" type="pic"/>
          </p:nvPr>
        </p:nvSpPr>
        <p:spPr>
          <a:xfrm>
            <a:off x="4572000" y="3436455"/>
            <a:ext cx="1292100" cy="12921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ustom Layout">
  <p:cSld name="46_Custom Layout">
    <p:spTree>
      <p:nvGrpSpPr>
        <p:cNvPr id="1016" name="Shape 1016"/>
        <p:cNvGrpSpPr/>
        <p:nvPr/>
      </p:nvGrpSpPr>
      <p:grpSpPr>
        <a:xfrm>
          <a:off x="0" y="0"/>
          <a:ext cx="0" cy="0"/>
          <a:chOff x="0" y="0"/>
          <a:chExt cx="0" cy="0"/>
        </a:xfrm>
      </p:grpSpPr>
      <p:sp>
        <p:nvSpPr>
          <p:cNvPr id="1017" name="Google Shape;1017;p19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18" name="Google Shape;1018;p199"/>
          <p:cNvSpPr/>
          <p:nvPr>
            <p:ph idx="2" type="pic"/>
          </p:nvPr>
        </p:nvSpPr>
        <p:spPr>
          <a:xfrm>
            <a:off x="-1" y="0"/>
            <a:ext cx="4601100" cy="5143500"/>
          </a:xfrm>
          <a:prstGeom prst="rect">
            <a:avLst/>
          </a:prstGeom>
          <a:gradFill>
            <a:gsLst>
              <a:gs pos="0">
                <a:srgbClr val="D8D8D8"/>
              </a:gs>
              <a:gs pos="99000">
                <a:srgbClr val="BFBFBF"/>
              </a:gs>
              <a:gs pos="100000">
                <a:srgbClr val="BFBFBF"/>
              </a:gs>
            </a:gsLst>
            <a:lin ang="5400012" scaled="0"/>
          </a:gradFill>
          <a:ln>
            <a:noFill/>
          </a:ln>
        </p:spPr>
      </p:sp>
      <p:sp>
        <p:nvSpPr>
          <p:cNvPr id="1019" name="Google Shape;1019;p199"/>
          <p:cNvSpPr/>
          <p:nvPr>
            <p:ph idx="3" type="pic"/>
          </p:nvPr>
        </p:nvSpPr>
        <p:spPr>
          <a:xfrm>
            <a:off x="4542905" y="0"/>
            <a:ext cx="46011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bg>
      <p:bgPr>
        <a:solidFill>
          <a:srgbClr val="1E22AA"/>
        </a:solidFill>
      </p:bgPr>
    </p:bg>
    <p:spTree>
      <p:nvGrpSpPr>
        <p:cNvPr id="1020" name="Shape 1020"/>
        <p:cNvGrpSpPr/>
        <p:nvPr/>
      </p:nvGrpSpPr>
      <p:grpSpPr>
        <a:xfrm>
          <a:off x="0" y="0"/>
          <a:ext cx="0" cy="0"/>
          <a:chOff x="0" y="0"/>
          <a:chExt cx="0" cy="0"/>
        </a:xfrm>
      </p:grpSpPr>
      <p:pic>
        <p:nvPicPr>
          <p:cNvPr id="1021" name="Google Shape;1021;p200"/>
          <p:cNvPicPr preferRelativeResize="0"/>
          <p:nvPr/>
        </p:nvPicPr>
        <p:blipFill rotWithShape="1">
          <a:blip r:embed="rId2">
            <a:alphaModFix/>
          </a:blip>
          <a:srcRect b="13961" l="7850" r="27902" t="23094"/>
          <a:stretch/>
        </p:blipFill>
        <p:spPr>
          <a:xfrm>
            <a:off x="7713738" y="384045"/>
            <a:ext cx="2037509" cy="1999795"/>
          </a:xfrm>
          <a:prstGeom prst="rect">
            <a:avLst/>
          </a:prstGeom>
          <a:noFill/>
          <a:ln>
            <a:noFill/>
          </a:ln>
        </p:spPr>
      </p:pic>
      <p:sp>
        <p:nvSpPr>
          <p:cNvPr id="1022" name="Google Shape;1022;p200"/>
          <p:cNvSpPr txBox="1"/>
          <p:nvPr>
            <p:ph type="title"/>
          </p:nvPr>
        </p:nvSpPr>
        <p:spPr>
          <a:xfrm>
            <a:off x="608161" y="1751959"/>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23" name="Google Shape;1023;p200"/>
          <p:cNvSpPr/>
          <p:nvPr>
            <p:ph idx="2" type="pic"/>
          </p:nvPr>
        </p:nvSpPr>
        <p:spPr>
          <a:xfrm>
            <a:off x="3737580" y="1039445"/>
            <a:ext cx="2762700" cy="2762700"/>
          </a:xfrm>
          <a:prstGeom prst="ellipse">
            <a:avLst/>
          </a:prstGeom>
          <a:gradFill>
            <a:gsLst>
              <a:gs pos="0">
                <a:srgbClr val="D8D8D8"/>
              </a:gs>
              <a:gs pos="99000">
                <a:srgbClr val="BFBFBF"/>
              </a:gs>
              <a:gs pos="100000">
                <a:srgbClr val="BFBFBF"/>
              </a:gs>
            </a:gsLst>
            <a:lin ang="5400012" scaled="0"/>
          </a:gradFill>
          <a:ln>
            <a:noFill/>
          </a:ln>
        </p:spPr>
      </p:sp>
      <p:sp>
        <p:nvSpPr>
          <p:cNvPr id="1024" name="Google Shape;1024;p200"/>
          <p:cNvSpPr/>
          <p:nvPr>
            <p:ph idx="3" type="pic"/>
          </p:nvPr>
        </p:nvSpPr>
        <p:spPr>
          <a:xfrm>
            <a:off x="6749136" y="1039445"/>
            <a:ext cx="2762700" cy="2762700"/>
          </a:xfrm>
          <a:prstGeom prst="ellipse">
            <a:avLst/>
          </a:prstGeom>
          <a:gradFill>
            <a:gsLst>
              <a:gs pos="0">
                <a:srgbClr val="D8D8D8"/>
              </a:gs>
              <a:gs pos="99000">
                <a:srgbClr val="BFBFBF"/>
              </a:gs>
              <a:gs pos="100000">
                <a:srgbClr val="BFBFBF"/>
              </a:gs>
            </a:gsLst>
            <a:lin ang="5400012" scaled="0"/>
          </a:gradFill>
          <a:ln>
            <a:noFill/>
          </a:ln>
        </p:spPr>
      </p:sp>
      <p:sp>
        <p:nvSpPr>
          <p:cNvPr id="1025" name="Google Shape;1025;p200"/>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026" name="Google Shape;1026;p20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1027" name="Google Shape;1027;p200"/>
          <p:cNvPicPr preferRelativeResize="0"/>
          <p:nvPr/>
        </p:nvPicPr>
        <p:blipFill rotWithShape="1">
          <a:blip r:embed="rId3">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1028" name="Shape 1028"/>
        <p:cNvGrpSpPr/>
        <p:nvPr/>
      </p:nvGrpSpPr>
      <p:grpSpPr>
        <a:xfrm>
          <a:off x="0" y="0"/>
          <a:ext cx="0" cy="0"/>
          <a:chOff x="0" y="0"/>
          <a:chExt cx="0" cy="0"/>
        </a:xfrm>
      </p:grpSpPr>
      <p:sp>
        <p:nvSpPr>
          <p:cNvPr id="1029" name="Google Shape;1029;p20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30" name="Google Shape;1030;p201"/>
          <p:cNvSpPr txBox="1"/>
          <p:nvPr>
            <p:ph type="title"/>
          </p:nvPr>
        </p:nvSpPr>
        <p:spPr>
          <a:xfrm>
            <a:off x="640937" y="87837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1031" name="Shape 1031"/>
        <p:cNvGrpSpPr/>
        <p:nvPr/>
      </p:nvGrpSpPr>
      <p:grpSpPr>
        <a:xfrm>
          <a:off x="0" y="0"/>
          <a:ext cx="0" cy="0"/>
          <a:chOff x="0" y="0"/>
          <a:chExt cx="0" cy="0"/>
        </a:xfrm>
      </p:grpSpPr>
      <p:sp>
        <p:nvSpPr>
          <p:cNvPr id="1032" name="Google Shape;1032;p202"/>
          <p:cNvSpPr txBox="1"/>
          <p:nvPr>
            <p:ph type="title"/>
          </p:nvPr>
        </p:nvSpPr>
        <p:spPr>
          <a:xfrm>
            <a:off x="649174" y="1662313"/>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33" name="Google Shape;1033;p20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34" name="Google Shape;1034;p202"/>
          <p:cNvSpPr/>
          <p:nvPr>
            <p:ph idx="2" type="pic"/>
          </p:nvPr>
        </p:nvSpPr>
        <p:spPr>
          <a:xfrm>
            <a:off x="3750372" y="2571750"/>
            <a:ext cx="5393700" cy="25719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1035" name="Shape 1035"/>
        <p:cNvGrpSpPr/>
        <p:nvPr/>
      </p:nvGrpSpPr>
      <p:grpSpPr>
        <a:xfrm>
          <a:off x="0" y="0"/>
          <a:ext cx="0" cy="0"/>
          <a:chOff x="0" y="0"/>
          <a:chExt cx="0" cy="0"/>
        </a:xfrm>
      </p:grpSpPr>
      <p:sp>
        <p:nvSpPr>
          <p:cNvPr id="1036" name="Google Shape;1036;p203"/>
          <p:cNvSpPr txBox="1"/>
          <p:nvPr>
            <p:ph type="title"/>
          </p:nvPr>
        </p:nvSpPr>
        <p:spPr>
          <a:xfrm>
            <a:off x="647497"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37" name="Google Shape;1037;p20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1038" name="Google Shape;1038;p203"/>
          <p:cNvPicPr preferRelativeResize="0"/>
          <p:nvPr/>
        </p:nvPicPr>
        <p:blipFill rotWithShape="1">
          <a:blip r:embed="rId2">
            <a:alphaModFix/>
          </a:blip>
          <a:srcRect b="0" l="0" r="0" t="0"/>
          <a:stretch/>
        </p:blipFill>
        <p:spPr>
          <a:xfrm flipH="1">
            <a:off x="3101689" y="-309290"/>
            <a:ext cx="4019547" cy="6871025"/>
          </a:xfrm>
          <a:prstGeom prst="rect">
            <a:avLst/>
          </a:prstGeom>
          <a:noFill/>
          <a:ln>
            <a:noFill/>
          </a:ln>
        </p:spPr>
      </p:pic>
      <p:pic>
        <p:nvPicPr>
          <p:cNvPr id="1039" name="Google Shape;1039;p203"/>
          <p:cNvPicPr preferRelativeResize="0"/>
          <p:nvPr/>
        </p:nvPicPr>
        <p:blipFill rotWithShape="1">
          <a:blip r:embed="rId3">
            <a:alphaModFix/>
          </a:blip>
          <a:srcRect b="0" l="0" r="0" t="0"/>
          <a:stretch/>
        </p:blipFill>
        <p:spPr>
          <a:xfrm>
            <a:off x="4391463" y="1225289"/>
            <a:ext cx="1548673" cy="3157318"/>
          </a:xfrm>
          <a:prstGeom prst="rect">
            <a:avLst/>
          </a:prstGeom>
          <a:noFill/>
          <a:ln>
            <a:noFill/>
          </a:ln>
        </p:spPr>
      </p:pic>
      <p:sp>
        <p:nvSpPr>
          <p:cNvPr id="1040" name="Google Shape;1040;p203"/>
          <p:cNvSpPr/>
          <p:nvPr>
            <p:ph idx="2" type="pic"/>
          </p:nvPr>
        </p:nvSpPr>
        <p:spPr>
          <a:xfrm>
            <a:off x="4492337" y="1628775"/>
            <a:ext cx="1343100" cy="23718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spTree>
      <p:nvGrpSpPr>
        <p:cNvPr id="1041" name="Shape 1041"/>
        <p:cNvGrpSpPr/>
        <p:nvPr/>
      </p:nvGrpSpPr>
      <p:grpSpPr>
        <a:xfrm>
          <a:off x="0" y="0"/>
          <a:ext cx="0" cy="0"/>
          <a:chOff x="0" y="0"/>
          <a:chExt cx="0" cy="0"/>
        </a:xfrm>
      </p:grpSpPr>
      <p:pic>
        <p:nvPicPr>
          <p:cNvPr id="1042" name="Google Shape;1042;p204"/>
          <p:cNvPicPr preferRelativeResize="0"/>
          <p:nvPr/>
        </p:nvPicPr>
        <p:blipFill rotWithShape="1">
          <a:blip r:embed="rId2">
            <a:alphaModFix/>
          </a:blip>
          <a:srcRect b="0" l="0" r="0" t="0"/>
          <a:stretch/>
        </p:blipFill>
        <p:spPr>
          <a:xfrm>
            <a:off x="3673892" y="-5787404"/>
            <a:ext cx="2201637" cy="16899276"/>
          </a:xfrm>
          <a:prstGeom prst="rect">
            <a:avLst/>
          </a:prstGeom>
          <a:noFill/>
          <a:ln>
            <a:noFill/>
          </a:ln>
        </p:spPr>
      </p:pic>
      <p:sp>
        <p:nvSpPr>
          <p:cNvPr id="1043" name="Google Shape;1043;p204"/>
          <p:cNvSpPr/>
          <p:nvPr>
            <p:ph idx="2" type="pic"/>
          </p:nvPr>
        </p:nvSpPr>
        <p:spPr>
          <a:xfrm>
            <a:off x="4084148" y="1792059"/>
            <a:ext cx="1372200" cy="1714500"/>
          </a:xfrm>
          <a:prstGeom prst="rect">
            <a:avLst/>
          </a:prstGeom>
          <a:gradFill>
            <a:gsLst>
              <a:gs pos="0">
                <a:srgbClr val="D8D8D8"/>
              </a:gs>
              <a:gs pos="99000">
                <a:srgbClr val="BFBFBF"/>
              </a:gs>
              <a:gs pos="100000">
                <a:srgbClr val="BFBFBF"/>
              </a:gs>
            </a:gsLst>
            <a:lin ang="5400012" scaled="0"/>
          </a:gradFill>
          <a:ln>
            <a:noFill/>
          </a:ln>
        </p:spPr>
      </p:sp>
      <p:sp>
        <p:nvSpPr>
          <p:cNvPr id="1044" name="Google Shape;1044;p204"/>
          <p:cNvSpPr txBox="1"/>
          <p:nvPr>
            <p:ph type="title"/>
          </p:nvPr>
        </p:nvSpPr>
        <p:spPr>
          <a:xfrm>
            <a:off x="644870"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45" name="Google Shape;1045;p20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 2">
  <p:cSld name="TITLE_9_1">
    <p:bg>
      <p:bgPr>
        <a:solidFill>
          <a:srgbClr val="EAF1F8"/>
        </a:solidFill>
      </p:bgPr>
    </p:bg>
    <p:spTree>
      <p:nvGrpSpPr>
        <p:cNvPr id="75" name="Shape 75"/>
        <p:cNvGrpSpPr/>
        <p:nvPr/>
      </p:nvGrpSpPr>
      <p:grpSpPr>
        <a:xfrm>
          <a:off x="0" y="0"/>
          <a:ext cx="0" cy="0"/>
          <a:chOff x="0" y="0"/>
          <a:chExt cx="0" cy="0"/>
        </a:xfrm>
      </p:grpSpPr>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p:cSld name="38_Custom Layout">
    <p:spTree>
      <p:nvGrpSpPr>
        <p:cNvPr id="1046" name="Shape 1046"/>
        <p:cNvGrpSpPr/>
        <p:nvPr/>
      </p:nvGrpSpPr>
      <p:grpSpPr>
        <a:xfrm>
          <a:off x="0" y="0"/>
          <a:ext cx="0" cy="0"/>
          <a:chOff x="0" y="0"/>
          <a:chExt cx="0" cy="0"/>
        </a:xfrm>
      </p:grpSpPr>
      <p:pic>
        <p:nvPicPr>
          <p:cNvPr id="1047" name="Google Shape;1047;p205"/>
          <p:cNvPicPr preferRelativeResize="0"/>
          <p:nvPr/>
        </p:nvPicPr>
        <p:blipFill rotWithShape="1">
          <a:blip r:embed="rId2">
            <a:alphaModFix/>
          </a:blip>
          <a:srcRect b="0" l="0" r="0" t="0"/>
          <a:stretch/>
        </p:blipFill>
        <p:spPr>
          <a:xfrm>
            <a:off x="4270698" y="1163270"/>
            <a:ext cx="3892228" cy="3272484"/>
          </a:xfrm>
          <a:prstGeom prst="rect">
            <a:avLst/>
          </a:prstGeom>
          <a:noFill/>
          <a:ln>
            <a:noFill/>
          </a:ln>
        </p:spPr>
      </p:pic>
      <p:sp>
        <p:nvSpPr>
          <p:cNvPr id="1048" name="Google Shape;1048;p205"/>
          <p:cNvSpPr/>
          <p:nvPr>
            <p:ph idx="2" type="pic"/>
          </p:nvPr>
        </p:nvSpPr>
        <p:spPr>
          <a:xfrm>
            <a:off x="4413116" y="1353909"/>
            <a:ext cx="3606900" cy="2027400"/>
          </a:xfrm>
          <a:prstGeom prst="rect">
            <a:avLst/>
          </a:prstGeom>
          <a:gradFill>
            <a:gsLst>
              <a:gs pos="0">
                <a:srgbClr val="D8D8D8"/>
              </a:gs>
              <a:gs pos="99000">
                <a:srgbClr val="BFBFBF"/>
              </a:gs>
              <a:gs pos="100000">
                <a:srgbClr val="BFBFBF"/>
              </a:gs>
            </a:gsLst>
            <a:lin ang="5400012" scaled="0"/>
          </a:gradFill>
          <a:ln>
            <a:noFill/>
          </a:ln>
        </p:spPr>
      </p:sp>
      <p:sp>
        <p:nvSpPr>
          <p:cNvPr id="1049" name="Google Shape;1049;p205"/>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50" name="Google Shape;1050;p20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spTree>
      <p:nvGrpSpPr>
        <p:cNvPr id="1051" name="Shape 1051"/>
        <p:cNvGrpSpPr/>
        <p:nvPr/>
      </p:nvGrpSpPr>
      <p:grpSpPr>
        <a:xfrm>
          <a:off x="0" y="0"/>
          <a:ext cx="0" cy="0"/>
          <a:chOff x="0" y="0"/>
          <a:chExt cx="0" cy="0"/>
        </a:xfrm>
      </p:grpSpPr>
      <p:pic>
        <p:nvPicPr>
          <p:cNvPr id="1052" name="Google Shape;1052;p206"/>
          <p:cNvPicPr preferRelativeResize="0"/>
          <p:nvPr/>
        </p:nvPicPr>
        <p:blipFill rotWithShape="1">
          <a:blip r:embed="rId2">
            <a:alphaModFix/>
          </a:blip>
          <a:srcRect b="0" l="0" r="0" t="0"/>
          <a:stretch/>
        </p:blipFill>
        <p:spPr>
          <a:xfrm>
            <a:off x="3213930" y="958371"/>
            <a:ext cx="5602617" cy="3289527"/>
          </a:xfrm>
          <a:prstGeom prst="rect">
            <a:avLst/>
          </a:prstGeom>
          <a:noFill/>
          <a:ln>
            <a:noFill/>
          </a:ln>
        </p:spPr>
      </p:pic>
      <p:sp>
        <p:nvSpPr>
          <p:cNvPr id="1053" name="Google Shape;1053;p206"/>
          <p:cNvSpPr/>
          <p:nvPr>
            <p:ph idx="2" type="pic"/>
          </p:nvPr>
        </p:nvSpPr>
        <p:spPr>
          <a:xfrm>
            <a:off x="3900054" y="1201509"/>
            <a:ext cx="4231200" cy="2652900"/>
          </a:xfrm>
          <a:prstGeom prst="rect">
            <a:avLst/>
          </a:prstGeom>
          <a:gradFill>
            <a:gsLst>
              <a:gs pos="0">
                <a:srgbClr val="D8D8D8"/>
              </a:gs>
              <a:gs pos="99000">
                <a:srgbClr val="BFBFBF"/>
              </a:gs>
              <a:gs pos="100000">
                <a:srgbClr val="BFBFBF"/>
              </a:gs>
            </a:gsLst>
            <a:lin ang="5400012" scaled="0"/>
          </a:gradFill>
          <a:ln>
            <a:noFill/>
          </a:ln>
        </p:spPr>
      </p:sp>
      <p:sp>
        <p:nvSpPr>
          <p:cNvPr id="1054" name="Google Shape;1054;p20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55" name="Google Shape;1055;p206"/>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spTree>
      <p:nvGrpSpPr>
        <p:cNvPr id="1056" name="Shape 1056"/>
        <p:cNvGrpSpPr/>
        <p:nvPr/>
      </p:nvGrpSpPr>
      <p:grpSpPr>
        <a:xfrm>
          <a:off x="0" y="0"/>
          <a:ext cx="0" cy="0"/>
          <a:chOff x="0" y="0"/>
          <a:chExt cx="0" cy="0"/>
        </a:xfrm>
      </p:grpSpPr>
      <p:pic>
        <p:nvPicPr>
          <p:cNvPr id="1057" name="Google Shape;1057;p207"/>
          <p:cNvPicPr preferRelativeResize="0"/>
          <p:nvPr/>
        </p:nvPicPr>
        <p:blipFill rotWithShape="1">
          <a:blip r:embed="rId2">
            <a:alphaModFix/>
          </a:blip>
          <a:srcRect b="0" l="0" r="0" t="0"/>
          <a:stretch/>
        </p:blipFill>
        <p:spPr>
          <a:xfrm>
            <a:off x="3832091" y="684979"/>
            <a:ext cx="4007724" cy="5631538"/>
          </a:xfrm>
          <a:prstGeom prst="rect">
            <a:avLst/>
          </a:prstGeom>
          <a:noFill/>
          <a:ln>
            <a:noFill/>
          </a:ln>
        </p:spPr>
      </p:pic>
      <p:sp>
        <p:nvSpPr>
          <p:cNvPr id="1058" name="Google Shape;1058;p207"/>
          <p:cNvSpPr/>
          <p:nvPr>
            <p:ph idx="2" type="pic"/>
          </p:nvPr>
        </p:nvSpPr>
        <p:spPr>
          <a:xfrm>
            <a:off x="4165466" y="1268184"/>
            <a:ext cx="3340200" cy="4456500"/>
          </a:xfrm>
          <a:prstGeom prst="rect">
            <a:avLst/>
          </a:prstGeom>
          <a:gradFill>
            <a:gsLst>
              <a:gs pos="0">
                <a:srgbClr val="D8D8D8"/>
              </a:gs>
              <a:gs pos="99000">
                <a:srgbClr val="BFBFBF"/>
              </a:gs>
              <a:gs pos="100000">
                <a:srgbClr val="BFBFBF"/>
              </a:gs>
            </a:gsLst>
            <a:lin ang="5400012" scaled="0"/>
          </a:gradFill>
          <a:ln>
            <a:noFill/>
          </a:ln>
        </p:spPr>
      </p:sp>
      <p:sp>
        <p:nvSpPr>
          <p:cNvPr id="1059" name="Google Shape;1059;p20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60" name="Google Shape;1060;p207"/>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spTree>
      <p:nvGrpSpPr>
        <p:cNvPr id="1061" name="Shape 1061"/>
        <p:cNvGrpSpPr/>
        <p:nvPr/>
      </p:nvGrpSpPr>
      <p:grpSpPr>
        <a:xfrm>
          <a:off x="0" y="0"/>
          <a:ext cx="0" cy="0"/>
          <a:chOff x="0" y="0"/>
          <a:chExt cx="0" cy="0"/>
        </a:xfrm>
      </p:grpSpPr>
      <p:pic>
        <p:nvPicPr>
          <p:cNvPr id="1062" name="Google Shape;1062;p208"/>
          <p:cNvPicPr preferRelativeResize="0"/>
          <p:nvPr/>
        </p:nvPicPr>
        <p:blipFill rotWithShape="1">
          <a:blip r:embed="rId2">
            <a:alphaModFix/>
          </a:blip>
          <a:srcRect b="0" l="0" r="0" t="0"/>
          <a:stretch/>
        </p:blipFill>
        <p:spPr>
          <a:xfrm>
            <a:off x="3707129" y="830149"/>
            <a:ext cx="1806177" cy="3682305"/>
          </a:xfrm>
          <a:prstGeom prst="rect">
            <a:avLst/>
          </a:prstGeom>
          <a:noFill/>
          <a:ln>
            <a:noFill/>
          </a:ln>
        </p:spPr>
      </p:pic>
      <p:pic>
        <p:nvPicPr>
          <p:cNvPr id="1063" name="Google Shape;1063;p208"/>
          <p:cNvPicPr preferRelativeResize="0"/>
          <p:nvPr/>
        </p:nvPicPr>
        <p:blipFill rotWithShape="1">
          <a:blip r:embed="rId2">
            <a:alphaModFix/>
          </a:blip>
          <a:srcRect b="0" l="0" r="0" t="0"/>
          <a:stretch/>
        </p:blipFill>
        <p:spPr>
          <a:xfrm>
            <a:off x="5660071" y="830149"/>
            <a:ext cx="1806177" cy="3682305"/>
          </a:xfrm>
          <a:prstGeom prst="rect">
            <a:avLst/>
          </a:prstGeom>
          <a:noFill/>
          <a:ln>
            <a:noFill/>
          </a:ln>
        </p:spPr>
      </p:pic>
      <p:pic>
        <p:nvPicPr>
          <p:cNvPr id="1064" name="Google Shape;1064;p208"/>
          <p:cNvPicPr preferRelativeResize="0"/>
          <p:nvPr/>
        </p:nvPicPr>
        <p:blipFill rotWithShape="1">
          <a:blip r:embed="rId2">
            <a:alphaModFix/>
          </a:blip>
          <a:srcRect b="0" l="0" r="0" t="0"/>
          <a:stretch/>
        </p:blipFill>
        <p:spPr>
          <a:xfrm>
            <a:off x="7613012" y="830149"/>
            <a:ext cx="1806177" cy="3682305"/>
          </a:xfrm>
          <a:prstGeom prst="rect">
            <a:avLst/>
          </a:prstGeom>
          <a:noFill/>
          <a:ln>
            <a:noFill/>
          </a:ln>
        </p:spPr>
      </p:pic>
      <p:sp>
        <p:nvSpPr>
          <p:cNvPr id="1065" name="Google Shape;1065;p208"/>
          <p:cNvSpPr/>
          <p:nvPr>
            <p:ph idx="2" type="pic"/>
          </p:nvPr>
        </p:nvSpPr>
        <p:spPr>
          <a:xfrm>
            <a:off x="3824141"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1066" name="Google Shape;1066;p20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67" name="Google Shape;1067;p208"/>
          <p:cNvSpPr/>
          <p:nvPr>
            <p:ph idx="3" type="pic"/>
          </p:nvPr>
        </p:nvSpPr>
        <p:spPr>
          <a:xfrm>
            <a:off x="5768189"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1068" name="Google Shape;1068;p208"/>
          <p:cNvSpPr/>
          <p:nvPr>
            <p:ph idx="4" type="pic"/>
          </p:nvPr>
        </p:nvSpPr>
        <p:spPr>
          <a:xfrm>
            <a:off x="7718238"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1069" name="Google Shape;1069;p208"/>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spTree>
      <p:nvGrpSpPr>
        <p:cNvPr id="1070" name="Shape 1070"/>
        <p:cNvGrpSpPr/>
        <p:nvPr/>
      </p:nvGrpSpPr>
      <p:grpSpPr>
        <a:xfrm>
          <a:off x="0" y="0"/>
          <a:ext cx="0" cy="0"/>
          <a:chOff x="0" y="0"/>
          <a:chExt cx="0" cy="0"/>
        </a:xfrm>
      </p:grpSpPr>
      <p:pic>
        <p:nvPicPr>
          <p:cNvPr id="1071" name="Google Shape;1071;p209"/>
          <p:cNvPicPr preferRelativeResize="0"/>
          <p:nvPr/>
        </p:nvPicPr>
        <p:blipFill rotWithShape="1">
          <a:blip r:embed="rId2">
            <a:alphaModFix/>
          </a:blip>
          <a:srcRect b="0" l="0" r="0" t="0"/>
          <a:stretch/>
        </p:blipFill>
        <p:spPr>
          <a:xfrm>
            <a:off x="196072" y="4641497"/>
            <a:ext cx="1033703" cy="482594"/>
          </a:xfrm>
          <a:prstGeom prst="rect">
            <a:avLst/>
          </a:prstGeom>
          <a:noFill/>
          <a:ln>
            <a:noFill/>
          </a:ln>
        </p:spPr>
      </p:pic>
      <p:sp>
        <p:nvSpPr>
          <p:cNvPr id="1072" name="Google Shape;1072;p209"/>
          <p:cNvSpPr/>
          <p:nvPr/>
        </p:nvSpPr>
        <p:spPr>
          <a:xfrm>
            <a:off x="8574245" y="4739027"/>
            <a:ext cx="277500" cy="2775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073" name="Google Shape;1073;p20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1074" name="Shape 1074"/>
        <p:cNvGrpSpPr/>
        <p:nvPr/>
      </p:nvGrpSpPr>
      <p:grpSpPr>
        <a:xfrm>
          <a:off x="0" y="0"/>
          <a:ext cx="0" cy="0"/>
          <a:chOff x="0" y="0"/>
          <a:chExt cx="0" cy="0"/>
        </a:xfrm>
      </p:grpSpPr>
      <p:sp>
        <p:nvSpPr>
          <p:cNvPr id="1075" name="Google Shape;1075;p210"/>
          <p:cNvSpPr txBox="1"/>
          <p:nvPr>
            <p:ph type="title"/>
          </p:nvPr>
        </p:nvSpPr>
        <p:spPr>
          <a:xfrm>
            <a:off x="641025" y="1730276"/>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76" name="Google Shape;1076;p21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77" name="Google Shape;1077;p210"/>
          <p:cNvSpPr/>
          <p:nvPr>
            <p:ph idx="2" type="pic"/>
          </p:nvPr>
        </p:nvSpPr>
        <p:spPr>
          <a:xfrm>
            <a:off x="480551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1078" name="Google Shape;1078;p210"/>
          <p:cNvSpPr/>
          <p:nvPr>
            <p:ph idx="3" type="pic"/>
          </p:nvPr>
        </p:nvSpPr>
        <p:spPr>
          <a:xfrm>
            <a:off x="7794055"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1079" name="Shape 1079"/>
        <p:cNvGrpSpPr/>
        <p:nvPr/>
      </p:nvGrpSpPr>
      <p:grpSpPr>
        <a:xfrm>
          <a:off x="0" y="0"/>
          <a:ext cx="0" cy="0"/>
          <a:chOff x="0" y="0"/>
          <a:chExt cx="0" cy="0"/>
        </a:xfrm>
      </p:grpSpPr>
      <p:sp>
        <p:nvSpPr>
          <p:cNvPr id="1080" name="Google Shape;1080;p21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81" name="Google Shape;1081;p211"/>
          <p:cNvSpPr/>
          <p:nvPr>
            <p:ph idx="2" type="pic"/>
          </p:nvPr>
        </p:nvSpPr>
        <p:spPr>
          <a:xfrm>
            <a:off x="-1348170"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1082" name="Google Shape;1082;p211"/>
          <p:cNvSpPr/>
          <p:nvPr>
            <p:ph idx="3" type="pic"/>
          </p:nvPr>
        </p:nvSpPr>
        <p:spPr>
          <a:xfrm>
            <a:off x="162185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1083" name="Google Shape;1083;p211"/>
          <p:cNvSpPr/>
          <p:nvPr>
            <p:ph idx="4" type="pic"/>
          </p:nvPr>
        </p:nvSpPr>
        <p:spPr>
          <a:xfrm>
            <a:off x="4707954" y="1221806"/>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1084" name="Google Shape;1084;p211"/>
          <p:cNvSpPr/>
          <p:nvPr>
            <p:ph idx="5" type="pic"/>
          </p:nvPr>
        </p:nvSpPr>
        <p:spPr>
          <a:xfrm>
            <a:off x="7794055"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085" name="Shape 1085"/>
        <p:cNvGrpSpPr/>
        <p:nvPr/>
      </p:nvGrpSpPr>
      <p:grpSpPr>
        <a:xfrm>
          <a:off x="0" y="0"/>
          <a:ext cx="0" cy="0"/>
          <a:chOff x="0" y="0"/>
          <a:chExt cx="0" cy="0"/>
        </a:xfrm>
      </p:grpSpPr>
      <p:sp>
        <p:nvSpPr>
          <p:cNvPr id="1086" name="Google Shape;1086;p21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87" name="Google Shape;1087;p212"/>
          <p:cNvSpPr/>
          <p:nvPr>
            <p:ph idx="2" type="pic"/>
          </p:nvPr>
        </p:nvSpPr>
        <p:spPr>
          <a:xfrm>
            <a:off x="-1348170"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1088" name="Google Shape;1088;p212"/>
          <p:cNvSpPr/>
          <p:nvPr>
            <p:ph idx="3" type="pic"/>
          </p:nvPr>
        </p:nvSpPr>
        <p:spPr>
          <a:xfrm>
            <a:off x="162185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1089" name="Google Shape;1089;p212"/>
          <p:cNvSpPr/>
          <p:nvPr>
            <p:ph idx="4" type="pic"/>
          </p:nvPr>
        </p:nvSpPr>
        <p:spPr>
          <a:xfrm>
            <a:off x="4591877"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1090" name="Shape 1090"/>
        <p:cNvGrpSpPr/>
        <p:nvPr/>
      </p:nvGrpSpPr>
      <p:grpSpPr>
        <a:xfrm>
          <a:off x="0" y="0"/>
          <a:ext cx="0" cy="0"/>
          <a:chOff x="0" y="0"/>
          <a:chExt cx="0" cy="0"/>
        </a:xfrm>
      </p:grpSpPr>
      <p:sp>
        <p:nvSpPr>
          <p:cNvPr id="1091" name="Google Shape;1091;p213"/>
          <p:cNvSpPr txBox="1"/>
          <p:nvPr>
            <p:ph type="title"/>
          </p:nvPr>
        </p:nvSpPr>
        <p:spPr>
          <a:xfrm>
            <a:off x="660434" y="3291318"/>
            <a:ext cx="7375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92" name="Google Shape;1092;p21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93" name="Google Shape;1093;p213"/>
          <p:cNvSpPr/>
          <p:nvPr>
            <p:ph idx="2" type="pic"/>
          </p:nvPr>
        </p:nvSpPr>
        <p:spPr>
          <a:xfrm>
            <a:off x="1197428" y="1219195"/>
            <a:ext cx="1873800" cy="1873800"/>
          </a:xfrm>
          <a:prstGeom prst="ellipse">
            <a:avLst/>
          </a:prstGeom>
          <a:gradFill>
            <a:gsLst>
              <a:gs pos="0">
                <a:srgbClr val="D8D8D8"/>
              </a:gs>
              <a:gs pos="99000">
                <a:srgbClr val="BFBFBF"/>
              </a:gs>
              <a:gs pos="100000">
                <a:srgbClr val="BFBFBF"/>
              </a:gs>
            </a:gsLst>
            <a:lin ang="5400012" scaled="0"/>
          </a:gradFill>
          <a:ln>
            <a:noFill/>
          </a:ln>
        </p:spPr>
      </p:sp>
      <p:sp>
        <p:nvSpPr>
          <p:cNvPr id="1094" name="Google Shape;1094;p213"/>
          <p:cNvSpPr/>
          <p:nvPr>
            <p:ph idx="3" type="pic"/>
          </p:nvPr>
        </p:nvSpPr>
        <p:spPr>
          <a:xfrm>
            <a:off x="3635118" y="1219195"/>
            <a:ext cx="1873800" cy="1873800"/>
          </a:xfrm>
          <a:prstGeom prst="ellipse">
            <a:avLst/>
          </a:prstGeom>
          <a:gradFill>
            <a:gsLst>
              <a:gs pos="0">
                <a:srgbClr val="D8D8D8"/>
              </a:gs>
              <a:gs pos="99000">
                <a:srgbClr val="BFBFBF"/>
              </a:gs>
              <a:gs pos="100000">
                <a:srgbClr val="BFBFBF"/>
              </a:gs>
            </a:gsLst>
            <a:lin ang="5400012" scaled="0"/>
          </a:gradFill>
          <a:ln>
            <a:noFill/>
          </a:ln>
        </p:spPr>
      </p:sp>
      <p:sp>
        <p:nvSpPr>
          <p:cNvPr id="1095" name="Google Shape;1095;p213"/>
          <p:cNvSpPr/>
          <p:nvPr>
            <p:ph idx="4" type="pic"/>
          </p:nvPr>
        </p:nvSpPr>
        <p:spPr>
          <a:xfrm>
            <a:off x="6072808" y="1219195"/>
            <a:ext cx="1873800" cy="1873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1096" name="Shape 1096"/>
        <p:cNvGrpSpPr/>
        <p:nvPr/>
      </p:nvGrpSpPr>
      <p:grpSpPr>
        <a:xfrm>
          <a:off x="0" y="0"/>
          <a:ext cx="0" cy="0"/>
          <a:chOff x="0" y="0"/>
          <a:chExt cx="0" cy="0"/>
        </a:xfrm>
      </p:grpSpPr>
      <p:sp>
        <p:nvSpPr>
          <p:cNvPr id="1097" name="Google Shape;1097;p21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098" name="Google Shape;1098;p214"/>
          <p:cNvSpPr/>
          <p:nvPr/>
        </p:nvSpPr>
        <p:spPr>
          <a:xfrm>
            <a:off x="534286" y="271130"/>
            <a:ext cx="3185700" cy="35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099" name="Google Shape;1099;p214"/>
          <p:cNvSpPr/>
          <p:nvPr>
            <p:ph idx="2" type="pic"/>
          </p:nvPr>
        </p:nvSpPr>
        <p:spPr>
          <a:xfrm>
            <a:off x="1858618" y="-141632"/>
            <a:ext cx="5426700" cy="54267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4">
  <p:cSld name="SECTION_HEADER_4">
    <p:spTree>
      <p:nvGrpSpPr>
        <p:cNvPr id="76" name="Shape 76"/>
        <p:cNvGrpSpPr/>
        <p:nvPr/>
      </p:nvGrpSpPr>
      <p:grpSpPr>
        <a:xfrm>
          <a:off x="0" y="0"/>
          <a:ext cx="0" cy="0"/>
          <a:chOff x="0" y="0"/>
          <a:chExt cx="0" cy="0"/>
        </a:xfrm>
      </p:grpSpPr>
      <p:sp>
        <p:nvSpPr>
          <p:cNvPr id="77" name="Google Shape;77;p2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8" name="Google Shape;7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1100" name="Shape 1100"/>
        <p:cNvGrpSpPr/>
        <p:nvPr/>
      </p:nvGrpSpPr>
      <p:grpSpPr>
        <a:xfrm>
          <a:off x="0" y="0"/>
          <a:ext cx="0" cy="0"/>
          <a:chOff x="0" y="0"/>
          <a:chExt cx="0" cy="0"/>
        </a:xfrm>
      </p:grpSpPr>
      <p:sp>
        <p:nvSpPr>
          <p:cNvPr id="1101" name="Google Shape;1101;p215"/>
          <p:cNvSpPr txBox="1"/>
          <p:nvPr>
            <p:ph type="title"/>
          </p:nvPr>
        </p:nvSpPr>
        <p:spPr>
          <a:xfrm>
            <a:off x="640937" y="87837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400"/>
              <a:buFont typeface="Arial"/>
              <a:buNone/>
              <a:defRPr sz="24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02" name="Google Shape;1102;p21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103" name="Google Shape;1103;p215"/>
          <p:cNvSpPr/>
          <p:nvPr>
            <p:ph idx="2" type="pic"/>
          </p:nvPr>
        </p:nvSpPr>
        <p:spPr>
          <a:xfrm>
            <a:off x="1197428" y="1739128"/>
            <a:ext cx="1704900" cy="1704900"/>
          </a:xfrm>
          <a:prstGeom prst="ellipse">
            <a:avLst/>
          </a:prstGeom>
          <a:gradFill>
            <a:gsLst>
              <a:gs pos="0">
                <a:srgbClr val="D8D8D8"/>
              </a:gs>
              <a:gs pos="99000">
                <a:srgbClr val="BFBFBF"/>
              </a:gs>
              <a:gs pos="100000">
                <a:srgbClr val="BFBFBF"/>
              </a:gs>
            </a:gsLst>
            <a:lin ang="5400012" scaled="0"/>
          </a:gradFill>
          <a:ln>
            <a:noFill/>
          </a:ln>
        </p:spPr>
      </p:sp>
      <p:sp>
        <p:nvSpPr>
          <p:cNvPr id="1104" name="Google Shape;1104;p215"/>
          <p:cNvSpPr/>
          <p:nvPr>
            <p:ph idx="3" type="pic"/>
          </p:nvPr>
        </p:nvSpPr>
        <p:spPr>
          <a:xfrm>
            <a:off x="3719601" y="1739128"/>
            <a:ext cx="1704900" cy="1704900"/>
          </a:xfrm>
          <a:prstGeom prst="ellipse">
            <a:avLst/>
          </a:prstGeom>
          <a:gradFill>
            <a:gsLst>
              <a:gs pos="0">
                <a:srgbClr val="D8D8D8"/>
              </a:gs>
              <a:gs pos="99000">
                <a:srgbClr val="BFBFBF"/>
              </a:gs>
              <a:gs pos="100000">
                <a:srgbClr val="BFBFBF"/>
              </a:gs>
            </a:gsLst>
            <a:lin ang="5400012" scaled="0"/>
          </a:gradFill>
          <a:ln>
            <a:noFill/>
          </a:ln>
        </p:spPr>
      </p:sp>
      <p:sp>
        <p:nvSpPr>
          <p:cNvPr id="1105" name="Google Shape;1105;p215"/>
          <p:cNvSpPr/>
          <p:nvPr>
            <p:ph idx="4" type="pic"/>
          </p:nvPr>
        </p:nvSpPr>
        <p:spPr>
          <a:xfrm>
            <a:off x="6241774" y="1739128"/>
            <a:ext cx="1704900" cy="17049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ustom Layout">
  <p:cSld name="44_Custom Layout">
    <p:spTree>
      <p:nvGrpSpPr>
        <p:cNvPr id="1106" name="Shape 1106"/>
        <p:cNvGrpSpPr/>
        <p:nvPr/>
      </p:nvGrpSpPr>
      <p:grpSpPr>
        <a:xfrm>
          <a:off x="0" y="0"/>
          <a:ext cx="0" cy="0"/>
          <a:chOff x="0" y="0"/>
          <a:chExt cx="0" cy="0"/>
        </a:xfrm>
      </p:grpSpPr>
      <p:sp>
        <p:nvSpPr>
          <p:cNvPr id="1107" name="Google Shape;1107;p21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1108" name="Google Shape;1108;p216"/>
          <p:cNvPicPr preferRelativeResize="0"/>
          <p:nvPr/>
        </p:nvPicPr>
        <p:blipFill rotWithShape="1">
          <a:blip r:embed="rId2">
            <a:alphaModFix/>
          </a:blip>
          <a:srcRect b="0" l="0" r="0" t="0"/>
          <a:stretch/>
        </p:blipFill>
        <p:spPr>
          <a:xfrm>
            <a:off x="3763975" y="348989"/>
            <a:ext cx="2186848" cy="4458382"/>
          </a:xfrm>
          <a:prstGeom prst="rect">
            <a:avLst/>
          </a:prstGeom>
          <a:noFill/>
          <a:ln>
            <a:noFill/>
          </a:ln>
        </p:spPr>
      </p:pic>
      <p:sp>
        <p:nvSpPr>
          <p:cNvPr id="1109" name="Google Shape;1109;p216"/>
          <p:cNvSpPr/>
          <p:nvPr>
            <p:ph idx="2" type="pic"/>
          </p:nvPr>
        </p:nvSpPr>
        <p:spPr>
          <a:xfrm>
            <a:off x="3909170" y="908611"/>
            <a:ext cx="1896600" cy="3349200"/>
          </a:xfrm>
          <a:prstGeom prst="rect">
            <a:avLst/>
          </a:prstGeom>
          <a:gradFill>
            <a:gsLst>
              <a:gs pos="0">
                <a:srgbClr val="D8D8D8"/>
              </a:gs>
              <a:gs pos="99000">
                <a:srgbClr val="BFBFBF"/>
              </a:gs>
              <a:gs pos="100000">
                <a:srgbClr val="BFBFBF"/>
              </a:gs>
            </a:gsLst>
            <a:lin ang="5400012" scaled="0"/>
          </a:gradFill>
          <a:ln>
            <a:noFill/>
          </a:ln>
        </p:spPr>
      </p:sp>
      <p:sp>
        <p:nvSpPr>
          <p:cNvPr id="1110" name="Google Shape;1110;p216"/>
          <p:cNvSpPr/>
          <p:nvPr>
            <p:ph idx="3" type="pic"/>
          </p:nvPr>
        </p:nvSpPr>
        <p:spPr>
          <a:xfrm>
            <a:off x="6042770" y="908611"/>
            <a:ext cx="1896600" cy="3349200"/>
          </a:xfrm>
          <a:prstGeom prst="rect">
            <a:avLst/>
          </a:prstGeom>
          <a:gradFill>
            <a:gsLst>
              <a:gs pos="0">
                <a:srgbClr val="D8D8D8"/>
              </a:gs>
              <a:gs pos="99000">
                <a:srgbClr val="BFBFBF"/>
              </a:gs>
              <a:gs pos="100000">
                <a:srgbClr val="BFBFBF"/>
              </a:gs>
            </a:gsLst>
            <a:lin ang="5400012" scaled="0"/>
          </a:gradFill>
          <a:ln>
            <a:noFill/>
          </a:ln>
        </p:spPr>
      </p:sp>
      <p:sp>
        <p:nvSpPr>
          <p:cNvPr id="1111" name="Google Shape;1111;p216"/>
          <p:cNvSpPr/>
          <p:nvPr>
            <p:ph idx="4" type="pic"/>
          </p:nvPr>
        </p:nvSpPr>
        <p:spPr>
          <a:xfrm>
            <a:off x="1750897" y="908611"/>
            <a:ext cx="1896600" cy="33492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spTree>
      <p:nvGrpSpPr>
        <p:cNvPr id="1112" name="Shape 1112"/>
        <p:cNvGrpSpPr/>
        <p:nvPr/>
      </p:nvGrpSpPr>
      <p:grpSpPr>
        <a:xfrm>
          <a:off x="0" y="0"/>
          <a:ext cx="0" cy="0"/>
          <a:chOff x="0" y="0"/>
          <a:chExt cx="0" cy="0"/>
        </a:xfrm>
      </p:grpSpPr>
      <p:sp>
        <p:nvSpPr>
          <p:cNvPr id="1113" name="Google Shape;1113;p21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114" name="Google Shape;1114;p217"/>
          <p:cNvSpPr/>
          <p:nvPr>
            <p:ph idx="2" type="pic"/>
          </p:nvPr>
        </p:nvSpPr>
        <p:spPr>
          <a:xfrm>
            <a:off x="4158464" y="2487523"/>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1115" name="Google Shape;1115;p217"/>
          <p:cNvSpPr/>
          <p:nvPr>
            <p:ph idx="3" type="pic"/>
          </p:nvPr>
        </p:nvSpPr>
        <p:spPr>
          <a:xfrm>
            <a:off x="5396714" y="1734908"/>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1116" name="Google Shape;1116;p217"/>
          <p:cNvSpPr/>
          <p:nvPr>
            <p:ph idx="4" type="pic"/>
          </p:nvPr>
        </p:nvSpPr>
        <p:spPr>
          <a:xfrm>
            <a:off x="6625439" y="1020394"/>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1117" name="Google Shape;1117;p217"/>
          <p:cNvSpPr/>
          <p:nvPr>
            <p:ph idx="5" type="pic"/>
          </p:nvPr>
        </p:nvSpPr>
        <p:spPr>
          <a:xfrm>
            <a:off x="7855380" y="303836"/>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1118" name="Google Shape;1118;p217"/>
          <p:cNvSpPr/>
          <p:nvPr>
            <p:ph idx="6" type="pic"/>
          </p:nvPr>
        </p:nvSpPr>
        <p:spPr>
          <a:xfrm>
            <a:off x="7469959" y="2932736"/>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1119" name="Google Shape;1119;p217"/>
          <p:cNvSpPr/>
          <p:nvPr>
            <p:ph idx="7" type="pic"/>
          </p:nvPr>
        </p:nvSpPr>
        <p:spPr>
          <a:xfrm>
            <a:off x="4542670" y="-182267"/>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1120" name="Google Shape;1120;p217"/>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2 1">
  <p:cSld name="TITLE_3">
    <p:bg>
      <p:bgPr>
        <a:solidFill>
          <a:srgbClr val="EAF1F8"/>
        </a:solidFill>
      </p:bgPr>
    </p:bg>
    <p:spTree>
      <p:nvGrpSpPr>
        <p:cNvPr id="79" name="Shape 79"/>
        <p:cNvGrpSpPr/>
        <p:nvPr/>
      </p:nvGrpSpPr>
      <p:grpSpPr>
        <a:xfrm>
          <a:off x="0" y="0"/>
          <a:ext cx="0" cy="0"/>
          <a:chOff x="0" y="0"/>
          <a:chExt cx="0" cy="0"/>
        </a:xfrm>
      </p:grpSpPr>
      <p:sp>
        <p:nvSpPr>
          <p:cNvPr id="80" name="Google Shape;80;p2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B1C41"/>
                </a:solidFill>
                <a:latin typeface="Muli"/>
                <a:ea typeface="Muli"/>
                <a:cs typeface="Muli"/>
                <a:sym typeface="Muli"/>
              </a:defRPr>
            </a:lvl1pPr>
            <a:lvl2pPr lvl="1" rtl="0">
              <a:buNone/>
              <a:defRPr sz="1300">
                <a:solidFill>
                  <a:srgbClr val="0B1C41"/>
                </a:solidFill>
                <a:latin typeface="Muli"/>
                <a:ea typeface="Muli"/>
                <a:cs typeface="Muli"/>
                <a:sym typeface="Muli"/>
              </a:defRPr>
            </a:lvl2pPr>
            <a:lvl3pPr lvl="2" rtl="0">
              <a:buNone/>
              <a:defRPr sz="1300">
                <a:solidFill>
                  <a:srgbClr val="0B1C41"/>
                </a:solidFill>
                <a:latin typeface="Muli"/>
                <a:ea typeface="Muli"/>
                <a:cs typeface="Muli"/>
                <a:sym typeface="Muli"/>
              </a:defRPr>
            </a:lvl3pPr>
            <a:lvl4pPr lvl="3" rtl="0">
              <a:buNone/>
              <a:defRPr sz="1300">
                <a:solidFill>
                  <a:srgbClr val="0B1C41"/>
                </a:solidFill>
                <a:latin typeface="Muli"/>
                <a:ea typeface="Muli"/>
                <a:cs typeface="Muli"/>
                <a:sym typeface="Muli"/>
              </a:defRPr>
            </a:lvl4pPr>
            <a:lvl5pPr lvl="4" rtl="0">
              <a:buNone/>
              <a:defRPr sz="1300">
                <a:solidFill>
                  <a:srgbClr val="0B1C41"/>
                </a:solidFill>
                <a:latin typeface="Muli"/>
                <a:ea typeface="Muli"/>
                <a:cs typeface="Muli"/>
                <a:sym typeface="Muli"/>
              </a:defRPr>
            </a:lvl5pPr>
            <a:lvl6pPr lvl="5" rtl="0">
              <a:buNone/>
              <a:defRPr sz="1300">
                <a:solidFill>
                  <a:srgbClr val="0B1C41"/>
                </a:solidFill>
                <a:latin typeface="Muli"/>
                <a:ea typeface="Muli"/>
                <a:cs typeface="Muli"/>
                <a:sym typeface="Muli"/>
              </a:defRPr>
            </a:lvl6pPr>
            <a:lvl7pPr lvl="6" rtl="0">
              <a:buNone/>
              <a:defRPr sz="1300">
                <a:solidFill>
                  <a:srgbClr val="0B1C41"/>
                </a:solidFill>
                <a:latin typeface="Muli"/>
                <a:ea typeface="Muli"/>
                <a:cs typeface="Muli"/>
                <a:sym typeface="Muli"/>
              </a:defRPr>
            </a:lvl7pPr>
            <a:lvl8pPr lvl="7" rtl="0">
              <a:buNone/>
              <a:defRPr sz="1300">
                <a:solidFill>
                  <a:srgbClr val="0B1C41"/>
                </a:solidFill>
                <a:latin typeface="Muli"/>
                <a:ea typeface="Muli"/>
                <a:cs typeface="Muli"/>
                <a:sym typeface="Muli"/>
              </a:defRPr>
            </a:lvl8pPr>
            <a:lvl9pPr lvl="8" rtl="0">
              <a:buNone/>
              <a:defRPr sz="1300">
                <a:solidFill>
                  <a:srgbClr val="0B1C41"/>
                </a:solidFill>
                <a:latin typeface="Muli"/>
                <a:ea typeface="Muli"/>
                <a:cs typeface="Muli"/>
                <a:sym typeface="Mul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2">
  <p:cSld name="TITLE_12">
    <p:bg>
      <p:bgPr>
        <a:solidFill>
          <a:srgbClr val="EAF1F8"/>
        </a:solidFill>
      </p:bgPr>
    </p:bg>
    <p:spTree>
      <p:nvGrpSpPr>
        <p:cNvPr id="81" name="Shape 81"/>
        <p:cNvGrpSpPr/>
        <p:nvPr/>
      </p:nvGrpSpPr>
      <p:grpSpPr>
        <a:xfrm>
          <a:off x="0" y="0"/>
          <a:ext cx="0" cy="0"/>
          <a:chOff x="0" y="0"/>
          <a:chExt cx="0" cy="0"/>
        </a:xfrm>
      </p:grpSpPr>
      <p:sp>
        <p:nvSpPr>
          <p:cNvPr id="82" name="Google Shape;82;p2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B1C41"/>
                </a:solidFill>
                <a:latin typeface="Muli"/>
                <a:ea typeface="Muli"/>
                <a:cs typeface="Muli"/>
                <a:sym typeface="Muli"/>
              </a:defRPr>
            </a:lvl1pPr>
            <a:lvl2pPr lvl="1" rtl="0">
              <a:buNone/>
              <a:defRPr sz="1300">
                <a:solidFill>
                  <a:srgbClr val="0B1C41"/>
                </a:solidFill>
                <a:latin typeface="Muli"/>
                <a:ea typeface="Muli"/>
                <a:cs typeface="Muli"/>
                <a:sym typeface="Muli"/>
              </a:defRPr>
            </a:lvl2pPr>
            <a:lvl3pPr lvl="2" rtl="0">
              <a:buNone/>
              <a:defRPr sz="1300">
                <a:solidFill>
                  <a:srgbClr val="0B1C41"/>
                </a:solidFill>
                <a:latin typeface="Muli"/>
                <a:ea typeface="Muli"/>
                <a:cs typeface="Muli"/>
                <a:sym typeface="Muli"/>
              </a:defRPr>
            </a:lvl3pPr>
            <a:lvl4pPr lvl="3" rtl="0">
              <a:buNone/>
              <a:defRPr sz="1300">
                <a:solidFill>
                  <a:srgbClr val="0B1C41"/>
                </a:solidFill>
                <a:latin typeface="Muli"/>
                <a:ea typeface="Muli"/>
                <a:cs typeface="Muli"/>
                <a:sym typeface="Muli"/>
              </a:defRPr>
            </a:lvl4pPr>
            <a:lvl5pPr lvl="4" rtl="0">
              <a:buNone/>
              <a:defRPr sz="1300">
                <a:solidFill>
                  <a:srgbClr val="0B1C41"/>
                </a:solidFill>
                <a:latin typeface="Muli"/>
                <a:ea typeface="Muli"/>
                <a:cs typeface="Muli"/>
                <a:sym typeface="Muli"/>
              </a:defRPr>
            </a:lvl5pPr>
            <a:lvl6pPr lvl="5" rtl="0">
              <a:buNone/>
              <a:defRPr sz="1300">
                <a:solidFill>
                  <a:srgbClr val="0B1C41"/>
                </a:solidFill>
                <a:latin typeface="Muli"/>
                <a:ea typeface="Muli"/>
                <a:cs typeface="Muli"/>
                <a:sym typeface="Muli"/>
              </a:defRPr>
            </a:lvl6pPr>
            <a:lvl7pPr lvl="6" rtl="0">
              <a:buNone/>
              <a:defRPr sz="1300">
                <a:solidFill>
                  <a:srgbClr val="0B1C41"/>
                </a:solidFill>
                <a:latin typeface="Muli"/>
                <a:ea typeface="Muli"/>
                <a:cs typeface="Muli"/>
                <a:sym typeface="Muli"/>
              </a:defRPr>
            </a:lvl7pPr>
            <a:lvl8pPr lvl="7" rtl="0">
              <a:buNone/>
              <a:defRPr sz="1300">
                <a:solidFill>
                  <a:srgbClr val="0B1C41"/>
                </a:solidFill>
                <a:latin typeface="Muli"/>
                <a:ea typeface="Muli"/>
                <a:cs typeface="Muli"/>
                <a:sym typeface="Muli"/>
              </a:defRPr>
            </a:lvl8pPr>
            <a:lvl9pPr lvl="8" rtl="0">
              <a:buNone/>
              <a:defRPr sz="1300">
                <a:solidFill>
                  <a:srgbClr val="0B1C41"/>
                </a:solidFill>
                <a:latin typeface="Muli"/>
                <a:ea typeface="Muli"/>
                <a:cs typeface="Muli"/>
                <a:sym typeface="Mul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 4">
  <p:cSld name="TITLE_9_3">
    <p:bg>
      <p:bgPr>
        <a:solidFill>
          <a:srgbClr val="EAF1F8"/>
        </a:solidFill>
      </p:bgPr>
    </p:bg>
    <p:spTree>
      <p:nvGrpSpPr>
        <p:cNvPr id="83" name="Shape 83"/>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84" name="Shape 84"/>
        <p:cNvGrpSpPr/>
        <p:nvPr/>
      </p:nvGrpSpPr>
      <p:grpSpPr>
        <a:xfrm>
          <a:off x="0" y="0"/>
          <a:ext cx="0" cy="0"/>
          <a:chOff x="0" y="0"/>
          <a:chExt cx="0" cy="0"/>
        </a:xfrm>
      </p:grpSpPr>
      <p:sp>
        <p:nvSpPr>
          <p:cNvPr id="85" name="Google Shape;85;p2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6" name="Google Shape;86;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2">
  <p:cSld name="TITLE_1_9">
    <p:bg>
      <p:bgPr>
        <a:solidFill>
          <a:srgbClr val="EAF1F8"/>
        </a:solidFill>
      </p:bgPr>
    </p:bg>
    <p:spTree>
      <p:nvGrpSpPr>
        <p:cNvPr id="87" name="Shape 87"/>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5">
  <p:cSld name="TITLE_16">
    <p:bg>
      <p:bgPr>
        <a:gradFill>
          <a:gsLst>
            <a:gs pos="0">
              <a:srgbClr val="2E3FC0"/>
            </a:gs>
            <a:gs pos="34000">
              <a:srgbClr val="3248D0"/>
            </a:gs>
            <a:gs pos="100000">
              <a:srgbClr val="3E64FF"/>
            </a:gs>
          </a:gsLst>
          <a:lin ang="18000042" scaled="0"/>
        </a:gradFill>
      </p:bgPr>
    </p:bg>
    <p:spTree>
      <p:nvGrpSpPr>
        <p:cNvPr id="88" name="Shape 88"/>
        <p:cNvGrpSpPr/>
        <p:nvPr/>
      </p:nvGrpSpPr>
      <p:grpSpPr>
        <a:xfrm>
          <a:off x="0" y="0"/>
          <a:ext cx="0" cy="0"/>
          <a:chOff x="0" y="0"/>
          <a:chExt cx="0" cy="0"/>
        </a:xfrm>
      </p:grpSpPr>
      <p:sp>
        <p:nvSpPr>
          <p:cNvPr id="89" name="Google Shape;89;p2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DDEAF6"/>
              </a:buClr>
              <a:buSzPts val="4500"/>
              <a:buFont typeface="Raleway SemiBold"/>
              <a:buNone/>
              <a:defRPr sz="4500">
                <a:solidFill>
                  <a:srgbClr val="DDEAF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 name="Google Shape;90;p28"/>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5EDFFF"/>
              </a:buClr>
              <a:buSzPts val="1800"/>
              <a:buNone/>
              <a:defRPr sz="1800">
                <a:solidFill>
                  <a:srgbClr val="5EDFFF"/>
                </a:solidFill>
              </a:defRPr>
            </a:lvl1pPr>
            <a:lvl2pPr lvl="1" rtl="0" algn="ctr">
              <a:lnSpc>
                <a:spcPct val="90000"/>
              </a:lnSpc>
              <a:spcBef>
                <a:spcPts val="1200"/>
              </a:spcBef>
              <a:spcAft>
                <a:spcPts val="0"/>
              </a:spcAft>
              <a:buClr>
                <a:srgbClr val="0B1C41"/>
              </a:buClr>
              <a:buSzPts val="1500"/>
              <a:buNone/>
              <a:defRPr sz="1500"/>
            </a:lvl2pPr>
            <a:lvl3pPr lvl="2" rtl="0" algn="ctr">
              <a:lnSpc>
                <a:spcPct val="90000"/>
              </a:lnSpc>
              <a:spcBef>
                <a:spcPts val="1200"/>
              </a:spcBef>
              <a:spcAft>
                <a:spcPts val="0"/>
              </a:spcAft>
              <a:buClr>
                <a:srgbClr val="0B1C41"/>
              </a:buClr>
              <a:buSzPts val="1400"/>
              <a:buNone/>
              <a:defRPr sz="1400"/>
            </a:lvl3pPr>
            <a:lvl4pPr lvl="3" rtl="0" algn="ctr">
              <a:lnSpc>
                <a:spcPct val="90000"/>
              </a:lnSpc>
              <a:spcBef>
                <a:spcPts val="1200"/>
              </a:spcBef>
              <a:spcAft>
                <a:spcPts val="0"/>
              </a:spcAft>
              <a:buClr>
                <a:srgbClr val="0B1C41"/>
              </a:buClr>
              <a:buSzPts val="1200"/>
              <a:buNone/>
              <a:defRPr sz="1200"/>
            </a:lvl4pPr>
            <a:lvl5pPr lvl="4" rtl="0" algn="ctr">
              <a:lnSpc>
                <a:spcPct val="90000"/>
              </a:lnSpc>
              <a:spcBef>
                <a:spcPts val="1200"/>
              </a:spcBef>
              <a:spcAft>
                <a:spcPts val="0"/>
              </a:spcAft>
              <a:buClr>
                <a:srgbClr val="0B1C4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91" name="Google Shape;91;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2" name="Google Shape;92;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3" name="Google Shape;93;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9">
  <p:cSld name="TITLE_1_5">
    <p:bg>
      <p:bgPr>
        <a:solidFill>
          <a:srgbClr val="EAF1F8"/>
        </a:solidFill>
      </p:bgPr>
    </p:bg>
    <p:spTree>
      <p:nvGrpSpPr>
        <p:cNvPr id="94" name="Shape 94"/>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5">
  <p:cSld name="TITLE_17">
    <p:bg>
      <p:bgPr>
        <a:solidFill>
          <a:srgbClr val="EAF1F8"/>
        </a:solidFill>
      </p:bgPr>
    </p:bg>
    <p:spTree>
      <p:nvGrpSpPr>
        <p:cNvPr id="95" name="Shape 9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0">
  <p:cSld name="TITLE_13">
    <p:bg>
      <p:bgPr>
        <a:gradFill>
          <a:gsLst>
            <a:gs pos="0">
              <a:srgbClr val="2E3FC0"/>
            </a:gs>
            <a:gs pos="34000">
              <a:srgbClr val="3248D0"/>
            </a:gs>
            <a:gs pos="100000">
              <a:srgbClr val="3E64FF"/>
            </a:gs>
          </a:gsLst>
          <a:lin ang="18000042" scaled="0"/>
        </a:gradFill>
      </p:bgPr>
    </p:bg>
    <p:spTree>
      <p:nvGrpSpPr>
        <p:cNvPr id="96" name="Shape 96"/>
        <p:cNvGrpSpPr/>
        <p:nvPr/>
      </p:nvGrpSpPr>
      <p:grpSpPr>
        <a:xfrm>
          <a:off x="0" y="0"/>
          <a:ext cx="0" cy="0"/>
          <a:chOff x="0" y="0"/>
          <a:chExt cx="0" cy="0"/>
        </a:xfrm>
      </p:grpSpPr>
      <p:sp>
        <p:nvSpPr>
          <p:cNvPr id="97" name="Google Shape;97;p3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DDEAF6"/>
              </a:buClr>
              <a:buSzPts val="4500"/>
              <a:buFont typeface="Raleway SemiBold"/>
              <a:buNone/>
              <a:defRPr sz="4500">
                <a:solidFill>
                  <a:srgbClr val="DDEAF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 name="Google Shape;98;p31"/>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5EDFFF"/>
              </a:buClr>
              <a:buSzPts val="1800"/>
              <a:buNone/>
              <a:defRPr sz="1800">
                <a:solidFill>
                  <a:srgbClr val="5EDFFF"/>
                </a:solidFill>
              </a:defRPr>
            </a:lvl1pPr>
            <a:lvl2pPr lvl="1" rtl="0" algn="ctr">
              <a:lnSpc>
                <a:spcPct val="90000"/>
              </a:lnSpc>
              <a:spcBef>
                <a:spcPts val="1200"/>
              </a:spcBef>
              <a:spcAft>
                <a:spcPts val="0"/>
              </a:spcAft>
              <a:buClr>
                <a:srgbClr val="0B1C41"/>
              </a:buClr>
              <a:buSzPts val="1500"/>
              <a:buNone/>
              <a:defRPr sz="1500"/>
            </a:lvl2pPr>
            <a:lvl3pPr lvl="2" rtl="0" algn="ctr">
              <a:lnSpc>
                <a:spcPct val="90000"/>
              </a:lnSpc>
              <a:spcBef>
                <a:spcPts val="1200"/>
              </a:spcBef>
              <a:spcAft>
                <a:spcPts val="0"/>
              </a:spcAft>
              <a:buClr>
                <a:srgbClr val="0B1C41"/>
              </a:buClr>
              <a:buSzPts val="1400"/>
              <a:buNone/>
              <a:defRPr sz="1400"/>
            </a:lvl3pPr>
            <a:lvl4pPr lvl="3" rtl="0" algn="ctr">
              <a:lnSpc>
                <a:spcPct val="90000"/>
              </a:lnSpc>
              <a:spcBef>
                <a:spcPts val="1200"/>
              </a:spcBef>
              <a:spcAft>
                <a:spcPts val="0"/>
              </a:spcAft>
              <a:buClr>
                <a:srgbClr val="0B1C41"/>
              </a:buClr>
              <a:buSzPts val="1200"/>
              <a:buNone/>
              <a:defRPr sz="1200"/>
            </a:lvl4pPr>
            <a:lvl5pPr lvl="4" rtl="0" algn="ctr">
              <a:lnSpc>
                <a:spcPct val="90000"/>
              </a:lnSpc>
              <a:spcBef>
                <a:spcPts val="1200"/>
              </a:spcBef>
              <a:spcAft>
                <a:spcPts val="0"/>
              </a:spcAft>
              <a:buClr>
                <a:srgbClr val="0B1C4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99" name="Google Shape;99;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7">
  <p:cSld name="TITLE_1_11">
    <p:bg>
      <p:bgPr>
        <a:solidFill>
          <a:srgbClr val="EAF1F8"/>
        </a:solidFill>
      </p:bgPr>
    </p:bg>
    <p:spTree>
      <p:nvGrpSpPr>
        <p:cNvPr id="102" name="Shape 102"/>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2 1 1">
  <p:cSld name="TITLE_10_1">
    <p:bg>
      <p:bgPr>
        <a:solidFill>
          <a:srgbClr val="EAF1F8"/>
        </a:solidFill>
      </p:bgPr>
    </p:bg>
    <p:spTree>
      <p:nvGrpSpPr>
        <p:cNvPr id="103" name="Shape 103"/>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7 1">
  <p:cSld name="TITLE_1_4">
    <p:bg>
      <p:bgPr>
        <a:solidFill>
          <a:srgbClr val="EAF1F8"/>
        </a:solidFill>
      </p:bgPr>
    </p:bg>
    <p:spTree>
      <p:nvGrpSpPr>
        <p:cNvPr id="104" name="Shape 104"/>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3">
  <p:cSld name="SECTION_HEADER_3">
    <p:spTree>
      <p:nvGrpSpPr>
        <p:cNvPr id="105" name="Shape 105"/>
        <p:cNvGrpSpPr/>
        <p:nvPr/>
      </p:nvGrpSpPr>
      <p:grpSpPr>
        <a:xfrm>
          <a:off x="0" y="0"/>
          <a:ext cx="0" cy="0"/>
          <a:chOff x="0" y="0"/>
          <a:chExt cx="0" cy="0"/>
        </a:xfrm>
      </p:grpSpPr>
      <p:sp>
        <p:nvSpPr>
          <p:cNvPr id="106" name="Google Shape;106;p3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7" name="Google Shape;107;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6">
  <p:cSld name="TITLE_18">
    <p:bg>
      <p:bgPr>
        <a:solidFill>
          <a:srgbClr val="EAF1F8"/>
        </a:solidFill>
      </p:bgPr>
    </p:bg>
    <p:spTree>
      <p:nvGrpSpPr>
        <p:cNvPr id="108" name="Shape 108"/>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8">
  <p:cSld name="TITLE_12_3">
    <p:bg>
      <p:bgPr>
        <a:gradFill>
          <a:gsLst>
            <a:gs pos="0">
              <a:srgbClr val="2E3FC0"/>
            </a:gs>
            <a:gs pos="34000">
              <a:srgbClr val="3248D0"/>
            </a:gs>
            <a:gs pos="100000">
              <a:srgbClr val="3E64FF"/>
            </a:gs>
          </a:gsLst>
          <a:lin ang="18000042" scaled="0"/>
        </a:gradFill>
      </p:bgPr>
    </p:bg>
    <p:spTree>
      <p:nvGrpSpPr>
        <p:cNvPr id="109" name="Shape 109"/>
        <p:cNvGrpSpPr/>
        <p:nvPr/>
      </p:nvGrpSpPr>
      <p:grpSpPr>
        <a:xfrm>
          <a:off x="0" y="0"/>
          <a:ext cx="0" cy="0"/>
          <a:chOff x="0" y="0"/>
          <a:chExt cx="0" cy="0"/>
        </a:xfrm>
      </p:grpSpPr>
      <p:sp>
        <p:nvSpPr>
          <p:cNvPr id="110" name="Google Shape;110;p3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DDEAF6"/>
              </a:buClr>
              <a:buSzPts val="4500"/>
              <a:buFont typeface="Raleway SemiBold"/>
              <a:buNone/>
              <a:defRPr sz="4500">
                <a:solidFill>
                  <a:srgbClr val="DDEAF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1" name="Google Shape;111;p37"/>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5EDFFF"/>
              </a:buClr>
              <a:buSzPts val="1800"/>
              <a:buNone/>
              <a:defRPr sz="1800">
                <a:solidFill>
                  <a:srgbClr val="5EDFFF"/>
                </a:solidFill>
              </a:defRPr>
            </a:lvl1pPr>
            <a:lvl2pPr lvl="1" rtl="0" algn="ctr">
              <a:lnSpc>
                <a:spcPct val="90000"/>
              </a:lnSpc>
              <a:spcBef>
                <a:spcPts val="1200"/>
              </a:spcBef>
              <a:spcAft>
                <a:spcPts val="0"/>
              </a:spcAft>
              <a:buClr>
                <a:srgbClr val="0B1C41"/>
              </a:buClr>
              <a:buSzPts val="1500"/>
              <a:buNone/>
              <a:defRPr sz="1500"/>
            </a:lvl2pPr>
            <a:lvl3pPr lvl="2" rtl="0" algn="ctr">
              <a:lnSpc>
                <a:spcPct val="90000"/>
              </a:lnSpc>
              <a:spcBef>
                <a:spcPts val="1200"/>
              </a:spcBef>
              <a:spcAft>
                <a:spcPts val="0"/>
              </a:spcAft>
              <a:buClr>
                <a:srgbClr val="0B1C41"/>
              </a:buClr>
              <a:buSzPts val="1400"/>
              <a:buNone/>
              <a:defRPr sz="1400"/>
            </a:lvl3pPr>
            <a:lvl4pPr lvl="3" rtl="0" algn="ctr">
              <a:lnSpc>
                <a:spcPct val="90000"/>
              </a:lnSpc>
              <a:spcBef>
                <a:spcPts val="1200"/>
              </a:spcBef>
              <a:spcAft>
                <a:spcPts val="0"/>
              </a:spcAft>
              <a:buClr>
                <a:srgbClr val="0B1C41"/>
              </a:buClr>
              <a:buSzPts val="1200"/>
              <a:buNone/>
              <a:defRPr sz="1200"/>
            </a:lvl4pPr>
            <a:lvl5pPr lvl="4" rtl="0" algn="ctr">
              <a:lnSpc>
                <a:spcPct val="90000"/>
              </a:lnSpc>
              <a:spcBef>
                <a:spcPts val="1200"/>
              </a:spcBef>
              <a:spcAft>
                <a:spcPts val="0"/>
              </a:spcAft>
              <a:buClr>
                <a:srgbClr val="0B1C4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12" name="Google Shape;112;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1">
  <p:cSld name="TITLE_19">
    <p:bg>
      <p:bgPr>
        <a:solidFill>
          <a:srgbClr val="EAF1F8"/>
        </a:solidFill>
      </p:bgPr>
    </p:bg>
    <p:spTree>
      <p:nvGrpSpPr>
        <p:cNvPr id="115" name="Shape 115"/>
        <p:cNvGrpSpPr/>
        <p:nvPr/>
      </p:nvGrpSpPr>
      <p:grpSpPr>
        <a:xfrm>
          <a:off x="0" y="0"/>
          <a:ext cx="0" cy="0"/>
          <a:chOff x="0" y="0"/>
          <a:chExt cx="0" cy="0"/>
        </a:xfrm>
      </p:grpSpPr>
      <p:sp>
        <p:nvSpPr>
          <p:cNvPr id="116" name="Google Shape;116;p3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B1C41"/>
                </a:solidFill>
                <a:latin typeface="Muli"/>
                <a:ea typeface="Muli"/>
                <a:cs typeface="Muli"/>
                <a:sym typeface="Muli"/>
              </a:defRPr>
            </a:lvl1pPr>
            <a:lvl2pPr lvl="1" rtl="0">
              <a:buNone/>
              <a:defRPr sz="1300">
                <a:solidFill>
                  <a:srgbClr val="0B1C41"/>
                </a:solidFill>
                <a:latin typeface="Muli"/>
                <a:ea typeface="Muli"/>
                <a:cs typeface="Muli"/>
                <a:sym typeface="Muli"/>
              </a:defRPr>
            </a:lvl2pPr>
            <a:lvl3pPr lvl="2" rtl="0">
              <a:buNone/>
              <a:defRPr sz="1300">
                <a:solidFill>
                  <a:srgbClr val="0B1C41"/>
                </a:solidFill>
                <a:latin typeface="Muli"/>
                <a:ea typeface="Muli"/>
                <a:cs typeface="Muli"/>
                <a:sym typeface="Muli"/>
              </a:defRPr>
            </a:lvl3pPr>
            <a:lvl4pPr lvl="3" rtl="0">
              <a:buNone/>
              <a:defRPr sz="1300">
                <a:solidFill>
                  <a:srgbClr val="0B1C41"/>
                </a:solidFill>
                <a:latin typeface="Muli"/>
                <a:ea typeface="Muli"/>
                <a:cs typeface="Muli"/>
                <a:sym typeface="Muli"/>
              </a:defRPr>
            </a:lvl4pPr>
            <a:lvl5pPr lvl="4" rtl="0">
              <a:buNone/>
              <a:defRPr sz="1300">
                <a:solidFill>
                  <a:srgbClr val="0B1C41"/>
                </a:solidFill>
                <a:latin typeface="Muli"/>
                <a:ea typeface="Muli"/>
                <a:cs typeface="Muli"/>
                <a:sym typeface="Muli"/>
              </a:defRPr>
            </a:lvl5pPr>
            <a:lvl6pPr lvl="5" rtl="0">
              <a:buNone/>
              <a:defRPr sz="1300">
                <a:solidFill>
                  <a:srgbClr val="0B1C41"/>
                </a:solidFill>
                <a:latin typeface="Muli"/>
                <a:ea typeface="Muli"/>
                <a:cs typeface="Muli"/>
                <a:sym typeface="Muli"/>
              </a:defRPr>
            </a:lvl6pPr>
            <a:lvl7pPr lvl="6" rtl="0">
              <a:buNone/>
              <a:defRPr sz="1300">
                <a:solidFill>
                  <a:srgbClr val="0B1C41"/>
                </a:solidFill>
                <a:latin typeface="Muli"/>
                <a:ea typeface="Muli"/>
                <a:cs typeface="Muli"/>
                <a:sym typeface="Muli"/>
              </a:defRPr>
            </a:lvl7pPr>
            <a:lvl8pPr lvl="7" rtl="0">
              <a:buNone/>
              <a:defRPr sz="1300">
                <a:solidFill>
                  <a:srgbClr val="0B1C41"/>
                </a:solidFill>
                <a:latin typeface="Muli"/>
                <a:ea typeface="Muli"/>
                <a:cs typeface="Muli"/>
                <a:sym typeface="Muli"/>
              </a:defRPr>
            </a:lvl8pPr>
            <a:lvl9pPr lvl="8" rtl="0">
              <a:buNone/>
              <a:defRPr sz="1300">
                <a:solidFill>
                  <a:srgbClr val="0B1C41"/>
                </a:solidFill>
                <a:latin typeface="Muli"/>
                <a:ea typeface="Muli"/>
                <a:cs typeface="Muli"/>
                <a:sym typeface="Mul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3">
  <p:cSld name="TITLE_20">
    <p:bg>
      <p:bgPr>
        <a:solidFill>
          <a:srgbClr val="EAF1F8"/>
        </a:solidFill>
      </p:bgPr>
    </p:bg>
    <p:spTree>
      <p:nvGrpSpPr>
        <p:cNvPr id="117" name="Shape 117"/>
        <p:cNvGrpSpPr/>
        <p:nvPr/>
      </p:nvGrpSpPr>
      <p:grpSpPr>
        <a:xfrm>
          <a:off x="0" y="0"/>
          <a:ext cx="0" cy="0"/>
          <a:chOff x="0" y="0"/>
          <a:chExt cx="0" cy="0"/>
        </a:xfrm>
      </p:grpSpPr>
      <p:sp>
        <p:nvSpPr>
          <p:cNvPr id="118" name="Google Shape;118;p3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B1C41"/>
                </a:solidFill>
                <a:latin typeface="Muli"/>
                <a:ea typeface="Muli"/>
                <a:cs typeface="Muli"/>
                <a:sym typeface="Muli"/>
              </a:defRPr>
            </a:lvl1pPr>
            <a:lvl2pPr lvl="1" rtl="0">
              <a:buNone/>
              <a:defRPr sz="1300">
                <a:solidFill>
                  <a:srgbClr val="0B1C41"/>
                </a:solidFill>
                <a:latin typeface="Muli"/>
                <a:ea typeface="Muli"/>
                <a:cs typeface="Muli"/>
                <a:sym typeface="Muli"/>
              </a:defRPr>
            </a:lvl2pPr>
            <a:lvl3pPr lvl="2" rtl="0">
              <a:buNone/>
              <a:defRPr sz="1300">
                <a:solidFill>
                  <a:srgbClr val="0B1C41"/>
                </a:solidFill>
                <a:latin typeface="Muli"/>
                <a:ea typeface="Muli"/>
                <a:cs typeface="Muli"/>
                <a:sym typeface="Muli"/>
              </a:defRPr>
            </a:lvl3pPr>
            <a:lvl4pPr lvl="3" rtl="0">
              <a:buNone/>
              <a:defRPr sz="1300">
                <a:solidFill>
                  <a:srgbClr val="0B1C41"/>
                </a:solidFill>
                <a:latin typeface="Muli"/>
                <a:ea typeface="Muli"/>
                <a:cs typeface="Muli"/>
                <a:sym typeface="Muli"/>
              </a:defRPr>
            </a:lvl4pPr>
            <a:lvl5pPr lvl="4" rtl="0">
              <a:buNone/>
              <a:defRPr sz="1300">
                <a:solidFill>
                  <a:srgbClr val="0B1C41"/>
                </a:solidFill>
                <a:latin typeface="Muli"/>
                <a:ea typeface="Muli"/>
                <a:cs typeface="Muli"/>
                <a:sym typeface="Muli"/>
              </a:defRPr>
            </a:lvl5pPr>
            <a:lvl6pPr lvl="5" rtl="0">
              <a:buNone/>
              <a:defRPr sz="1300">
                <a:solidFill>
                  <a:srgbClr val="0B1C41"/>
                </a:solidFill>
                <a:latin typeface="Muli"/>
                <a:ea typeface="Muli"/>
                <a:cs typeface="Muli"/>
                <a:sym typeface="Muli"/>
              </a:defRPr>
            </a:lvl6pPr>
            <a:lvl7pPr lvl="6" rtl="0">
              <a:buNone/>
              <a:defRPr sz="1300">
                <a:solidFill>
                  <a:srgbClr val="0B1C41"/>
                </a:solidFill>
                <a:latin typeface="Muli"/>
                <a:ea typeface="Muli"/>
                <a:cs typeface="Muli"/>
                <a:sym typeface="Muli"/>
              </a:defRPr>
            </a:lvl7pPr>
            <a:lvl8pPr lvl="7" rtl="0">
              <a:buNone/>
              <a:defRPr sz="1300">
                <a:solidFill>
                  <a:srgbClr val="0B1C41"/>
                </a:solidFill>
                <a:latin typeface="Muli"/>
                <a:ea typeface="Muli"/>
                <a:cs typeface="Muli"/>
                <a:sym typeface="Muli"/>
              </a:defRPr>
            </a:lvl8pPr>
            <a:lvl9pPr lvl="8" rtl="0">
              <a:buNone/>
              <a:defRPr sz="1300">
                <a:solidFill>
                  <a:srgbClr val="0B1C41"/>
                </a:solidFill>
                <a:latin typeface="Muli"/>
                <a:ea typeface="Muli"/>
                <a:cs typeface="Muli"/>
                <a:sym typeface="Mul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4">
  <p:cSld name="TITLE_15">
    <p:bg>
      <p:bgPr>
        <a:gradFill>
          <a:gsLst>
            <a:gs pos="0">
              <a:srgbClr val="2E3FC0"/>
            </a:gs>
            <a:gs pos="34000">
              <a:srgbClr val="3248D0"/>
            </a:gs>
            <a:gs pos="100000">
              <a:srgbClr val="3E64FF"/>
            </a:gs>
          </a:gsLst>
          <a:lin ang="18000042" scaled="0"/>
        </a:gradFill>
      </p:bgPr>
    </p:bg>
    <p:spTree>
      <p:nvGrpSpPr>
        <p:cNvPr id="119" name="Shape 119"/>
        <p:cNvGrpSpPr/>
        <p:nvPr/>
      </p:nvGrpSpPr>
      <p:grpSpPr>
        <a:xfrm>
          <a:off x="0" y="0"/>
          <a:ext cx="0" cy="0"/>
          <a:chOff x="0" y="0"/>
          <a:chExt cx="0" cy="0"/>
        </a:xfrm>
      </p:grpSpPr>
      <p:sp>
        <p:nvSpPr>
          <p:cNvPr id="120" name="Google Shape;120;p4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DDEAF6"/>
              </a:buClr>
              <a:buSzPts val="4500"/>
              <a:buFont typeface="Raleway SemiBold"/>
              <a:buNone/>
              <a:defRPr sz="4500">
                <a:solidFill>
                  <a:srgbClr val="DDEAF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1" name="Google Shape;121;p40"/>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5EDFFF"/>
              </a:buClr>
              <a:buSzPts val="1800"/>
              <a:buNone/>
              <a:defRPr sz="1800">
                <a:solidFill>
                  <a:srgbClr val="5EDFFF"/>
                </a:solidFill>
              </a:defRPr>
            </a:lvl1pPr>
            <a:lvl2pPr lvl="1" rtl="0" algn="ctr">
              <a:lnSpc>
                <a:spcPct val="90000"/>
              </a:lnSpc>
              <a:spcBef>
                <a:spcPts val="1200"/>
              </a:spcBef>
              <a:spcAft>
                <a:spcPts val="0"/>
              </a:spcAft>
              <a:buClr>
                <a:srgbClr val="0B1C41"/>
              </a:buClr>
              <a:buSzPts val="1500"/>
              <a:buNone/>
              <a:defRPr sz="1500"/>
            </a:lvl2pPr>
            <a:lvl3pPr lvl="2" rtl="0" algn="ctr">
              <a:lnSpc>
                <a:spcPct val="90000"/>
              </a:lnSpc>
              <a:spcBef>
                <a:spcPts val="1200"/>
              </a:spcBef>
              <a:spcAft>
                <a:spcPts val="0"/>
              </a:spcAft>
              <a:buClr>
                <a:srgbClr val="0B1C41"/>
              </a:buClr>
              <a:buSzPts val="1400"/>
              <a:buNone/>
              <a:defRPr sz="1400"/>
            </a:lvl3pPr>
            <a:lvl4pPr lvl="3" rtl="0" algn="ctr">
              <a:lnSpc>
                <a:spcPct val="90000"/>
              </a:lnSpc>
              <a:spcBef>
                <a:spcPts val="1200"/>
              </a:spcBef>
              <a:spcAft>
                <a:spcPts val="0"/>
              </a:spcAft>
              <a:buClr>
                <a:srgbClr val="0B1C41"/>
              </a:buClr>
              <a:buSzPts val="1200"/>
              <a:buNone/>
              <a:defRPr sz="1200"/>
            </a:lvl4pPr>
            <a:lvl5pPr lvl="4" rtl="0" algn="ctr">
              <a:lnSpc>
                <a:spcPct val="90000"/>
              </a:lnSpc>
              <a:spcBef>
                <a:spcPts val="1200"/>
              </a:spcBef>
              <a:spcAft>
                <a:spcPts val="0"/>
              </a:spcAft>
              <a:buClr>
                <a:srgbClr val="0B1C4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22" name="Google Shape;122;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p40"/>
          <p:cNvSpPr txBox="1"/>
          <p:nvPr>
            <p:ph idx="12" type="sldNum"/>
          </p:nvPr>
        </p:nvSpPr>
        <p:spPr>
          <a:xfrm>
            <a:off x="6985825"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1" i="0" sz="700" u="none" cap="none" strike="noStrike">
                <a:solidFill>
                  <a:srgbClr val="EFEFEF"/>
                </a:solidFill>
                <a:latin typeface="Helvetica Neue"/>
                <a:ea typeface="Helvetica Neue"/>
                <a:cs typeface="Helvetica Neue"/>
                <a:sym typeface="Helvetica Neue"/>
              </a:defRPr>
            </a:lvl1pPr>
            <a:lvl2pPr indent="0" lvl="1" marL="0" marR="0" rtl="0" algn="r">
              <a:spcBef>
                <a:spcPts val="0"/>
              </a:spcBef>
              <a:buNone/>
              <a:defRPr b="1" i="0" sz="700" u="none" cap="none" strike="noStrike">
                <a:solidFill>
                  <a:srgbClr val="EFEFEF"/>
                </a:solidFill>
                <a:latin typeface="Helvetica Neue"/>
                <a:ea typeface="Helvetica Neue"/>
                <a:cs typeface="Helvetica Neue"/>
                <a:sym typeface="Helvetica Neue"/>
              </a:defRPr>
            </a:lvl2pPr>
            <a:lvl3pPr indent="0" lvl="2" marL="0" marR="0" rtl="0" algn="r">
              <a:spcBef>
                <a:spcPts val="0"/>
              </a:spcBef>
              <a:buNone/>
              <a:defRPr b="1" i="0" sz="700" u="none" cap="none" strike="noStrike">
                <a:solidFill>
                  <a:srgbClr val="EFEFEF"/>
                </a:solidFill>
                <a:latin typeface="Helvetica Neue"/>
                <a:ea typeface="Helvetica Neue"/>
                <a:cs typeface="Helvetica Neue"/>
                <a:sym typeface="Helvetica Neue"/>
              </a:defRPr>
            </a:lvl3pPr>
            <a:lvl4pPr indent="0" lvl="3" marL="0" marR="0" rtl="0" algn="r">
              <a:spcBef>
                <a:spcPts val="0"/>
              </a:spcBef>
              <a:buNone/>
              <a:defRPr b="1" i="0" sz="700" u="none" cap="none" strike="noStrike">
                <a:solidFill>
                  <a:srgbClr val="EFEFEF"/>
                </a:solidFill>
                <a:latin typeface="Helvetica Neue"/>
                <a:ea typeface="Helvetica Neue"/>
                <a:cs typeface="Helvetica Neue"/>
                <a:sym typeface="Helvetica Neue"/>
              </a:defRPr>
            </a:lvl4pPr>
            <a:lvl5pPr indent="0" lvl="4" marL="0" marR="0" rtl="0" algn="r">
              <a:spcBef>
                <a:spcPts val="0"/>
              </a:spcBef>
              <a:buNone/>
              <a:defRPr b="1" i="0" sz="700" u="none" cap="none" strike="noStrike">
                <a:solidFill>
                  <a:srgbClr val="EFEFEF"/>
                </a:solidFill>
                <a:latin typeface="Helvetica Neue"/>
                <a:ea typeface="Helvetica Neue"/>
                <a:cs typeface="Helvetica Neue"/>
                <a:sym typeface="Helvetica Neue"/>
              </a:defRPr>
            </a:lvl5pPr>
            <a:lvl6pPr indent="0" lvl="5" marL="0" marR="0" rtl="0" algn="r">
              <a:spcBef>
                <a:spcPts val="0"/>
              </a:spcBef>
              <a:buNone/>
              <a:defRPr b="1" i="0" sz="700" u="none" cap="none" strike="noStrike">
                <a:solidFill>
                  <a:srgbClr val="EFEFEF"/>
                </a:solidFill>
                <a:latin typeface="Helvetica Neue"/>
                <a:ea typeface="Helvetica Neue"/>
                <a:cs typeface="Helvetica Neue"/>
                <a:sym typeface="Helvetica Neue"/>
              </a:defRPr>
            </a:lvl6pPr>
            <a:lvl7pPr indent="0" lvl="6" marL="0" marR="0" rtl="0" algn="r">
              <a:spcBef>
                <a:spcPts val="0"/>
              </a:spcBef>
              <a:buNone/>
              <a:defRPr b="1" i="0" sz="700" u="none" cap="none" strike="noStrike">
                <a:solidFill>
                  <a:srgbClr val="EFEFEF"/>
                </a:solidFill>
                <a:latin typeface="Helvetica Neue"/>
                <a:ea typeface="Helvetica Neue"/>
                <a:cs typeface="Helvetica Neue"/>
                <a:sym typeface="Helvetica Neue"/>
              </a:defRPr>
            </a:lvl7pPr>
            <a:lvl8pPr indent="0" lvl="7" marL="0" marR="0" rtl="0" algn="r">
              <a:spcBef>
                <a:spcPts val="0"/>
              </a:spcBef>
              <a:buNone/>
              <a:defRPr b="1" i="0" sz="700" u="none" cap="none" strike="noStrike">
                <a:solidFill>
                  <a:srgbClr val="EFEFEF"/>
                </a:solidFill>
                <a:latin typeface="Helvetica Neue"/>
                <a:ea typeface="Helvetica Neue"/>
                <a:cs typeface="Helvetica Neue"/>
                <a:sym typeface="Helvetica Neue"/>
              </a:defRPr>
            </a:lvl8pPr>
            <a:lvl9pPr indent="0" lvl="8" marL="0" marR="0" rtl="0" algn="r">
              <a:spcBef>
                <a:spcPts val="0"/>
              </a:spcBef>
              <a:buNone/>
              <a:defRPr b="1" i="0" sz="700" u="none" cap="none" strike="noStrike">
                <a:solidFill>
                  <a:srgbClr val="EFEFEF"/>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6">
  <p:cSld name="TITLE_21">
    <p:bg>
      <p:bgPr>
        <a:solidFill>
          <a:srgbClr val="EAF1F8"/>
        </a:solidFill>
      </p:bgPr>
    </p:bg>
    <p:spTree>
      <p:nvGrpSpPr>
        <p:cNvPr id="125" name="Shape 125"/>
        <p:cNvGrpSpPr/>
        <p:nvPr/>
      </p:nvGrpSpPr>
      <p:grpSpPr>
        <a:xfrm>
          <a:off x="0" y="0"/>
          <a:ext cx="0" cy="0"/>
          <a:chOff x="0" y="0"/>
          <a:chExt cx="0" cy="0"/>
        </a:xfrm>
      </p:grpSpPr>
      <p:sp>
        <p:nvSpPr>
          <p:cNvPr id="126" name="Google Shape;126;p4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B1C41"/>
                </a:solidFill>
                <a:latin typeface="Muli"/>
                <a:ea typeface="Muli"/>
                <a:cs typeface="Muli"/>
                <a:sym typeface="Muli"/>
              </a:defRPr>
            </a:lvl1pPr>
            <a:lvl2pPr lvl="1" rtl="0">
              <a:buNone/>
              <a:defRPr sz="1300">
                <a:solidFill>
                  <a:srgbClr val="0B1C41"/>
                </a:solidFill>
                <a:latin typeface="Muli"/>
                <a:ea typeface="Muli"/>
                <a:cs typeface="Muli"/>
                <a:sym typeface="Muli"/>
              </a:defRPr>
            </a:lvl2pPr>
            <a:lvl3pPr lvl="2" rtl="0">
              <a:buNone/>
              <a:defRPr sz="1300">
                <a:solidFill>
                  <a:srgbClr val="0B1C41"/>
                </a:solidFill>
                <a:latin typeface="Muli"/>
                <a:ea typeface="Muli"/>
                <a:cs typeface="Muli"/>
                <a:sym typeface="Muli"/>
              </a:defRPr>
            </a:lvl3pPr>
            <a:lvl4pPr lvl="3" rtl="0">
              <a:buNone/>
              <a:defRPr sz="1300">
                <a:solidFill>
                  <a:srgbClr val="0B1C41"/>
                </a:solidFill>
                <a:latin typeface="Muli"/>
                <a:ea typeface="Muli"/>
                <a:cs typeface="Muli"/>
                <a:sym typeface="Muli"/>
              </a:defRPr>
            </a:lvl4pPr>
            <a:lvl5pPr lvl="4" rtl="0">
              <a:buNone/>
              <a:defRPr sz="1300">
                <a:solidFill>
                  <a:srgbClr val="0B1C41"/>
                </a:solidFill>
                <a:latin typeface="Muli"/>
                <a:ea typeface="Muli"/>
                <a:cs typeface="Muli"/>
                <a:sym typeface="Muli"/>
              </a:defRPr>
            </a:lvl5pPr>
            <a:lvl6pPr lvl="5" rtl="0">
              <a:buNone/>
              <a:defRPr sz="1300">
                <a:solidFill>
                  <a:srgbClr val="0B1C41"/>
                </a:solidFill>
                <a:latin typeface="Muli"/>
                <a:ea typeface="Muli"/>
                <a:cs typeface="Muli"/>
                <a:sym typeface="Muli"/>
              </a:defRPr>
            </a:lvl6pPr>
            <a:lvl7pPr lvl="6" rtl="0">
              <a:buNone/>
              <a:defRPr sz="1300">
                <a:solidFill>
                  <a:srgbClr val="0B1C41"/>
                </a:solidFill>
                <a:latin typeface="Muli"/>
                <a:ea typeface="Muli"/>
                <a:cs typeface="Muli"/>
                <a:sym typeface="Muli"/>
              </a:defRPr>
            </a:lvl7pPr>
            <a:lvl8pPr lvl="7" rtl="0">
              <a:buNone/>
              <a:defRPr sz="1300">
                <a:solidFill>
                  <a:srgbClr val="0B1C41"/>
                </a:solidFill>
                <a:latin typeface="Muli"/>
                <a:ea typeface="Muli"/>
                <a:cs typeface="Muli"/>
                <a:sym typeface="Muli"/>
              </a:defRPr>
            </a:lvl8pPr>
            <a:lvl9pPr lvl="8" rtl="0">
              <a:buNone/>
              <a:defRPr sz="1300">
                <a:solidFill>
                  <a:srgbClr val="0B1C41"/>
                </a:solidFill>
                <a:latin typeface="Muli"/>
                <a:ea typeface="Muli"/>
                <a:cs typeface="Muli"/>
                <a:sym typeface="Mul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7">
  <p:cSld name="TITLE_13_1">
    <p:bg>
      <p:bgPr>
        <a:solidFill>
          <a:srgbClr val="EAF1F8"/>
        </a:solidFill>
      </p:bgPr>
    </p:bg>
    <p:spTree>
      <p:nvGrpSpPr>
        <p:cNvPr id="127" name="Shape 127"/>
        <p:cNvGrpSpPr/>
        <p:nvPr/>
      </p:nvGrpSpPr>
      <p:grpSpPr>
        <a:xfrm>
          <a:off x="0" y="0"/>
          <a:ext cx="0" cy="0"/>
          <a:chOff x="0" y="0"/>
          <a:chExt cx="0" cy="0"/>
        </a:xfrm>
      </p:grpSpPr>
      <p:sp>
        <p:nvSpPr>
          <p:cNvPr id="128" name="Google Shape;128;p4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0B1C41"/>
                </a:solidFill>
                <a:latin typeface="Muli"/>
                <a:ea typeface="Muli"/>
                <a:cs typeface="Muli"/>
                <a:sym typeface="Muli"/>
              </a:defRPr>
            </a:lvl1pPr>
            <a:lvl2pPr lvl="1" rtl="0">
              <a:buNone/>
              <a:defRPr sz="1300">
                <a:solidFill>
                  <a:srgbClr val="0B1C41"/>
                </a:solidFill>
                <a:latin typeface="Muli"/>
                <a:ea typeface="Muli"/>
                <a:cs typeface="Muli"/>
                <a:sym typeface="Muli"/>
              </a:defRPr>
            </a:lvl2pPr>
            <a:lvl3pPr lvl="2" rtl="0">
              <a:buNone/>
              <a:defRPr sz="1300">
                <a:solidFill>
                  <a:srgbClr val="0B1C41"/>
                </a:solidFill>
                <a:latin typeface="Muli"/>
                <a:ea typeface="Muli"/>
                <a:cs typeface="Muli"/>
                <a:sym typeface="Muli"/>
              </a:defRPr>
            </a:lvl3pPr>
            <a:lvl4pPr lvl="3" rtl="0">
              <a:buNone/>
              <a:defRPr sz="1300">
                <a:solidFill>
                  <a:srgbClr val="0B1C41"/>
                </a:solidFill>
                <a:latin typeface="Muli"/>
                <a:ea typeface="Muli"/>
                <a:cs typeface="Muli"/>
                <a:sym typeface="Muli"/>
              </a:defRPr>
            </a:lvl4pPr>
            <a:lvl5pPr lvl="4" rtl="0">
              <a:buNone/>
              <a:defRPr sz="1300">
                <a:solidFill>
                  <a:srgbClr val="0B1C41"/>
                </a:solidFill>
                <a:latin typeface="Muli"/>
                <a:ea typeface="Muli"/>
                <a:cs typeface="Muli"/>
                <a:sym typeface="Muli"/>
              </a:defRPr>
            </a:lvl5pPr>
            <a:lvl6pPr lvl="5" rtl="0">
              <a:buNone/>
              <a:defRPr sz="1300">
                <a:solidFill>
                  <a:srgbClr val="0B1C41"/>
                </a:solidFill>
                <a:latin typeface="Muli"/>
                <a:ea typeface="Muli"/>
                <a:cs typeface="Muli"/>
                <a:sym typeface="Muli"/>
              </a:defRPr>
            </a:lvl6pPr>
            <a:lvl7pPr lvl="6" rtl="0">
              <a:buNone/>
              <a:defRPr sz="1300">
                <a:solidFill>
                  <a:srgbClr val="0B1C41"/>
                </a:solidFill>
                <a:latin typeface="Muli"/>
                <a:ea typeface="Muli"/>
                <a:cs typeface="Muli"/>
                <a:sym typeface="Muli"/>
              </a:defRPr>
            </a:lvl7pPr>
            <a:lvl8pPr lvl="7" rtl="0">
              <a:buNone/>
              <a:defRPr sz="1300">
                <a:solidFill>
                  <a:srgbClr val="0B1C41"/>
                </a:solidFill>
                <a:latin typeface="Muli"/>
                <a:ea typeface="Muli"/>
                <a:cs typeface="Muli"/>
                <a:sym typeface="Muli"/>
              </a:defRPr>
            </a:lvl8pPr>
            <a:lvl9pPr lvl="8" rtl="0">
              <a:buNone/>
              <a:defRPr sz="1300">
                <a:solidFill>
                  <a:srgbClr val="0B1C41"/>
                </a:solidFill>
                <a:latin typeface="Muli"/>
                <a:ea typeface="Muli"/>
                <a:cs typeface="Muli"/>
                <a:sym typeface="Mul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2 2">
  <p:cSld name="TITLE_1_2">
    <p:bg>
      <p:bgPr>
        <a:solidFill>
          <a:srgbClr val="EAF1F8"/>
        </a:solidFill>
      </p:bgPr>
    </p:bg>
    <p:spTree>
      <p:nvGrpSpPr>
        <p:cNvPr id="129" name="Shape 129"/>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4">
  <p:cSld name="TITLE_14">
    <p:spTree>
      <p:nvGrpSpPr>
        <p:cNvPr id="130" name="Shape 130"/>
        <p:cNvGrpSpPr/>
        <p:nvPr/>
      </p:nvGrpSpPr>
      <p:grpSpPr>
        <a:xfrm>
          <a:off x="0" y="0"/>
          <a:ext cx="0" cy="0"/>
          <a:chOff x="0" y="0"/>
          <a:chExt cx="0" cy="0"/>
        </a:xfrm>
      </p:grpSpPr>
      <p:sp>
        <p:nvSpPr>
          <p:cNvPr id="131" name="Google Shape;131;p4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2" name="Google Shape;132;p4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3" name="Google Shape;133;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ustom Layout">
  <p:cSld name="5 Custom Layout">
    <p:bg>
      <p:bgPr>
        <a:solidFill>
          <a:srgbClr val="1E22AA"/>
        </a:solidFill>
      </p:bgPr>
    </p:bg>
    <p:spTree>
      <p:nvGrpSpPr>
        <p:cNvPr id="134" name="Shape 134"/>
        <p:cNvGrpSpPr/>
        <p:nvPr/>
      </p:nvGrpSpPr>
      <p:grpSpPr>
        <a:xfrm>
          <a:off x="0" y="0"/>
          <a:ext cx="0" cy="0"/>
          <a:chOff x="0" y="0"/>
          <a:chExt cx="0" cy="0"/>
        </a:xfrm>
      </p:grpSpPr>
      <p:sp>
        <p:nvSpPr>
          <p:cNvPr id="135" name="Google Shape;135;p45"/>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136" name="Google Shape;136;p4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rmAutofit/>
          </a:bodyPr>
          <a:lstStyle>
            <a:lvl1pPr indent="0" lvl="0" marL="0" rtl="0" algn="ctr">
              <a:spcBef>
                <a:spcPts val="0"/>
              </a:spcBef>
              <a:buNone/>
              <a:defRPr b="0" i="0" sz="600" u="none" cap="none" strike="noStrike">
                <a:solidFill>
                  <a:schemeClr val="accent1"/>
                </a:solidFill>
                <a:latin typeface="Century Gothic"/>
                <a:ea typeface="Century Gothic"/>
                <a:cs typeface="Century Gothic"/>
                <a:sym typeface="Century Gothic"/>
              </a:defRPr>
            </a:lvl1pPr>
            <a:lvl2pPr indent="0" lvl="1" marL="0" rtl="0" algn="ctr">
              <a:spcBef>
                <a:spcPts val="0"/>
              </a:spcBef>
              <a:buNone/>
              <a:defRPr b="0" i="0" sz="600" u="none" cap="none" strike="noStrike">
                <a:solidFill>
                  <a:schemeClr val="accent1"/>
                </a:solidFill>
                <a:latin typeface="Century Gothic"/>
                <a:ea typeface="Century Gothic"/>
                <a:cs typeface="Century Gothic"/>
                <a:sym typeface="Century Gothic"/>
              </a:defRPr>
            </a:lvl2pPr>
            <a:lvl3pPr indent="0" lvl="2" marL="0" rtl="0" algn="ctr">
              <a:spcBef>
                <a:spcPts val="0"/>
              </a:spcBef>
              <a:buNone/>
              <a:defRPr b="0" i="0" sz="600" u="none" cap="none" strike="noStrike">
                <a:solidFill>
                  <a:schemeClr val="accent1"/>
                </a:solidFill>
                <a:latin typeface="Century Gothic"/>
                <a:ea typeface="Century Gothic"/>
                <a:cs typeface="Century Gothic"/>
                <a:sym typeface="Century Gothic"/>
              </a:defRPr>
            </a:lvl3pPr>
            <a:lvl4pPr indent="0" lvl="3" marL="0" rtl="0" algn="ctr">
              <a:spcBef>
                <a:spcPts val="0"/>
              </a:spcBef>
              <a:buNone/>
              <a:defRPr b="0" i="0" sz="600" u="none" cap="none" strike="noStrike">
                <a:solidFill>
                  <a:schemeClr val="accent1"/>
                </a:solidFill>
                <a:latin typeface="Century Gothic"/>
                <a:ea typeface="Century Gothic"/>
                <a:cs typeface="Century Gothic"/>
                <a:sym typeface="Century Gothic"/>
              </a:defRPr>
            </a:lvl4pPr>
            <a:lvl5pPr indent="0" lvl="4" marL="0" rtl="0" algn="ctr">
              <a:spcBef>
                <a:spcPts val="0"/>
              </a:spcBef>
              <a:buNone/>
              <a:defRPr b="0" i="0" sz="600" u="none" cap="none" strike="noStrike">
                <a:solidFill>
                  <a:schemeClr val="accent1"/>
                </a:solidFill>
                <a:latin typeface="Century Gothic"/>
                <a:ea typeface="Century Gothic"/>
                <a:cs typeface="Century Gothic"/>
                <a:sym typeface="Century Gothic"/>
              </a:defRPr>
            </a:lvl5pPr>
            <a:lvl6pPr indent="0" lvl="5" marL="0" rtl="0" algn="ctr">
              <a:spcBef>
                <a:spcPts val="0"/>
              </a:spcBef>
              <a:buNone/>
              <a:defRPr b="0" i="0" sz="600" u="none" cap="none" strike="noStrike">
                <a:solidFill>
                  <a:schemeClr val="accent1"/>
                </a:solidFill>
                <a:latin typeface="Century Gothic"/>
                <a:ea typeface="Century Gothic"/>
                <a:cs typeface="Century Gothic"/>
                <a:sym typeface="Century Gothic"/>
              </a:defRPr>
            </a:lvl6pPr>
            <a:lvl7pPr indent="0" lvl="6" marL="0" rtl="0" algn="ctr">
              <a:spcBef>
                <a:spcPts val="0"/>
              </a:spcBef>
              <a:buNone/>
              <a:defRPr b="0" i="0" sz="600" u="none" cap="none" strike="noStrike">
                <a:solidFill>
                  <a:schemeClr val="accent1"/>
                </a:solidFill>
                <a:latin typeface="Century Gothic"/>
                <a:ea typeface="Century Gothic"/>
                <a:cs typeface="Century Gothic"/>
                <a:sym typeface="Century Gothic"/>
              </a:defRPr>
            </a:lvl7pPr>
            <a:lvl8pPr indent="0" lvl="7" marL="0" rtl="0" algn="ctr">
              <a:spcBef>
                <a:spcPts val="0"/>
              </a:spcBef>
              <a:buNone/>
              <a:defRPr b="0" i="0" sz="600" u="none" cap="none" strike="noStrike">
                <a:solidFill>
                  <a:schemeClr val="accent1"/>
                </a:solidFill>
                <a:latin typeface="Century Gothic"/>
                <a:ea typeface="Century Gothic"/>
                <a:cs typeface="Century Gothic"/>
                <a:sym typeface="Century Gothic"/>
              </a:defRPr>
            </a:lvl8pPr>
            <a:lvl9pPr indent="0" lvl="8" marL="0" rtl="0" algn="ctr">
              <a:spcBef>
                <a:spcPts val="0"/>
              </a:spcBef>
              <a:buNone/>
              <a:defRPr b="0" i="0" sz="6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137" name="Google Shape;137;p45"/>
          <p:cNvPicPr preferRelativeResize="0"/>
          <p:nvPr/>
        </p:nvPicPr>
        <p:blipFill rotWithShape="1">
          <a:blip r:embed="rId2">
            <a:alphaModFix/>
          </a:blip>
          <a:srcRect b="736" l="7925" r="25077" t="32265"/>
          <a:stretch/>
        </p:blipFill>
        <p:spPr>
          <a:xfrm rot="6494871">
            <a:off x="4241334" y="3295835"/>
            <a:ext cx="2527401" cy="2531101"/>
          </a:xfrm>
          <a:prstGeom prst="ellipse">
            <a:avLst/>
          </a:prstGeom>
          <a:noFill/>
          <a:ln>
            <a:noFill/>
          </a:ln>
        </p:spPr>
      </p:pic>
      <p:pic>
        <p:nvPicPr>
          <p:cNvPr id="138" name="Google Shape;138;p45"/>
          <p:cNvPicPr preferRelativeResize="0"/>
          <p:nvPr/>
        </p:nvPicPr>
        <p:blipFill rotWithShape="1">
          <a:blip r:embed="rId3">
            <a:alphaModFix/>
          </a:blip>
          <a:srcRect b="66295" l="61904" r="13093" t="8701"/>
          <a:stretch/>
        </p:blipFill>
        <p:spPr>
          <a:xfrm>
            <a:off x="3076049" y="265872"/>
            <a:ext cx="1285800" cy="1287600"/>
          </a:xfrm>
          <a:prstGeom prst="ellipse">
            <a:avLst/>
          </a:prstGeom>
          <a:noFill/>
          <a:ln>
            <a:noFill/>
          </a:ln>
        </p:spPr>
      </p:pic>
      <p:pic>
        <p:nvPicPr>
          <p:cNvPr id="139" name="Google Shape;139;p45"/>
          <p:cNvPicPr preferRelativeResize="0"/>
          <p:nvPr/>
        </p:nvPicPr>
        <p:blipFill rotWithShape="1">
          <a:blip r:embed="rId4">
            <a:alphaModFix/>
          </a:blip>
          <a:srcRect b="35933" l="33854" r="16050" t="13971"/>
          <a:stretch/>
        </p:blipFill>
        <p:spPr>
          <a:xfrm rot="5400000">
            <a:off x="5316156" y="-1158199"/>
            <a:ext cx="1959000" cy="1961700"/>
          </a:xfrm>
          <a:prstGeom prst="ellipse">
            <a:avLst/>
          </a:prstGeom>
          <a:noFill/>
          <a:ln>
            <a:noFill/>
          </a:ln>
        </p:spPr>
      </p:pic>
      <p:pic>
        <p:nvPicPr>
          <p:cNvPr id="140" name="Google Shape;140;p45"/>
          <p:cNvPicPr preferRelativeResize="0"/>
          <p:nvPr/>
        </p:nvPicPr>
        <p:blipFill rotWithShape="1">
          <a:blip r:embed="rId5">
            <a:alphaModFix/>
          </a:blip>
          <a:srcRect b="0" l="0" r="20873" t="20873"/>
          <a:stretch/>
        </p:blipFill>
        <p:spPr>
          <a:xfrm rot="2700000">
            <a:off x="-967824" y="-932219"/>
            <a:ext cx="2909179" cy="2913421"/>
          </a:xfrm>
          <a:prstGeom prst="ellipse">
            <a:avLst/>
          </a:prstGeom>
          <a:noFill/>
          <a:ln>
            <a:noFill/>
          </a:ln>
        </p:spPr>
      </p:pic>
      <p:pic>
        <p:nvPicPr>
          <p:cNvPr id="141" name="Google Shape;141;p45"/>
          <p:cNvPicPr preferRelativeResize="0"/>
          <p:nvPr/>
        </p:nvPicPr>
        <p:blipFill rotWithShape="1">
          <a:blip r:embed="rId6">
            <a:alphaModFix/>
          </a:blip>
          <a:srcRect b="0" l="28176" r="0" t="28176"/>
          <a:stretch/>
        </p:blipFill>
        <p:spPr>
          <a:xfrm rot="-1420868">
            <a:off x="7593373" y="626527"/>
            <a:ext cx="2909276" cy="2913571"/>
          </a:xfrm>
          <a:prstGeom prst="ellipse">
            <a:avLst/>
          </a:prstGeom>
          <a:noFill/>
          <a:ln>
            <a:noFill/>
          </a:ln>
        </p:spPr>
      </p:pic>
      <p:pic>
        <p:nvPicPr>
          <p:cNvPr id="142" name="Google Shape;142;p45"/>
          <p:cNvPicPr preferRelativeResize="0"/>
          <p:nvPr/>
        </p:nvPicPr>
        <p:blipFill rotWithShape="1">
          <a:blip r:embed="rId7">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ustom Layout">
  <p:cSld name="5 Custom Layout">
    <p:bg>
      <p:bgPr>
        <a:solidFill>
          <a:srgbClr val="1E22AA"/>
        </a:solidFill>
      </p:bgPr>
    </p:bg>
    <p:spTree>
      <p:nvGrpSpPr>
        <p:cNvPr id="149" name="Shape 149"/>
        <p:cNvGrpSpPr/>
        <p:nvPr/>
      </p:nvGrpSpPr>
      <p:grpSpPr>
        <a:xfrm>
          <a:off x="0" y="0"/>
          <a:ext cx="0" cy="0"/>
          <a:chOff x="0" y="0"/>
          <a:chExt cx="0" cy="0"/>
        </a:xfrm>
      </p:grpSpPr>
      <p:sp>
        <p:nvSpPr>
          <p:cNvPr id="150" name="Google Shape;150;p47"/>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151" name="Google Shape;151;p4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u="none" cap="none" strike="noStrike">
                <a:solidFill>
                  <a:schemeClr val="accent1"/>
                </a:solidFill>
                <a:latin typeface="Century Gothic"/>
                <a:ea typeface="Century Gothic"/>
                <a:cs typeface="Century Gothic"/>
                <a:sym typeface="Century Gothic"/>
              </a:defRPr>
            </a:lvl1pPr>
            <a:lvl2pPr indent="0" lvl="1" marL="0" rtl="0" algn="ctr">
              <a:spcBef>
                <a:spcPts val="0"/>
              </a:spcBef>
              <a:buNone/>
              <a:defRPr b="0" i="0" sz="600" u="none" cap="none" strike="noStrike">
                <a:solidFill>
                  <a:schemeClr val="accent1"/>
                </a:solidFill>
                <a:latin typeface="Century Gothic"/>
                <a:ea typeface="Century Gothic"/>
                <a:cs typeface="Century Gothic"/>
                <a:sym typeface="Century Gothic"/>
              </a:defRPr>
            </a:lvl2pPr>
            <a:lvl3pPr indent="0" lvl="2" marL="0" rtl="0" algn="ctr">
              <a:spcBef>
                <a:spcPts val="0"/>
              </a:spcBef>
              <a:buNone/>
              <a:defRPr b="0" i="0" sz="600" u="none" cap="none" strike="noStrike">
                <a:solidFill>
                  <a:schemeClr val="accent1"/>
                </a:solidFill>
                <a:latin typeface="Century Gothic"/>
                <a:ea typeface="Century Gothic"/>
                <a:cs typeface="Century Gothic"/>
                <a:sym typeface="Century Gothic"/>
              </a:defRPr>
            </a:lvl3pPr>
            <a:lvl4pPr indent="0" lvl="3" marL="0" rtl="0" algn="ctr">
              <a:spcBef>
                <a:spcPts val="0"/>
              </a:spcBef>
              <a:buNone/>
              <a:defRPr b="0" i="0" sz="600" u="none" cap="none" strike="noStrike">
                <a:solidFill>
                  <a:schemeClr val="accent1"/>
                </a:solidFill>
                <a:latin typeface="Century Gothic"/>
                <a:ea typeface="Century Gothic"/>
                <a:cs typeface="Century Gothic"/>
                <a:sym typeface="Century Gothic"/>
              </a:defRPr>
            </a:lvl4pPr>
            <a:lvl5pPr indent="0" lvl="4" marL="0" rtl="0" algn="ctr">
              <a:spcBef>
                <a:spcPts val="0"/>
              </a:spcBef>
              <a:buNone/>
              <a:defRPr b="0" i="0" sz="600" u="none" cap="none" strike="noStrike">
                <a:solidFill>
                  <a:schemeClr val="accent1"/>
                </a:solidFill>
                <a:latin typeface="Century Gothic"/>
                <a:ea typeface="Century Gothic"/>
                <a:cs typeface="Century Gothic"/>
                <a:sym typeface="Century Gothic"/>
              </a:defRPr>
            </a:lvl5pPr>
            <a:lvl6pPr indent="0" lvl="5" marL="0" rtl="0" algn="ctr">
              <a:spcBef>
                <a:spcPts val="0"/>
              </a:spcBef>
              <a:buNone/>
              <a:defRPr b="0" i="0" sz="600" u="none" cap="none" strike="noStrike">
                <a:solidFill>
                  <a:schemeClr val="accent1"/>
                </a:solidFill>
                <a:latin typeface="Century Gothic"/>
                <a:ea typeface="Century Gothic"/>
                <a:cs typeface="Century Gothic"/>
                <a:sym typeface="Century Gothic"/>
              </a:defRPr>
            </a:lvl6pPr>
            <a:lvl7pPr indent="0" lvl="6" marL="0" rtl="0" algn="ctr">
              <a:spcBef>
                <a:spcPts val="0"/>
              </a:spcBef>
              <a:buNone/>
              <a:defRPr b="0" i="0" sz="600" u="none" cap="none" strike="noStrike">
                <a:solidFill>
                  <a:schemeClr val="accent1"/>
                </a:solidFill>
                <a:latin typeface="Century Gothic"/>
                <a:ea typeface="Century Gothic"/>
                <a:cs typeface="Century Gothic"/>
                <a:sym typeface="Century Gothic"/>
              </a:defRPr>
            </a:lvl7pPr>
            <a:lvl8pPr indent="0" lvl="7" marL="0" rtl="0" algn="ctr">
              <a:spcBef>
                <a:spcPts val="0"/>
              </a:spcBef>
              <a:buNone/>
              <a:defRPr b="0" i="0" sz="600" u="none" cap="none" strike="noStrike">
                <a:solidFill>
                  <a:schemeClr val="accent1"/>
                </a:solidFill>
                <a:latin typeface="Century Gothic"/>
                <a:ea typeface="Century Gothic"/>
                <a:cs typeface="Century Gothic"/>
                <a:sym typeface="Century Gothic"/>
              </a:defRPr>
            </a:lvl8pPr>
            <a:lvl9pPr indent="0" lvl="8" marL="0" rtl="0" algn="ctr">
              <a:spcBef>
                <a:spcPts val="0"/>
              </a:spcBef>
              <a:buNone/>
              <a:defRPr b="0" i="0" sz="6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152" name="Google Shape;152;p47"/>
          <p:cNvPicPr preferRelativeResize="0"/>
          <p:nvPr/>
        </p:nvPicPr>
        <p:blipFill rotWithShape="1">
          <a:blip r:embed="rId2">
            <a:alphaModFix/>
          </a:blip>
          <a:srcRect b="736" l="7925" r="25077" t="32265"/>
          <a:stretch/>
        </p:blipFill>
        <p:spPr>
          <a:xfrm rot="6494871">
            <a:off x="4241334" y="3295835"/>
            <a:ext cx="2527401" cy="2531101"/>
          </a:xfrm>
          <a:prstGeom prst="ellipse">
            <a:avLst/>
          </a:prstGeom>
          <a:noFill/>
          <a:ln>
            <a:noFill/>
          </a:ln>
        </p:spPr>
      </p:pic>
      <p:pic>
        <p:nvPicPr>
          <p:cNvPr id="153" name="Google Shape;153;p47"/>
          <p:cNvPicPr preferRelativeResize="0"/>
          <p:nvPr/>
        </p:nvPicPr>
        <p:blipFill rotWithShape="1">
          <a:blip r:embed="rId3">
            <a:alphaModFix/>
          </a:blip>
          <a:srcRect b="66295" l="61904" r="13093" t="8701"/>
          <a:stretch/>
        </p:blipFill>
        <p:spPr>
          <a:xfrm>
            <a:off x="3076049" y="265872"/>
            <a:ext cx="1285800" cy="1287600"/>
          </a:xfrm>
          <a:prstGeom prst="ellipse">
            <a:avLst/>
          </a:prstGeom>
          <a:noFill/>
          <a:ln>
            <a:noFill/>
          </a:ln>
        </p:spPr>
      </p:pic>
      <p:pic>
        <p:nvPicPr>
          <p:cNvPr id="154" name="Google Shape;154;p47"/>
          <p:cNvPicPr preferRelativeResize="0"/>
          <p:nvPr/>
        </p:nvPicPr>
        <p:blipFill rotWithShape="1">
          <a:blip r:embed="rId4">
            <a:alphaModFix/>
          </a:blip>
          <a:srcRect b="35933" l="33854" r="16050" t="13971"/>
          <a:stretch/>
        </p:blipFill>
        <p:spPr>
          <a:xfrm rot="5400000">
            <a:off x="5316156" y="-1158199"/>
            <a:ext cx="1959000" cy="1961700"/>
          </a:xfrm>
          <a:prstGeom prst="ellipse">
            <a:avLst/>
          </a:prstGeom>
          <a:noFill/>
          <a:ln>
            <a:noFill/>
          </a:ln>
        </p:spPr>
      </p:pic>
      <p:pic>
        <p:nvPicPr>
          <p:cNvPr id="155" name="Google Shape;155;p47"/>
          <p:cNvPicPr preferRelativeResize="0"/>
          <p:nvPr/>
        </p:nvPicPr>
        <p:blipFill rotWithShape="1">
          <a:blip r:embed="rId5">
            <a:alphaModFix/>
          </a:blip>
          <a:srcRect b="0" l="0" r="20873" t="20873"/>
          <a:stretch/>
        </p:blipFill>
        <p:spPr>
          <a:xfrm rot="2700000">
            <a:off x="-967824" y="-932219"/>
            <a:ext cx="2909179" cy="2913421"/>
          </a:xfrm>
          <a:prstGeom prst="ellipse">
            <a:avLst/>
          </a:prstGeom>
          <a:noFill/>
          <a:ln>
            <a:noFill/>
          </a:ln>
        </p:spPr>
      </p:pic>
      <p:pic>
        <p:nvPicPr>
          <p:cNvPr id="156" name="Google Shape;156;p47"/>
          <p:cNvPicPr preferRelativeResize="0"/>
          <p:nvPr/>
        </p:nvPicPr>
        <p:blipFill rotWithShape="1">
          <a:blip r:embed="rId6">
            <a:alphaModFix/>
          </a:blip>
          <a:srcRect b="0" l="28176" r="0" t="28176"/>
          <a:stretch/>
        </p:blipFill>
        <p:spPr>
          <a:xfrm rot="-1420868">
            <a:off x="7593373" y="626527"/>
            <a:ext cx="2909276" cy="2913571"/>
          </a:xfrm>
          <a:prstGeom prst="ellipse">
            <a:avLst/>
          </a:prstGeom>
          <a:noFill/>
          <a:ln>
            <a:noFill/>
          </a:ln>
        </p:spPr>
      </p:pic>
      <p:pic>
        <p:nvPicPr>
          <p:cNvPr id="157" name="Google Shape;157;p47"/>
          <p:cNvPicPr preferRelativeResize="0"/>
          <p:nvPr/>
        </p:nvPicPr>
        <p:blipFill rotWithShape="1">
          <a:blip r:embed="rId7">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showMasterSp="0">
  <p:cSld name="12_Custom Layout">
    <p:bg>
      <p:bgPr>
        <a:solidFill>
          <a:srgbClr val="1E22AA"/>
        </a:solidFill>
      </p:bgPr>
    </p:bg>
    <p:spTree>
      <p:nvGrpSpPr>
        <p:cNvPr id="158" name="Shape 158"/>
        <p:cNvGrpSpPr/>
        <p:nvPr/>
      </p:nvGrpSpPr>
      <p:grpSpPr>
        <a:xfrm>
          <a:off x="0" y="0"/>
          <a:ext cx="0" cy="0"/>
          <a:chOff x="0" y="0"/>
          <a:chExt cx="0" cy="0"/>
        </a:xfrm>
      </p:grpSpPr>
      <p:sp>
        <p:nvSpPr>
          <p:cNvPr id="159" name="Google Shape;159;p48"/>
          <p:cNvSpPr/>
          <p:nvPr>
            <p:ph idx="2" type="pic"/>
          </p:nvPr>
        </p:nvSpPr>
        <p:spPr>
          <a:xfrm>
            <a:off x="711051" y="-1443658"/>
            <a:ext cx="8031000" cy="8031000"/>
          </a:xfrm>
          <a:prstGeom prst="ellipse">
            <a:avLst/>
          </a:prstGeom>
          <a:gradFill>
            <a:gsLst>
              <a:gs pos="0">
                <a:srgbClr val="D8D8D8"/>
              </a:gs>
              <a:gs pos="99000">
                <a:srgbClr val="BFBFBF"/>
              </a:gs>
              <a:gs pos="100000">
                <a:srgbClr val="BFBFBF"/>
              </a:gs>
            </a:gsLst>
            <a:lin ang="5400012" scaled="0"/>
          </a:gradFill>
          <a:ln>
            <a:noFill/>
          </a:ln>
        </p:spPr>
      </p:sp>
      <p:sp>
        <p:nvSpPr>
          <p:cNvPr id="160" name="Google Shape;160;p48"/>
          <p:cNvSpPr txBox="1"/>
          <p:nvPr>
            <p:ph type="title"/>
          </p:nvPr>
        </p:nvSpPr>
        <p:spPr>
          <a:xfrm>
            <a:off x="1351888" y="1792059"/>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3000"/>
              <a:buFont typeface="Arial"/>
              <a:buNone/>
              <a:defRPr sz="3000">
                <a:solidFill>
                  <a:srgbClr val="FFFFF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1" name="Google Shape;161;p48"/>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62" name="Google Shape;162;p4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bg>
      <p:bgPr>
        <a:solidFill>
          <a:schemeClr val="accent1"/>
        </a:solidFill>
      </p:bgPr>
    </p:bg>
    <p:spTree>
      <p:nvGrpSpPr>
        <p:cNvPr id="163" name="Shape 163"/>
        <p:cNvGrpSpPr/>
        <p:nvPr/>
      </p:nvGrpSpPr>
      <p:grpSpPr>
        <a:xfrm>
          <a:off x="0" y="0"/>
          <a:ext cx="0" cy="0"/>
          <a:chOff x="0" y="0"/>
          <a:chExt cx="0" cy="0"/>
        </a:xfrm>
      </p:grpSpPr>
      <p:sp>
        <p:nvSpPr>
          <p:cNvPr id="164" name="Google Shape;164;p49"/>
          <p:cNvSpPr txBox="1"/>
          <p:nvPr>
            <p:ph type="title"/>
          </p:nvPr>
        </p:nvSpPr>
        <p:spPr>
          <a:xfrm>
            <a:off x="641023" y="1724096"/>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3000"/>
              <a:buFont typeface="Arial"/>
              <a:buNone/>
              <a:defRPr b="0" i="1" sz="3000">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5" name="Google Shape;165;p49"/>
          <p:cNvSpPr/>
          <p:nvPr>
            <p:ph idx="2" type="pic"/>
          </p:nvPr>
        </p:nvSpPr>
        <p:spPr>
          <a:xfrm>
            <a:off x="7125073" y="964330"/>
            <a:ext cx="3214800" cy="3214800"/>
          </a:xfrm>
          <a:prstGeom prst="ellipse">
            <a:avLst/>
          </a:prstGeom>
          <a:gradFill>
            <a:gsLst>
              <a:gs pos="0">
                <a:srgbClr val="D8D8D8"/>
              </a:gs>
              <a:gs pos="99000">
                <a:srgbClr val="BFBFBF"/>
              </a:gs>
              <a:gs pos="100000">
                <a:srgbClr val="BFBFBF"/>
              </a:gs>
            </a:gsLst>
            <a:lin ang="5400012" scaled="0"/>
          </a:gradFill>
          <a:ln>
            <a:noFill/>
          </a:ln>
        </p:spPr>
      </p:sp>
      <p:sp>
        <p:nvSpPr>
          <p:cNvPr id="166" name="Google Shape;166;p49"/>
          <p:cNvSpPr/>
          <p:nvPr>
            <p:ph idx="3" type="pic"/>
          </p:nvPr>
        </p:nvSpPr>
        <p:spPr>
          <a:xfrm>
            <a:off x="3449527" y="964330"/>
            <a:ext cx="3277800" cy="3214800"/>
          </a:xfrm>
          <a:prstGeom prst="ellipse">
            <a:avLst/>
          </a:prstGeom>
          <a:gradFill>
            <a:gsLst>
              <a:gs pos="0">
                <a:srgbClr val="D8D8D8"/>
              </a:gs>
              <a:gs pos="99000">
                <a:srgbClr val="BFBFBF"/>
              </a:gs>
              <a:gs pos="100000">
                <a:srgbClr val="BFBFBF"/>
              </a:gs>
            </a:gsLst>
            <a:lin ang="5400012" scaled="0"/>
          </a:gradFill>
          <a:ln>
            <a:noFill/>
          </a:ln>
        </p:spPr>
      </p:sp>
      <p:sp>
        <p:nvSpPr>
          <p:cNvPr id="167" name="Google Shape;167;p49"/>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68" name="Google Shape;168;p4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169" name="Google Shape;169;p49"/>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laborators">
  <p:cSld name="2_Collaborators">
    <p:spTree>
      <p:nvGrpSpPr>
        <p:cNvPr id="170" name="Shape 170"/>
        <p:cNvGrpSpPr/>
        <p:nvPr/>
      </p:nvGrpSpPr>
      <p:grpSpPr>
        <a:xfrm>
          <a:off x="0" y="0"/>
          <a:ext cx="0" cy="0"/>
          <a:chOff x="0" y="0"/>
          <a:chExt cx="0" cy="0"/>
        </a:xfrm>
      </p:grpSpPr>
      <p:sp>
        <p:nvSpPr>
          <p:cNvPr id="171" name="Google Shape;171;p5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72" name="Google Shape;172;p50"/>
          <p:cNvSpPr/>
          <p:nvPr>
            <p:ph idx="2" type="pic"/>
          </p:nvPr>
        </p:nvSpPr>
        <p:spPr>
          <a:xfrm>
            <a:off x="1624437" y="1492886"/>
            <a:ext cx="2738400" cy="2738400"/>
          </a:xfrm>
          <a:prstGeom prst="ellipse">
            <a:avLst/>
          </a:prstGeom>
          <a:noFill/>
          <a:ln>
            <a:noFill/>
          </a:ln>
        </p:spPr>
      </p:sp>
      <p:sp>
        <p:nvSpPr>
          <p:cNvPr id="173" name="Google Shape;173;p50"/>
          <p:cNvSpPr/>
          <p:nvPr>
            <p:ph idx="3" type="pic"/>
          </p:nvPr>
        </p:nvSpPr>
        <p:spPr>
          <a:xfrm>
            <a:off x="4833721" y="1492886"/>
            <a:ext cx="2738400" cy="2738400"/>
          </a:xfrm>
          <a:prstGeom prst="ellipse">
            <a:avLst/>
          </a:prstGeom>
          <a:noFill/>
          <a:ln>
            <a:noFill/>
          </a:ln>
        </p:spPr>
      </p:sp>
      <p:sp>
        <p:nvSpPr>
          <p:cNvPr id="174" name="Google Shape;174;p50"/>
          <p:cNvSpPr txBox="1"/>
          <p:nvPr/>
        </p:nvSpPr>
        <p:spPr>
          <a:xfrm>
            <a:off x="641024" y="865439"/>
            <a:ext cx="7375200" cy="5370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1E22AA"/>
              </a:buClr>
              <a:buSzPts val="2700"/>
              <a:buFont typeface="Arial"/>
              <a:buNone/>
            </a:pPr>
            <a:r>
              <a:rPr b="0" i="1" lang="en" sz="2700">
                <a:solidFill>
                  <a:srgbClr val="1E22AA"/>
                </a:solidFill>
                <a:latin typeface="Arial"/>
                <a:ea typeface="Arial"/>
                <a:cs typeface="Arial"/>
                <a:sym typeface="Arial"/>
              </a:rPr>
              <a:t>In collaboration with</a:t>
            </a:r>
            <a:endParaRPr sz="11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llaborators">
  <p:cSld name="3_Collaborators">
    <p:spTree>
      <p:nvGrpSpPr>
        <p:cNvPr id="175" name="Shape 175"/>
        <p:cNvGrpSpPr/>
        <p:nvPr/>
      </p:nvGrpSpPr>
      <p:grpSpPr>
        <a:xfrm>
          <a:off x="0" y="0"/>
          <a:ext cx="0" cy="0"/>
          <a:chOff x="0" y="0"/>
          <a:chExt cx="0" cy="0"/>
        </a:xfrm>
      </p:grpSpPr>
      <p:sp>
        <p:nvSpPr>
          <p:cNvPr id="176" name="Google Shape;176;p5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77" name="Google Shape;177;p51"/>
          <p:cNvSpPr/>
          <p:nvPr>
            <p:ph idx="2" type="pic"/>
          </p:nvPr>
        </p:nvSpPr>
        <p:spPr>
          <a:xfrm>
            <a:off x="1197429" y="1664113"/>
            <a:ext cx="1978800" cy="1978800"/>
          </a:xfrm>
          <a:prstGeom prst="ellipse">
            <a:avLst/>
          </a:prstGeom>
          <a:noFill/>
          <a:ln>
            <a:noFill/>
          </a:ln>
        </p:spPr>
      </p:sp>
      <p:sp>
        <p:nvSpPr>
          <p:cNvPr id="178" name="Google Shape;178;p51"/>
          <p:cNvSpPr/>
          <p:nvPr>
            <p:ph idx="3" type="pic"/>
          </p:nvPr>
        </p:nvSpPr>
        <p:spPr>
          <a:xfrm>
            <a:off x="3552698" y="1664113"/>
            <a:ext cx="1978800" cy="1978800"/>
          </a:xfrm>
          <a:prstGeom prst="ellipse">
            <a:avLst/>
          </a:prstGeom>
          <a:noFill/>
          <a:ln>
            <a:noFill/>
          </a:ln>
        </p:spPr>
      </p:sp>
      <p:sp>
        <p:nvSpPr>
          <p:cNvPr id="179" name="Google Shape;179;p51"/>
          <p:cNvSpPr/>
          <p:nvPr>
            <p:ph idx="4" type="pic"/>
          </p:nvPr>
        </p:nvSpPr>
        <p:spPr>
          <a:xfrm>
            <a:off x="5907965" y="1664113"/>
            <a:ext cx="1978800" cy="1978800"/>
          </a:xfrm>
          <a:prstGeom prst="ellipse">
            <a:avLst/>
          </a:prstGeom>
          <a:noFill/>
          <a:ln>
            <a:noFill/>
          </a:ln>
        </p:spPr>
      </p:sp>
      <p:sp>
        <p:nvSpPr>
          <p:cNvPr id="180" name="Google Shape;180;p51"/>
          <p:cNvSpPr txBox="1"/>
          <p:nvPr/>
        </p:nvSpPr>
        <p:spPr>
          <a:xfrm>
            <a:off x="641024" y="865439"/>
            <a:ext cx="7375200" cy="5370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1E22AA"/>
              </a:buClr>
              <a:buSzPts val="2700"/>
              <a:buFont typeface="Arial"/>
              <a:buNone/>
            </a:pPr>
            <a:r>
              <a:rPr b="0" i="1" lang="en" sz="2700">
                <a:solidFill>
                  <a:srgbClr val="1E22AA"/>
                </a:solidFill>
                <a:latin typeface="Arial"/>
                <a:ea typeface="Arial"/>
                <a:cs typeface="Arial"/>
                <a:sym typeface="Arial"/>
              </a:rPr>
              <a:t>In collaboration with</a:t>
            </a:r>
            <a:endParaRPr sz="11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Custom Layout">
  <p:cSld name="1_5 Custom Layout">
    <p:bg>
      <p:bgPr>
        <a:solidFill>
          <a:srgbClr val="1E22AA"/>
        </a:solidFill>
      </p:bgPr>
    </p:bg>
    <p:spTree>
      <p:nvGrpSpPr>
        <p:cNvPr id="181" name="Shape 181"/>
        <p:cNvGrpSpPr/>
        <p:nvPr/>
      </p:nvGrpSpPr>
      <p:grpSpPr>
        <a:xfrm>
          <a:off x="0" y="0"/>
          <a:ext cx="0" cy="0"/>
          <a:chOff x="0" y="0"/>
          <a:chExt cx="0" cy="0"/>
        </a:xfrm>
      </p:grpSpPr>
      <p:pic>
        <p:nvPicPr>
          <p:cNvPr id="182" name="Google Shape;182;p52"/>
          <p:cNvPicPr preferRelativeResize="0"/>
          <p:nvPr/>
        </p:nvPicPr>
        <p:blipFill rotWithShape="1">
          <a:blip r:embed="rId2">
            <a:alphaModFix/>
          </a:blip>
          <a:srcRect b="3002" l="29497" r="-1321" t="25174"/>
          <a:stretch/>
        </p:blipFill>
        <p:spPr>
          <a:xfrm rot="-1420868">
            <a:off x="1247518" y="1281846"/>
            <a:ext cx="2909276" cy="2913571"/>
          </a:xfrm>
          <a:prstGeom prst="ellipse">
            <a:avLst/>
          </a:prstGeom>
          <a:noFill/>
          <a:ln>
            <a:noFill/>
          </a:ln>
        </p:spPr>
      </p:pic>
      <p:sp>
        <p:nvSpPr>
          <p:cNvPr id="183" name="Google Shape;183;p52"/>
          <p:cNvSpPr/>
          <p:nvPr>
            <p:ph idx="2" type="pic"/>
          </p:nvPr>
        </p:nvSpPr>
        <p:spPr>
          <a:xfrm>
            <a:off x="-1878087" y="1071979"/>
            <a:ext cx="2914200" cy="2914200"/>
          </a:xfrm>
          <a:prstGeom prst="ellipse">
            <a:avLst/>
          </a:prstGeom>
          <a:gradFill>
            <a:gsLst>
              <a:gs pos="0">
                <a:srgbClr val="D8D8D8"/>
              </a:gs>
              <a:gs pos="99000">
                <a:srgbClr val="BFBFBF"/>
              </a:gs>
              <a:gs pos="100000">
                <a:srgbClr val="BFBFBF"/>
              </a:gs>
            </a:gsLst>
            <a:lin ang="5400012" scaled="0"/>
          </a:gradFill>
          <a:ln>
            <a:noFill/>
          </a:ln>
        </p:spPr>
      </p:sp>
      <p:sp>
        <p:nvSpPr>
          <p:cNvPr id="184" name="Google Shape;184;p52"/>
          <p:cNvSpPr/>
          <p:nvPr/>
        </p:nvSpPr>
        <p:spPr>
          <a:xfrm>
            <a:off x="1501227" y="1070293"/>
            <a:ext cx="2915700" cy="29157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85" name="Google Shape;185;p52"/>
          <p:cNvSpPr txBox="1"/>
          <p:nvPr>
            <p:ph idx="1" type="body"/>
          </p:nvPr>
        </p:nvSpPr>
        <p:spPr>
          <a:xfrm>
            <a:off x="1670034" y="2355781"/>
            <a:ext cx="2554800" cy="685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800"/>
              </a:spcBef>
              <a:spcAft>
                <a:spcPts val="0"/>
              </a:spcAft>
              <a:buClr>
                <a:srgbClr val="1E22AA"/>
              </a:buClr>
              <a:buSzPts val="1400"/>
              <a:buNone/>
              <a:defRPr b="0" i="1" sz="1400" u="none">
                <a:solidFill>
                  <a:srgbClr val="1E22AA"/>
                </a:solidFill>
                <a:latin typeface="Arial"/>
                <a:ea typeface="Arial"/>
                <a:cs typeface="Arial"/>
                <a:sym typeface="Arial"/>
              </a:defRPr>
            </a:lvl1pPr>
            <a:lvl2pPr indent="-228600" lvl="1" marL="914400" rtl="0" algn="l">
              <a:lnSpc>
                <a:spcPct val="150000"/>
              </a:lnSpc>
              <a:spcBef>
                <a:spcPts val="400"/>
              </a:spcBef>
              <a:spcAft>
                <a:spcPts val="0"/>
              </a:spcAft>
              <a:buClr>
                <a:srgbClr val="FF5A5A"/>
              </a:buClr>
              <a:buSzPts val="1400"/>
              <a:buNone/>
              <a:defRPr/>
            </a:lvl2pPr>
            <a:lvl3pPr indent="-228600" lvl="2" marL="1371600" rtl="0" algn="l">
              <a:lnSpc>
                <a:spcPct val="150000"/>
              </a:lnSpc>
              <a:spcBef>
                <a:spcPts val="400"/>
              </a:spcBef>
              <a:spcAft>
                <a:spcPts val="0"/>
              </a:spcAft>
              <a:buClr>
                <a:schemeClr val="lt2"/>
              </a:buClr>
              <a:buSzPts val="1400"/>
              <a:buNone/>
              <a:defRPr/>
            </a:lvl3pPr>
            <a:lvl4pPr indent="-228600" lvl="3" marL="1828800" rtl="0" algn="l">
              <a:lnSpc>
                <a:spcPct val="150000"/>
              </a:lnSpc>
              <a:spcBef>
                <a:spcPts val="400"/>
              </a:spcBef>
              <a:spcAft>
                <a:spcPts val="0"/>
              </a:spcAft>
              <a:buClr>
                <a:schemeClr val="lt2"/>
              </a:buClr>
              <a:buSzPts val="1400"/>
              <a:buNone/>
              <a:defRPr/>
            </a:lvl4pPr>
            <a:lvl5pPr indent="-228600" lvl="4" marL="2286000" rtl="0" algn="l">
              <a:lnSpc>
                <a:spcPct val="150000"/>
              </a:lnSpc>
              <a:spcBef>
                <a:spcPts val="400"/>
              </a:spcBef>
              <a:spcAft>
                <a:spcPts val="0"/>
              </a:spcAft>
              <a:buClr>
                <a:schemeClr val="lt2"/>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6" name="Google Shape;186;p52"/>
          <p:cNvSpPr txBox="1"/>
          <p:nvPr/>
        </p:nvSpPr>
        <p:spPr>
          <a:xfrm>
            <a:off x="2708847" y="3224334"/>
            <a:ext cx="4041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1" lang="en" sz="4500">
                <a:solidFill>
                  <a:schemeClr val="accent3"/>
                </a:solidFill>
                <a:latin typeface="Arial"/>
                <a:ea typeface="Arial"/>
                <a:cs typeface="Arial"/>
                <a:sym typeface="Arial"/>
              </a:rPr>
              <a:t>“</a:t>
            </a:r>
            <a:endParaRPr sz="1100"/>
          </a:p>
        </p:txBody>
      </p:sp>
      <p:sp>
        <p:nvSpPr>
          <p:cNvPr id="187" name="Google Shape;187;p52"/>
          <p:cNvSpPr/>
          <p:nvPr>
            <p:ph idx="3" type="pic"/>
          </p:nvPr>
        </p:nvSpPr>
        <p:spPr>
          <a:xfrm>
            <a:off x="8325408" y="1071979"/>
            <a:ext cx="2914200" cy="2914200"/>
          </a:xfrm>
          <a:prstGeom prst="ellipse">
            <a:avLst/>
          </a:prstGeom>
          <a:gradFill>
            <a:gsLst>
              <a:gs pos="0">
                <a:srgbClr val="D8D8D8"/>
              </a:gs>
              <a:gs pos="99000">
                <a:srgbClr val="BFBFBF"/>
              </a:gs>
              <a:gs pos="100000">
                <a:srgbClr val="BFBFBF"/>
              </a:gs>
            </a:gsLst>
            <a:lin ang="5400012" scaled="0"/>
          </a:gradFill>
          <a:ln>
            <a:noFill/>
          </a:ln>
        </p:spPr>
      </p:sp>
      <p:sp>
        <p:nvSpPr>
          <p:cNvPr id="188" name="Google Shape;188;p52"/>
          <p:cNvSpPr/>
          <p:nvPr>
            <p:ph idx="4" type="pic"/>
          </p:nvPr>
        </p:nvSpPr>
        <p:spPr>
          <a:xfrm>
            <a:off x="4882227" y="1070293"/>
            <a:ext cx="2977800" cy="2915700"/>
          </a:xfrm>
          <a:prstGeom prst="ellipse">
            <a:avLst/>
          </a:prstGeom>
          <a:gradFill>
            <a:gsLst>
              <a:gs pos="0">
                <a:srgbClr val="D8D8D8"/>
              </a:gs>
              <a:gs pos="99000">
                <a:srgbClr val="BFBFBF"/>
              </a:gs>
              <a:gs pos="100000">
                <a:srgbClr val="BFBFBF"/>
              </a:gs>
            </a:gsLst>
            <a:lin ang="5400012" scaled="0"/>
          </a:gradFill>
          <a:ln>
            <a:noFill/>
          </a:ln>
        </p:spPr>
      </p:sp>
      <p:sp>
        <p:nvSpPr>
          <p:cNvPr id="189" name="Google Shape;189;p52"/>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90" name="Google Shape;190;p5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191" name="Google Shape;191;p52"/>
          <p:cNvPicPr preferRelativeResize="0"/>
          <p:nvPr/>
        </p:nvPicPr>
        <p:blipFill rotWithShape="1">
          <a:blip r:embed="rId3">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192" name="Shape 192"/>
        <p:cNvGrpSpPr/>
        <p:nvPr/>
      </p:nvGrpSpPr>
      <p:grpSpPr>
        <a:xfrm>
          <a:off x="0" y="0"/>
          <a:ext cx="0" cy="0"/>
          <a:chOff x="0" y="0"/>
          <a:chExt cx="0" cy="0"/>
        </a:xfrm>
      </p:grpSpPr>
      <p:pic>
        <p:nvPicPr>
          <p:cNvPr id="193" name="Google Shape;193;p53"/>
          <p:cNvPicPr preferRelativeResize="0"/>
          <p:nvPr/>
        </p:nvPicPr>
        <p:blipFill rotWithShape="1">
          <a:blip r:embed="rId2">
            <a:alphaModFix/>
          </a:blip>
          <a:srcRect b="13957" l="7846" r="37011" t="34593"/>
          <a:stretch/>
        </p:blipFill>
        <p:spPr>
          <a:xfrm>
            <a:off x="1807468" y="3023665"/>
            <a:ext cx="1748790" cy="1634542"/>
          </a:xfrm>
          <a:prstGeom prst="rect">
            <a:avLst/>
          </a:prstGeom>
          <a:noFill/>
          <a:ln>
            <a:noFill/>
          </a:ln>
        </p:spPr>
      </p:pic>
      <p:sp>
        <p:nvSpPr>
          <p:cNvPr id="194" name="Google Shape;194;p5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195" name="Google Shape;195;p53"/>
          <p:cNvSpPr/>
          <p:nvPr/>
        </p:nvSpPr>
        <p:spPr>
          <a:xfrm>
            <a:off x="-278027" y="739272"/>
            <a:ext cx="3596700" cy="35967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96" name="Google Shape;196;p53"/>
          <p:cNvSpPr txBox="1"/>
          <p:nvPr>
            <p:ph type="title"/>
          </p:nvPr>
        </p:nvSpPr>
        <p:spPr>
          <a:xfrm>
            <a:off x="653382" y="1792059"/>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Custom Layout">
  <p:cSld name="2_5 Custom Layout">
    <p:bg>
      <p:bgPr>
        <a:solidFill>
          <a:srgbClr val="1E22AA"/>
        </a:solidFill>
      </p:bgPr>
    </p:bg>
    <p:spTree>
      <p:nvGrpSpPr>
        <p:cNvPr id="197" name="Shape 197"/>
        <p:cNvGrpSpPr/>
        <p:nvPr/>
      </p:nvGrpSpPr>
      <p:grpSpPr>
        <a:xfrm>
          <a:off x="0" y="0"/>
          <a:ext cx="0" cy="0"/>
          <a:chOff x="0" y="0"/>
          <a:chExt cx="0" cy="0"/>
        </a:xfrm>
      </p:grpSpPr>
      <p:sp>
        <p:nvSpPr>
          <p:cNvPr id="198" name="Google Shape;198;p54"/>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99" name="Google Shape;199;p5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200" name="Google Shape;200;p54"/>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01" name="Shape 201"/>
        <p:cNvGrpSpPr/>
        <p:nvPr/>
      </p:nvGrpSpPr>
      <p:grpSpPr>
        <a:xfrm>
          <a:off x="0" y="0"/>
          <a:ext cx="0" cy="0"/>
          <a:chOff x="0" y="0"/>
          <a:chExt cx="0" cy="0"/>
        </a:xfrm>
      </p:grpSpPr>
      <p:sp>
        <p:nvSpPr>
          <p:cNvPr id="202" name="Google Shape;202;p5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3" name="Shape 203"/>
        <p:cNvGrpSpPr/>
        <p:nvPr/>
      </p:nvGrpSpPr>
      <p:grpSpPr>
        <a:xfrm>
          <a:off x="0" y="0"/>
          <a:ext cx="0" cy="0"/>
          <a:chOff x="0" y="0"/>
          <a:chExt cx="0" cy="0"/>
        </a:xfrm>
      </p:grpSpPr>
      <p:sp>
        <p:nvSpPr>
          <p:cNvPr id="204" name="Google Shape;204;p56"/>
          <p:cNvSpPr txBox="1"/>
          <p:nvPr>
            <p:ph type="title"/>
          </p:nvPr>
        </p:nvSpPr>
        <p:spPr>
          <a:xfrm>
            <a:off x="641024" y="87209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5" name="Google Shape;205;p56"/>
          <p:cNvSpPr txBox="1"/>
          <p:nvPr>
            <p:ph idx="1" type="body"/>
          </p:nvPr>
        </p:nvSpPr>
        <p:spPr>
          <a:xfrm>
            <a:off x="641024" y="1513460"/>
            <a:ext cx="7375200" cy="2571900"/>
          </a:xfrm>
          <a:prstGeom prst="rect">
            <a:avLst/>
          </a:prstGeom>
          <a:noFill/>
          <a:ln>
            <a:noFill/>
          </a:ln>
        </p:spPr>
        <p:txBody>
          <a:bodyPr anchorCtr="0" anchor="t" bIns="0" lIns="0" spcFirstLastPara="1" rIns="0" wrap="square" tIns="0">
            <a:normAutofit/>
          </a:bodyPr>
          <a:lstStyle>
            <a:lvl1pPr indent="-323850" lvl="0" marL="457200" rtl="0" algn="l">
              <a:lnSpc>
                <a:spcPct val="150000"/>
              </a:lnSpc>
              <a:spcBef>
                <a:spcPts val="800"/>
              </a:spcBef>
              <a:spcAft>
                <a:spcPts val="0"/>
              </a:spcAft>
              <a:buClr>
                <a:srgbClr val="FF5A5A"/>
              </a:buClr>
              <a:buSzPts val="1500"/>
              <a:buFont typeface="Arial"/>
              <a:buChar char="•"/>
              <a:defRPr b="1" sz="1500">
                <a:latin typeface="Century Gothic"/>
                <a:ea typeface="Century Gothic"/>
                <a:cs typeface="Century Gothic"/>
                <a:sym typeface="Century Gothic"/>
              </a:defRPr>
            </a:lvl1pPr>
            <a:lvl2pPr indent="-317500" lvl="1" marL="914400" rtl="0" algn="l">
              <a:lnSpc>
                <a:spcPct val="100000"/>
              </a:lnSpc>
              <a:spcBef>
                <a:spcPts val="400"/>
              </a:spcBef>
              <a:spcAft>
                <a:spcPts val="0"/>
              </a:spcAft>
              <a:buClr>
                <a:srgbClr val="FF5A5A"/>
              </a:buClr>
              <a:buSzPts val="1400"/>
              <a:buFont typeface="Arial"/>
              <a:buChar char="•"/>
              <a:defRPr b="0" i="0" sz="1400">
                <a:solidFill>
                  <a:schemeClr val="lt2"/>
                </a:solidFill>
                <a:latin typeface="Century Gothic"/>
                <a:ea typeface="Century Gothic"/>
                <a:cs typeface="Century Gothic"/>
                <a:sym typeface="Century Gothic"/>
              </a:defRPr>
            </a:lvl2pPr>
            <a:lvl3pPr indent="-304800" lvl="2" marL="1371600" rtl="0" algn="l">
              <a:lnSpc>
                <a:spcPct val="100000"/>
              </a:lnSpc>
              <a:spcBef>
                <a:spcPts val="400"/>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3pPr>
            <a:lvl4pPr indent="-298450" lvl="3" marL="1828800" rtl="0" algn="l">
              <a:lnSpc>
                <a:spcPct val="100000"/>
              </a:lnSpc>
              <a:spcBef>
                <a:spcPts val="400"/>
              </a:spcBef>
              <a:spcAft>
                <a:spcPts val="0"/>
              </a:spcAft>
              <a:buClr>
                <a:srgbClr val="FF5A5A"/>
              </a:buClr>
              <a:buSzPts val="1100"/>
              <a:buFont typeface="Arial"/>
              <a:buChar char="•"/>
              <a:defRPr sz="1100">
                <a:solidFill>
                  <a:schemeClr val="lt2"/>
                </a:solidFill>
                <a:latin typeface="Century Gothic"/>
                <a:ea typeface="Century Gothic"/>
                <a:cs typeface="Century Gothic"/>
                <a:sym typeface="Century Gothic"/>
              </a:defRPr>
            </a:lvl4pPr>
            <a:lvl5pPr indent="-285750" lvl="4" marL="2286000" rtl="0" algn="l">
              <a:lnSpc>
                <a:spcPct val="150000"/>
              </a:lnSpc>
              <a:spcBef>
                <a:spcPts val="400"/>
              </a:spcBef>
              <a:spcAft>
                <a:spcPts val="0"/>
              </a:spcAft>
              <a:buClr>
                <a:srgbClr val="FF5A5A"/>
              </a:buClr>
              <a:buSzPts val="900"/>
              <a:buFont typeface="Arial"/>
              <a:buChar char="•"/>
              <a:defRPr sz="900">
                <a:solidFill>
                  <a:schemeClr val="lt2"/>
                </a:solidFill>
                <a:latin typeface="Century Gothic"/>
                <a:ea typeface="Century Gothic"/>
                <a:cs typeface="Century Gothic"/>
                <a:sym typeface="Century Gothic"/>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6" name="Google Shape;206;p5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207" name="Shape 207"/>
        <p:cNvGrpSpPr/>
        <p:nvPr/>
      </p:nvGrpSpPr>
      <p:grpSpPr>
        <a:xfrm>
          <a:off x="0" y="0"/>
          <a:ext cx="0" cy="0"/>
          <a:chOff x="0" y="0"/>
          <a:chExt cx="0" cy="0"/>
        </a:xfrm>
      </p:grpSpPr>
      <p:sp>
        <p:nvSpPr>
          <p:cNvPr id="208" name="Google Shape;208;p57"/>
          <p:cNvSpPr/>
          <p:nvPr/>
        </p:nvSpPr>
        <p:spPr>
          <a:xfrm>
            <a:off x="7679365" y="287079"/>
            <a:ext cx="1307700" cy="375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09" name="Google Shape;209;p5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210" name="Google Shape;210;p57"/>
          <p:cNvSpPr/>
          <p:nvPr/>
        </p:nvSpPr>
        <p:spPr>
          <a:xfrm>
            <a:off x="7381337" y="244050"/>
            <a:ext cx="3525300" cy="35253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pic>
        <p:nvPicPr>
          <p:cNvPr id="211" name="Google Shape;211;p57"/>
          <p:cNvPicPr preferRelativeResize="0"/>
          <p:nvPr/>
        </p:nvPicPr>
        <p:blipFill rotWithShape="1">
          <a:blip r:embed="rId2">
            <a:alphaModFix/>
          </a:blip>
          <a:srcRect b="13957" l="7846" r="37011" t="34593"/>
          <a:stretch/>
        </p:blipFill>
        <p:spPr>
          <a:xfrm>
            <a:off x="3707843" y="3328466"/>
            <a:ext cx="1748790" cy="1634542"/>
          </a:xfrm>
          <a:prstGeom prst="rect">
            <a:avLst/>
          </a:prstGeom>
          <a:noFill/>
          <a:ln>
            <a:noFill/>
          </a:ln>
        </p:spPr>
      </p:pic>
      <p:sp>
        <p:nvSpPr>
          <p:cNvPr id="212" name="Google Shape;212;p57"/>
          <p:cNvSpPr txBox="1"/>
          <p:nvPr>
            <p:ph idx="1" type="body"/>
          </p:nvPr>
        </p:nvSpPr>
        <p:spPr>
          <a:xfrm>
            <a:off x="634556" y="1726553"/>
            <a:ext cx="3669900" cy="2571900"/>
          </a:xfrm>
          <a:prstGeom prst="rect">
            <a:avLst/>
          </a:prstGeom>
          <a:noFill/>
          <a:ln>
            <a:noFill/>
          </a:ln>
        </p:spPr>
        <p:txBody>
          <a:bodyPr anchorCtr="0" anchor="t" bIns="0" lIns="0" spcFirstLastPara="1" rIns="0" wrap="square" tIns="0">
            <a:normAutofit/>
          </a:bodyPr>
          <a:lstStyle>
            <a:lvl1pPr indent="-323850" lvl="0" marL="457200" rtl="0" algn="l">
              <a:lnSpc>
                <a:spcPct val="100000"/>
              </a:lnSpc>
              <a:spcBef>
                <a:spcPts val="800"/>
              </a:spcBef>
              <a:spcAft>
                <a:spcPts val="0"/>
              </a:spcAft>
              <a:buClr>
                <a:srgbClr val="FF5A5A"/>
              </a:buClr>
              <a:buSzPts val="1500"/>
              <a:buFont typeface="Arial"/>
              <a:buChar char="•"/>
              <a:defRPr b="1" sz="1500">
                <a:solidFill>
                  <a:schemeClr val="lt2"/>
                </a:solidFill>
                <a:latin typeface="Century Gothic"/>
                <a:ea typeface="Century Gothic"/>
                <a:cs typeface="Century Gothic"/>
                <a:sym typeface="Century Gothic"/>
              </a:defRPr>
            </a:lvl1pPr>
            <a:lvl2pPr indent="-317500" lvl="1" marL="914400" rtl="0" algn="l">
              <a:lnSpc>
                <a:spcPct val="100000"/>
              </a:lnSpc>
              <a:spcBef>
                <a:spcPts val="400"/>
              </a:spcBef>
              <a:spcAft>
                <a:spcPts val="0"/>
              </a:spcAft>
              <a:buClr>
                <a:srgbClr val="FF5A5A"/>
              </a:buClr>
              <a:buSzPts val="1400"/>
              <a:buFont typeface="Arial"/>
              <a:buChar char="•"/>
              <a:defRPr b="0" i="0" sz="1400">
                <a:solidFill>
                  <a:schemeClr val="lt2"/>
                </a:solidFill>
                <a:latin typeface="Century Gothic"/>
                <a:ea typeface="Century Gothic"/>
                <a:cs typeface="Century Gothic"/>
                <a:sym typeface="Century Gothic"/>
              </a:defRPr>
            </a:lvl2pPr>
            <a:lvl3pPr indent="-304800" lvl="2" marL="1371600" rtl="0" algn="l">
              <a:lnSpc>
                <a:spcPct val="100000"/>
              </a:lnSpc>
              <a:spcBef>
                <a:spcPts val="400"/>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3pPr>
            <a:lvl4pPr indent="-298450" lvl="3" marL="1828800" rtl="0" algn="l">
              <a:lnSpc>
                <a:spcPct val="100000"/>
              </a:lnSpc>
              <a:spcBef>
                <a:spcPts val="400"/>
              </a:spcBef>
              <a:spcAft>
                <a:spcPts val="0"/>
              </a:spcAft>
              <a:buClr>
                <a:srgbClr val="FF5A5A"/>
              </a:buClr>
              <a:buSzPts val="1100"/>
              <a:buFont typeface="Arial"/>
              <a:buChar char="•"/>
              <a:defRPr sz="1100">
                <a:solidFill>
                  <a:schemeClr val="lt2"/>
                </a:solidFill>
                <a:latin typeface="Century Gothic"/>
                <a:ea typeface="Century Gothic"/>
                <a:cs typeface="Century Gothic"/>
                <a:sym typeface="Century Gothic"/>
              </a:defRPr>
            </a:lvl4pPr>
            <a:lvl5pPr indent="-285750" lvl="4" marL="2286000" rtl="0" algn="l">
              <a:lnSpc>
                <a:spcPct val="150000"/>
              </a:lnSpc>
              <a:spcBef>
                <a:spcPts val="400"/>
              </a:spcBef>
              <a:spcAft>
                <a:spcPts val="0"/>
              </a:spcAft>
              <a:buClr>
                <a:srgbClr val="FF5A5A"/>
              </a:buClr>
              <a:buSzPts val="900"/>
              <a:buFont typeface="Arial"/>
              <a:buChar char="•"/>
              <a:defRPr sz="900">
                <a:solidFill>
                  <a:schemeClr val="lt2"/>
                </a:solidFill>
                <a:latin typeface="Century Gothic"/>
                <a:ea typeface="Century Gothic"/>
                <a:cs typeface="Century Gothic"/>
                <a:sym typeface="Century Gothic"/>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3" name="Google Shape;213;p57"/>
          <p:cNvSpPr/>
          <p:nvPr>
            <p:ph idx="2" type="pic"/>
          </p:nvPr>
        </p:nvSpPr>
        <p:spPr>
          <a:xfrm>
            <a:off x="4582049" y="1074623"/>
            <a:ext cx="4265700" cy="3243600"/>
          </a:xfrm>
          <a:prstGeom prst="rect">
            <a:avLst/>
          </a:prstGeom>
          <a:gradFill>
            <a:gsLst>
              <a:gs pos="0">
                <a:srgbClr val="D8D8D8"/>
              </a:gs>
              <a:gs pos="99000">
                <a:srgbClr val="BFBFBF"/>
              </a:gs>
              <a:gs pos="100000">
                <a:srgbClr val="BFBFBF"/>
              </a:gs>
            </a:gsLst>
            <a:lin ang="5400012" scaled="0"/>
          </a:gradFill>
          <a:ln>
            <a:noFill/>
          </a:ln>
        </p:spPr>
      </p:sp>
      <p:sp>
        <p:nvSpPr>
          <p:cNvPr id="214" name="Google Shape;214;p57"/>
          <p:cNvSpPr txBox="1"/>
          <p:nvPr>
            <p:ph type="title"/>
          </p:nvPr>
        </p:nvSpPr>
        <p:spPr>
          <a:xfrm>
            <a:off x="634556" y="788285"/>
            <a:ext cx="3802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i="1"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15" name="Shape 215"/>
        <p:cNvGrpSpPr/>
        <p:nvPr/>
      </p:nvGrpSpPr>
      <p:grpSpPr>
        <a:xfrm>
          <a:off x="0" y="0"/>
          <a:ext cx="0" cy="0"/>
          <a:chOff x="0" y="0"/>
          <a:chExt cx="0" cy="0"/>
        </a:xfrm>
      </p:grpSpPr>
      <p:sp>
        <p:nvSpPr>
          <p:cNvPr id="216" name="Google Shape;216;p58"/>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7" name="Google Shape;217;p5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218" name="Shape 218"/>
        <p:cNvGrpSpPr/>
        <p:nvPr/>
      </p:nvGrpSpPr>
      <p:grpSpPr>
        <a:xfrm>
          <a:off x="0" y="0"/>
          <a:ext cx="0" cy="0"/>
          <a:chOff x="0" y="0"/>
          <a:chExt cx="0" cy="0"/>
        </a:xfrm>
      </p:grpSpPr>
      <p:sp>
        <p:nvSpPr>
          <p:cNvPr id="219" name="Google Shape;219;p59"/>
          <p:cNvSpPr txBox="1"/>
          <p:nvPr>
            <p:ph type="title"/>
          </p:nvPr>
        </p:nvSpPr>
        <p:spPr>
          <a:xfrm>
            <a:off x="634556" y="791052"/>
            <a:ext cx="3802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i="1"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0" name="Google Shape;220;p5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221" name="Google Shape;221;p59"/>
          <p:cNvPicPr preferRelativeResize="0"/>
          <p:nvPr/>
        </p:nvPicPr>
        <p:blipFill rotWithShape="1">
          <a:blip r:embed="rId2">
            <a:alphaModFix/>
          </a:blip>
          <a:srcRect b="0" l="7846" r="37011" t="34589"/>
          <a:stretch/>
        </p:blipFill>
        <p:spPr>
          <a:xfrm>
            <a:off x="4708357" y="3065375"/>
            <a:ext cx="1748790" cy="2078126"/>
          </a:xfrm>
          <a:prstGeom prst="rect">
            <a:avLst/>
          </a:prstGeom>
          <a:noFill/>
          <a:ln>
            <a:noFill/>
          </a:ln>
        </p:spPr>
      </p:pic>
      <p:pic>
        <p:nvPicPr>
          <p:cNvPr id="222" name="Google Shape;222;p59"/>
          <p:cNvPicPr preferRelativeResize="0"/>
          <p:nvPr/>
        </p:nvPicPr>
        <p:blipFill rotWithShape="1">
          <a:blip r:embed="rId2">
            <a:alphaModFix/>
          </a:blip>
          <a:srcRect b="0" l="7846" r="37011" t="34589"/>
          <a:stretch/>
        </p:blipFill>
        <p:spPr>
          <a:xfrm>
            <a:off x="4708357" y="1001117"/>
            <a:ext cx="1748790" cy="2078126"/>
          </a:xfrm>
          <a:prstGeom prst="rect">
            <a:avLst/>
          </a:prstGeom>
          <a:noFill/>
          <a:ln>
            <a:noFill/>
          </a:ln>
        </p:spPr>
      </p:pic>
      <p:pic>
        <p:nvPicPr>
          <p:cNvPr id="223" name="Google Shape;223;p59"/>
          <p:cNvPicPr preferRelativeResize="0"/>
          <p:nvPr/>
        </p:nvPicPr>
        <p:blipFill rotWithShape="1">
          <a:blip r:embed="rId2">
            <a:alphaModFix/>
          </a:blip>
          <a:srcRect b="0" l="7846" r="37011" t="68146"/>
          <a:stretch/>
        </p:blipFill>
        <p:spPr>
          <a:xfrm>
            <a:off x="4708357" y="0"/>
            <a:ext cx="1748790" cy="1012012"/>
          </a:xfrm>
          <a:prstGeom prst="rect">
            <a:avLst/>
          </a:prstGeom>
          <a:noFill/>
          <a:ln>
            <a:noFill/>
          </a:ln>
        </p:spPr>
      </p:pic>
      <p:sp>
        <p:nvSpPr>
          <p:cNvPr id="224" name="Google Shape;224;p59"/>
          <p:cNvSpPr/>
          <p:nvPr>
            <p:ph idx="2" type="pic"/>
          </p:nvPr>
        </p:nvSpPr>
        <p:spPr>
          <a:xfrm>
            <a:off x="5305979" y="0"/>
            <a:ext cx="38382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25" name="Shape 225"/>
        <p:cNvGrpSpPr/>
        <p:nvPr/>
      </p:nvGrpSpPr>
      <p:grpSpPr>
        <a:xfrm>
          <a:off x="0" y="0"/>
          <a:ext cx="0" cy="0"/>
          <a:chOff x="0" y="0"/>
          <a:chExt cx="0" cy="0"/>
        </a:xfrm>
      </p:grpSpPr>
      <p:sp>
        <p:nvSpPr>
          <p:cNvPr id="226" name="Google Shape;226;p60"/>
          <p:cNvSpPr txBox="1"/>
          <p:nvPr>
            <p:ph type="title"/>
          </p:nvPr>
        </p:nvSpPr>
        <p:spPr>
          <a:xfrm>
            <a:off x="625075" y="1754988"/>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b="0" i="1"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7" name="Google Shape;227;p6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228" name="Shape 228"/>
        <p:cNvGrpSpPr/>
        <p:nvPr/>
      </p:nvGrpSpPr>
      <p:grpSpPr>
        <a:xfrm>
          <a:off x="0" y="0"/>
          <a:ext cx="0" cy="0"/>
          <a:chOff x="0" y="0"/>
          <a:chExt cx="0" cy="0"/>
        </a:xfrm>
      </p:grpSpPr>
      <p:sp>
        <p:nvSpPr>
          <p:cNvPr id="229" name="Google Shape;229;p6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230" name="Google Shape;230;p61"/>
          <p:cNvSpPr/>
          <p:nvPr>
            <p:ph idx="2" type="pic"/>
          </p:nvPr>
        </p:nvSpPr>
        <p:spPr>
          <a:xfrm>
            <a:off x="1197429" y="1165849"/>
            <a:ext cx="3094800" cy="3094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bg>
      <p:bgPr>
        <a:solidFill>
          <a:srgbClr val="1E22AA"/>
        </a:solidFill>
      </p:bgPr>
    </p:bg>
    <p:spTree>
      <p:nvGrpSpPr>
        <p:cNvPr id="231" name="Shape 231"/>
        <p:cNvGrpSpPr/>
        <p:nvPr/>
      </p:nvGrpSpPr>
      <p:grpSpPr>
        <a:xfrm>
          <a:off x="0" y="0"/>
          <a:ext cx="0" cy="0"/>
          <a:chOff x="0" y="0"/>
          <a:chExt cx="0" cy="0"/>
        </a:xfrm>
      </p:grpSpPr>
      <p:sp>
        <p:nvSpPr>
          <p:cNvPr id="232" name="Google Shape;232;p62"/>
          <p:cNvSpPr/>
          <p:nvPr>
            <p:ph idx="2" type="pic"/>
          </p:nvPr>
        </p:nvSpPr>
        <p:spPr>
          <a:xfrm>
            <a:off x="3088277" y="-1529160"/>
            <a:ext cx="6817200" cy="6817200"/>
          </a:xfrm>
          <a:prstGeom prst="ellipse">
            <a:avLst/>
          </a:prstGeom>
          <a:gradFill>
            <a:gsLst>
              <a:gs pos="0">
                <a:srgbClr val="D8D8D8"/>
              </a:gs>
              <a:gs pos="99000">
                <a:srgbClr val="BFBFBF"/>
              </a:gs>
              <a:gs pos="100000">
                <a:srgbClr val="BFBFBF"/>
              </a:gs>
            </a:gsLst>
            <a:lin ang="5400012" scaled="0"/>
          </a:gradFill>
          <a:ln>
            <a:noFill/>
          </a:ln>
        </p:spPr>
      </p:sp>
      <p:sp>
        <p:nvSpPr>
          <p:cNvPr id="233" name="Google Shape;233;p62"/>
          <p:cNvSpPr txBox="1"/>
          <p:nvPr>
            <p:ph type="title"/>
          </p:nvPr>
        </p:nvSpPr>
        <p:spPr>
          <a:xfrm>
            <a:off x="647493" y="1606708"/>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4100"/>
              <a:buFont typeface="Arial"/>
              <a:buNone/>
              <a:defRPr sz="4100">
                <a:solidFill>
                  <a:srgbClr val="FFFFF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4" name="Google Shape;234;p62"/>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35" name="Google Shape;235;p6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236" name="Google Shape;236;p62"/>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237" name="Shape 237"/>
        <p:cNvGrpSpPr/>
        <p:nvPr/>
      </p:nvGrpSpPr>
      <p:grpSpPr>
        <a:xfrm>
          <a:off x="0" y="0"/>
          <a:ext cx="0" cy="0"/>
          <a:chOff x="0" y="0"/>
          <a:chExt cx="0" cy="0"/>
        </a:xfrm>
      </p:grpSpPr>
      <p:sp>
        <p:nvSpPr>
          <p:cNvPr id="238" name="Google Shape;238;p63"/>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9" name="Google Shape;239;p6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240" name="Google Shape;240;p63"/>
          <p:cNvSpPr/>
          <p:nvPr>
            <p:ph idx="2" type="pic"/>
          </p:nvPr>
        </p:nvSpPr>
        <p:spPr>
          <a:xfrm>
            <a:off x="1316699"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241" name="Google Shape;241;p63"/>
          <p:cNvSpPr/>
          <p:nvPr>
            <p:ph idx="3" type="pic"/>
          </p:nvPr>
        </p:nvSpPr>
        <p:spPr>
          <a:xfrm>
            <a:off x="3042794"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242" name="Google Shape;242;p63"/>
          <p:cNvSpPr/>
          <p:nvPr>
            <p:ph idx="4" type="pic"/>
          </p:nvPr>
        </p:nvSpPr>
        <p:spPr>
          <a:xfrm>
            <a:off x="4768890" y="2114068"/>
            <a:ext cx="1281300" cy="1281300"/>
          </a:xfrm>
          <a:prstGeom prst="ellipse">
            <a:avLst/>
          </a:prstGeom>
          <a:gradFill>
            <a:gsLst>
              <a:gs pos="0">
                <a:srgbClr val="D8D8D8"/>
              </a:gs>
              <a:gs pos="99000">
                <a:srgbClr val="BFBFBF"/>
              </a:gs>
              <a:gs pos="100000">
                <a:srgbClr val="BFBFBF"/>
              </a:gs>
            </a:gsLst>
            <a:lin ang="5400012" scaled="0"/>
          </a:gradFill>
          <a:ln>
            <a:noFill/>
          </a:ln>
        </p:spPr>
      </p:sp>
      <p:sp>
        <p:nvSpPr>
          <p:cNvPr id="243" name="Google Shape;243;p63"/>
          <p:cNvSpPr/>
          <p:nvPr>
            <p:ph idx="5" type="pic"/>
          </p:nvPr>
        </p:nvSpPr>
        <p:spPr>
          <a:xfrm>
            <a:off x="6494985" y="2114068"/>
            <a:ext cx="1281300" cy="12813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244" name="Shape 244"/>
        <p:cNvGrpSpPr/>
        <p:nvPr/>
      </p:nvGrpSpPr>
      <p:grpSpPr>
        <a:xfrm>
          <a:off x="0" y="0"/>
          <a:ext cx="0" cy="0"/>
          <a:chOff x="0" y="0"/>
          <a:chExt cx="0" cy="0"/>
        </a:xfrm>
      </p:grpSpPr>
      <p:sp>
        <p:nvSpPr>
          <p:cNvPr id="245" name="Google Shape;245;p6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246" name="Google Shape;246;p64"/>
          <p:cNvSpPr/>
          <p:nvPr>
            <p:ph idx="2" type="pic"/>
          </p:nvPr>
        </p:nvSpPr>
        <p:spPr>
          <a:xfrm>
            <a:off x="-184879" y="1879928"/>
            <a:ext cx="1666500" cy="1666500"/>
          </a:xfrm>
          <a:prstGeom prst="ellipse">
            <a:avLst/>
          </a:prstGeom>
          <a:gradFill>
            <a:gsLst>
              <a:gs pos="0">
                <a:srgbClr val="D8D8D8"/>
              </a:gs>
              <a:gs pos="99000">
                <a:srgbClr val="BFBFBF"/>
              </a:gs>
              <a:gs pos="100000">
                <a:srgbClr val="BFBFBF"/>
              </a:gs>
            </a:gsLst>
            <a:lin ang="5400012" scaled="0"/>
          </a:gradFill>
          <a:ln>
            <a:noFill/>
          </a:ln>
        </p:spPr>
      </p:sp>
      <p:sp>
        <p:nvSpPr>
          <p:cNvPr id="247" name="Google Shape;247;p64"/>
          <p:cNvSpPr/>
          <p:nvPr>
            <p:ph idx="3" type="pic"/>
          </p:nvPr>
        </p:nvSpPr>
        <p:spPr>
          <a:xfrm>
            <a:off x="1296821" y="1165849"/>
            <a:ext cx="3094800" cy="3094800"/>
          </a:xfrm>
          <a:prstGeom prst="ellipse">
            <a:avLst/>
          </a:prstGeom>
          <a:gradFill>
            <a:gsLst>
              <a:gs pos="0">
                <a:srgbClr val="D8D8D8"/>
              </a:gs>
              <a:gs pos="99000">
                <a:srgbClr val="BFBFBF"/>
              </a:gs>
              <a:gs pos="100000">
                <a:srgbClr val="BFBFBF"/>
              </a:gs>
            </a:gsLst>
            <a:lin ang="5400012" scaled="0"/>
          </a:gradFill>
          <a:ln>
            <a:noFill/>
          </a:ln>
        </p:spPr>
      </p:sp>
      <p:sp>
        <p:nvSpPr>
          <p:cNvPr id="248" name="Google Shape;248;p64"/>
          <p:cNvSpPr/>
          <p:nvPr/>
        </p:nvSpPr>
        <p:spPr>
          <a:xfrm>
            <a:off x="3458184" y="-255431"/>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249" name="Shape 249"/>
        <p:cNvGrpSpPr/>
        <p:nvPr/>
      </p:nvGrpSpPr>
      <p:grpSpPr>
        <a:xfrm>
          <a:off x="0" y="0"/>
          <a:ext cx="0" cy="0"/>
          <a:chOff x="0" y="0"/>
          <a:chExt cx="0" cy="0"/>
        </a:xfrm>
      </p:grpSpPr>
      <p:sp>
        <p:nvSpPr>
          <p:cNvPr id="250" name="Google Shape;250;p65"/>
          <p:cNvSpPr/>
          <p:nvPr/>
        </p:nvSpPr>
        <p:spPr>
          <a:xfrm>
            <a:off x="534286" y="271130"/>
            <a:ext cx="3185700" cy="35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51" name="Google Shape;251;p65"/>
          <p:cNvSpPr/>
          <p:nvPr/>
        </p:nvSpPr>
        <p:spPr>
          <a:xfrm>
            <a:off x="2006543" y="-396899"/>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52" name="Google Shape;252;p6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253" name="Google Shape;253;p65"/>
          <p:cNvSpPr/>
          <p:nvPr>
            <p:ph idx="2" type="pic"/>
          </p:nvPr>
        </p:nvSpPr>
        <p:spPr>
          <a:xfrm>
            <a:off x="3026229" y="1016761"/>
            <a:ext cx="3094800" cy="3094800"/>
          </a:xfrm>
          <a:prstGeom prst="ellipse">
            <a:avLst/>
          </a:prstGeom>
          <a:gradFill>
            <a:gsLst>
              <a:gs pos="0">
                <a:srgbClr val="D8D8D8"/>
              </a:gs>
              <a:gs pos="99000">
                <a:srgbClr val="BFBFBF"/>
              </a:gs>
              <a:gs pos="100000">
                <a:srgbClr val="BFBFBF"/>
              </a:gs>
            </a:gsLst>
            <a:lin ang="5400012" scaled="0"/>
          </a:gradFill>
          <a:ln>
            <a:noFill/>
          </a:ln>
        </p:spPr>
      </p:sp>
      <p:sp>
        <p:nvSpPr>
          <p:cNvPr id="254" name="Google Shape;254;p65"/>
          <p:cNvSpPr/>
          <p:nvPr>
            <p:ph idx="3" type="pic"/>
          </p:nvPr>
        </p:nvSpPr>
        <p:spPr>
          <a:xfrm>
            <a:off x="1296820" y="455159"/>
            <a:ext cx="1729200" cy="1729200"/>
          </a:xfrm>
          <a:prstGeom prst="ellipse">
            <a:avLst/>
          </a:prstGeom>
          <a:gradFill>
            <a:gsLst>
              <a:gs pos="0">
                <a:srgbClr val="D8D8D8"/>
              </a:gs>
              <a:gs pos="99000">
                <a:srgbClr val="BFBFBF"/>
              </a:gs>
              <a:gs pos="100000">
                <a:srgbClr val="BFBFBF"/>
              </a:gs>
            </a:gsLst>
            <a:lin ang="5400012" scaled="0"/>
          </a:gradFill>
          <a:ln>
            <a:noFill/>
          </a:ln>
        </p:spPr>
      </p:sp>
      <p:sp>
        <p:nvSpPr>
          <p:cNvPr id="255" name="Google Shape;255;p65"/>
          <p:cNvSpPr/>
          <p:nvPr>
            <p:ph idx="4" type="pic"/>
          </p:nvPr>
        </p:nvSpPr>
        <p:spPr>
          <a:xfrm>
            <a:off x="6120966" y="2943692"/>
            <a:ext cx="1729200" cy="17292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256" name="Shape 256"/>
        <p:cNvGrpSpPr/>
        <p:nvPr/>
      </p:nvGrpSpPr>
      <p:grpSpPr>
        <a:xfrm>
          <a:off x="0" y="0"/>
          <a:ext cx="0" cy="0"/>
          <a:chOff x="0" y="0"/>
          <a:chExt cx="0" cy="0"/>
        </a:xfrm>
      </p:grpSpPr>
      <p:sp>
        <p:nvSpPr>
          <p:cNvPr id="257" name="Google Shape;257;p66"/>
          <p:cNvSpPr/>
          <p:nvPr/>
        </p:nvSpPr>
        <p:spPr>
          <a:xfrm>
            <a:off x="1604948" y="-396899"/>
            <a:ext cx="5937300" cy="59373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58" name="Google Shape;258;p6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259" name="Google Shape;259;p66"/>
          <p:cNvSpPr/>
          <p:nvPr>
            <p:ph idx="2" type="pic"/>
          </p:nvPr>
        </p:nvSpPr>
        <p:spPr>
          <a:xfrm>
            <a:off x="1384734"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260" name="Google Shape;260;p66"/>
          <p:cNvSpPr/>
          <p:nvPr>
            <p:ph idx="3" type="pic"/>
          </p:nvPr>
        </p:nvSpPr>
        <p:spPr>
          <a:xfrm>
            <a:off x="3114143"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261" name="Google Shape;261;p66"/>
          <p:cNvSpPr/>
          <p:nvPr>
            <p:ph idx="4" type="pic"/>
          </p:nvPr>
        </p:nvSpPr>
        <p:spPr>
          <a:xfrm>
            <a:off x="4843551"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262" name="Google Shape;262;p66"/>
          <p:cNvSpPr/>
          <p:nvPr>
            <p:ph idx="5" type="pic"/>
          </p:nvPr>
        </p:nvSpPr>
        <p:spPr>
          <a:xfrm>
            <a:off x="6572960" y="847424"/>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263" name="Google Shape;263;p66"/>
          <p:cNvSpPr/>
          <p:nvPr>
            <p:ph idx="6" type="pic"/>
          </p:nvPr>
        </p:nvSpPr>
        <p:spPr>
          <a:xfrm>
            <a:off x="1384734"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264" name="Google Shape;264;p66"/>
          <p:cNvSpPr/>
          <p:nvPr>
            <p:ph idx="7" type="pic"/>
          </p:nvPr>
        </p:nvSpPr>
        <p:spPr>
          <a:xfrm>
            <a:off x="3114143"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265" name="Google Shape;265;p66"/>
          <p:cNvSpPr/>
          <p:nvPr>
            <p:ph idx="8" type="pic"/>
          </p:nvPr>
        </p:nvSpPr>
        <p:spPr>
          <a:xfrm>
            <a:off x="4843551" y="2815373"/>
            <a:ext cx="1114800" cy="1114800"/>
          </a:xfrm>
          <a:prstGeom prst="ellipse">
            <a:avLst/>
          </a:prstGeom>
          <a:gradFill>
            <a:gsLst>
              <a:gs pos="0">
                <a:srgbClr val="D8D8D8"/>
              </a:gs>
              <a:gs pos="99000">
                <a:srgbClr val="BFBFBF"/>
              </a:gs>
              <a:gs pos="100000">
                <a:srgbClr val="BFBFBF"/>
              </a:gs>
            </a:gsLst>
            <a:lin ang="5400012" scaled="0"/>
          </a:gradFill>
          <a:ln>
            <a:noFill/>
          </a:ln>
        </p:spPr>
      </p:sp>
      <p:sp>
        <p:nvSpPr>
          <p:cNvPr id="266" name="Google Shape;266;p66"/>
          <p:cNvSpPr/>
          <p:nvPr>
            <p:ph idx="9" type="pic"/>
          </p:nvPr>
        </p:nvSpPr>
        <p:spPr>
          <a:xfrm>
            <a:off x="6572960" y="2815373"/>
            <a:ext cx="1114800" cy="1114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ustom Layout">
  <p:cSld name="45_Custom Layout">
    <p:spTree>
      <p:nvGrpSpPr>
        <p:cNvPr id="267" name="Shape 267"/>
        <p:cNvGrpSpPr/>
        <p:nvPr/>
      </p:nvGrpSpPr>
      <p:grpSpPr>
        <a:xfrm>
          <a:off x="0" y="0"/>
          <a:ext cx="0" cy="0"/>
          <a:chOff x="0" y="0"/>
          <a:chExt cx="0" cy="0"/>
        </a:xfrm>
      </p:grpSpPr>
      <p:sp>
        <p:nvSpPr>
          <p:cNvPr id="268" name="Google Shape;268;p6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269" name="Google Shape;269;p67"/>
          <p:cNvSpPr/>
          <p:nvPr>
            <p:ph idx="2" type="pic"/>
          </p:nvPr>
        </p:nvSpPr>
        <p:spPr>
          <a:xfrm>
            <a:off x="1197429" y="1482956"/>
            <a:ext cx="1978800" cy="1978800"/>
          </a:xfrm>
          <a:prstGeom prst="ellipse">
            <a:avLst/>
          </a:prstGeom>
          <a:gradFill>
            <a:gsLst>
              <a:gs pos="0">
                <a:srgbClr val="D8D8D8"/>
              </a:gs>
              <a:gs pos="99000">
                <a:srgbClr val="BFBFBF"/>
              </a:gs>
              <a:gs pos="100000">
                <a:srgbClr val="BFBFBF"/>
              </a:gs>
            </a:gsLst>
            <a:lin ang="5400012" scaled="0"/>
          </a:gradFill>
          <a:ln>
            <a:noFill/>
          </a:ln>
        </p:spPr>
      </p:sp>
      <p:sp>
        <p:nvSpPr>
          <p:cNvPr id="270" name="Google Shape;270;p67"/>
          <p:cNvSpPr/>
          <p:nvPr/>
        </p:nvSpPr>
        <p:spPr>
          <a:xfrm>
            <a:off x="4412463" y="795130"/>
            <a:ext cx="5446200" cy="5446200"/>
          </a:xfrm>
          <a:prstGeom prst="ellipse">
            <a:avLst/>
          </a:prstGeom>
          <a:noFill/>
          <a:ln cap="flat" cmpd="sng" w="9525">
            <a:solidFill>
              <a:schemeClr val="dk1">
                <a:alpha val="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71" name="Google Shape;271;p67"/>
          <p:cNvSpPr/>
          <p:nvPr>
            <p:ph idx="3" type="pic"/>
          </p:nvPr>
        </p:nvSpPr>
        <p:spPr>
          <a:xfrm>
            <a:off x="3552698" y="1482956"/>
            <a:ext cx="1978800" cy="1978800"/>
          </a:xfrm>
          <a:prstGeom prst="ellipse">
            <a:avLst/>
          </a:prstGeom>
          <a:gradFill>
            <a:gsLst>
              <a:gs pos="0">
                <a:srgbClr val="D8D8D8"/>
              </a:gs>
              <a:gs pos="99000">
                <a:srgbClr val="BFBFBF"/>
              </a:gs>
              <a:gs pos="100000">
                <a:srgbClr val="BFBFBF"/>
              </a:gs>
            </a:gsLst>
            <a:lin ang="5400012" scaled="0"/>
          </a:gradFill>
          <a:ln>
            <a:noFill/>
          </a:ln>
        </p:spPr>
      </p:sp>
      <p:sp>
        <p:nvSpPr>
          <p:cNvPr id="272" name="Google Shape;272;p67"/>
          <p:cNvSpPr/>
          <p:nvPr>
            <p:ph idx="4" type="pic"/>
          </p:nvPr>
        </p:nvSpPr>
        <p:spPr>
          <a:xfrm>
            <a:off x="5907965" y="1482956"/>
            <a:ext cx="1978800" cy="1978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273" name="Shape 273"/>
        <p:cNvGrpSpPr/>
        <p:nvPr/>
      </p:nvGrpSpPr>
      <p:grpSpPr>
        <a:xfrm>
          <a:off x="0" y="0"/>
          <a:ext cx="0" cy="0"/>
          <a:chOff x="0" y="0"/>
          <a:chExt cx="0" cy="0"/>
        </a:xfrm>
      </p:grpSpPr>
      <p:sp>
        <p:nvSpPr>
          <p:cNvPr id="274" name="Google Shape;274;p6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275" name="Google Shape;275;p68"/>
          <p:cNvSpPr/>
          <p:nvPr>
            <p:ph idx="2" type="pic"/>
          </p:nvPr>
        </p:nvSpPr>
        <p:spPr>
          <a:xfrm>
            <a:off x="0" y="0"/>
            <a:ext cx="91440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276" name="Shape 276"/>
        <p:cNvGrpSpPr/>
        <p:nvPr/>
      </p:nvGrpSpPr>
      <p:grpSpPr>
        <a:xfrm>
          <a:off x="0" y="0"/>
          <a:ext cx="0" cy="0"/>
          <a:chOff x="0" y="0"/>
          <a:chExt cx="0" cy="0"/>
        </a:xfrm>
      </p:grpSpPr>
      <p:sp>
        <p:nvSpPr>
          <p:cNvPr id="277" name="Google Shape;277;p69"/>
          <p:cNvSpPr txBox="1"/>
          <p:nvPr>
            <p:ph type="title"/>
          </p:nvPr>
        </p:nvSpPr>
        <p:spPr>
          <a:xfrm>
            <a:off x="647496" y="1673130"/>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8" name="Google Shape;278;p6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279" name="Google Shape;279;p69"/>
          <p:cNvSpPr/>
          <p:nvPr>
            <p:ph idx="2" type="pic"/>
          </p:nvPr>
        </p:nvSpPr>
        <p:spPr>
          <a:xfrm>
            <a:off x="4572000" y="393401"/>
            <a:ext cx="1292100" cy="1292100"/>
          </a:xfrm>
          <a:prstGeom prst="ellipse">
            <a:avLst/>
          </a:prstGeom>
          <a:gradFill>
            <a:gsLst>
              <a:gs pos="0">
                <a:srgbClr val="D8D8D8"/>
              </a:gs>
              <a:gs pos="99000">
                <a:srgbClr val="BFBFBF"/>
              </a:gs>
              <a:gs pos="100000">
                <a:srgbClr val="BFBFBF"/>
              </a:gs>
            </a:gsLst>
            <a:lin ang="5400012" scaled="0"/>
          </a:gradFill>
          <a:ln>
            <a:noFill/>
          </a:ln>
        </p:spPr>
      </p:sp>
      <p:sp>
        <p:nvSpPr>
          <p:cNvPr id="280" name="Google Shape;280;p69"/>
          <p:cNvSpPr/>
          <p:nvPr>
            <p:ph idx="3" type="pic"/>
          </p:nvPr>
        </p:nvSpPr>
        <p:spPr>
          <a:xfrm>
            <a:off x="4572000" y="1914928"/>
            <a:ext cx="1292100" cy="1292100"/>
          </a:xfrm>
          <a:prstGeom prst="ellipse">
            <a:avLst/>
          </a:prstGeom>
          <a:gradFill>
            <a:gsLst>
              <a:gs pos="0">
                <a:srgbClr val="D8D8D8"/>
              </a:gs>
              <a:gs pos="99000">
                <a:srgbClr val="BFBFBF"/>
              </a:gs>
              <a:gs pos="100000">
                <a:srgbClr val="BFBFBF"/>
              </a:gs>
            </a:gsLst>
            <a:lin ang="5400012" scaled="0"/>
          </a:gradFill>
          <a:ln>
            <a:noFill/>
          </a:ln>
        </p:spPr>
      </p:sp>
      <p:sp>
        <p:nvSpPr>
          <p:cNvPr id="281" name="Google Shape;281;p69"/>
          <p:cNvSpPr/>
          <p:nvPr>
            <p:ph idx="4" type="pic"/>
          </p:nvPr>
        </p:nvSpPr>
        <p:spPr>
          <a:xfrm>
            <a:off x="4572000" y="3436455"/>
            <a:ext cx="1292100" cy="12921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ustom Layout">
  <p:cSld name="46_Custom Layout">
    <p:spTree>
      <p:nvGrpSpPr>
        <p:cNvPr id="282" name="Shape 282"/>
        <p:cNvGrpSpPr/>
        <p:nvPr/>
      </p:nvGrpSpPr>
      <p:grpSpPr>
        <a:xfrm>
          <a:off x="0" y="0"/>
          <a:ext cx="0" cy="0"/>
          <a:chOff x="0" y="0"/>
          <a:chExt cx="0" cy="0"/>
        </a:xfrm>
      </p:grpSpPr>
      <p:sp>
        <p:nvSpPr>
          <p:cNvPr id="283" name="Google Shape;283;p7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284" name="Google Shape;284;p70"/>
          <p:cNvSpPr/>
          <p:nvPr>
            <p:ph idx="2" type="pic"/>
          </p:nvPr>
        </p:nvSpPr>
        <p:spPr>
          <a:xfrm>
            <a:off x="-1" y="0"/>
            <a:ext cx="4601100" cy="5143500"/>
          </a:xfrm>
          <a:prstGeom prst="rect">
            <a:avLst/>
          </a:prstGeom>
          <a:gradFill>
            <a:gsLst>
              <a:gs pos="0">
                <a:srgbClr val="D8D8D8"/>
              </a:gs>
              <a:gs pos="99000">
                <a:srgbClr val="BFBFBF"/>
              </a:gs>
              <a:gs pos="100000">
                <a:srgbClr val="BFBFBF"/>
              </a:gs>
            </a:gsLst>
            <a:lin ang="5400012" scaled="0"/>
          </a:gradFill>
          <a:ln>
            <a:noFill/>
          </a:ln>
        </p:spPr>
      </p:sp>
      <p:sp>
        <p:nvSpPr>
          <p:cNvPr id="285" name="Google Shape;285;p70"/>
          <p:cNvSpPr/>
          <p:nvPr>
            <p:ph idx="3" type="pic"/>
          </p:nvPr>
        </p:nvSpPr>
        <p:spPr>
          <a:xfrm>
            <a:off x="4542905" y="0"/>
            <a:ext cx="46011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bg>
      <p:bgPr>
        <a:solidFill>
          <a:srgbClr val="1E22AA"/>
        </a:solidFill>
      </p:bgPr>
    </p:bg>
    <p:spTree>
      <p:nvGrpSpPr>
        <p:cNvPr id="286" name="Shape 286"/>
        <p:cNvGrpSpPr/>
        <p:nvPr/>
      </p:nvGrpSpPr>
      <p:grpSpPr>
        <a:xfrm>
          <a:off x="0" y="0"/>
          <a:ext cx="0" cy="0"/>
          <a:chOff x="0" y="0"/>
          <a:chExt cx="0" cy="0"/>
        </a:xfrm>
      </p:grpSpPr>
      <p:pic>
        <p:nvPicPr>
          <p:cNvPr id="287" name="Google Shape;287;p71"/>
          <p:cNvPicPr preferRelativeResize="0"/>
          <p:nvPr/>
        </p:nvPicPr>
        <p:blipFill rotWithShape="1">
          <a:blip r:embed="rId2">
            <a:alphaModFix/>
          </a:blip>
          <a:srcRect b="13961" l="7850" r="27902" t="23094"/>
          <a:stretch/>
        </p:blipFill>
        <p:spPr>
          <a:xfrm>
            <a:off x="7713738" y="384045"/>
            <a:ext cx="2037509" cy="1999795"/>
          </a:xfrm>
          <a:prstGeom prst="rect">
            <a:avLst/>
          </a:prstGeom>
          <a:noFill/>
          <a:ln>
            <a:noFill/>
          </a:ln>
        </p:spPr>
      </p:pic>
      <p:sp>
        <p:nvSpPr>
          <p:cNvPr id="288" name="Google Shape;288;p71"/>
          <p:cNvSpPr txBox="1"/>
          <p:nvPr>
            <p:ph type="title"/>
          </p:nvPr>
        </p:nvSpPr>
        <p:spPr>
          <a:xfrm>
            <a:off x="608161" y="1751959"/>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9" name="Google Shape;289;p71"/>
          <p:cNvSpPr/>
          <p:nvPr>
            <p:ph idx="2" type="pic"/>
          </p:nvPr>
        </p:nvSpPr>
        <p:spPr>
          <a:xfrm>
            <a:off x="3737580" y="1039445"/>
            <a:ext cx="2762700" cy="2762700"/>
          </a:xfrm>
          <a:prstGeom prst="ellipse">
            <a:avLst/>
          </a:prstGeom>
          <a:gradFill>
            <a:gsLst>
              <a:gs pos="0">
                <a:srgbClr val="D8D8D8"/>
              </a:gs>
              <a:gs pos="99000">
                <a:srgbClr val="BFBFBF"/>
              </a:gs>
              <a:gs pos="100000">
                <a:srgbClr val="BFBFBF"/>
              </a:gs>
            </a:gsLst>
            <a:lin ang="5400012" scaled="0"/>
          </a:gradFill>
          <a:ln>
            <a:noFill/>
          </a:ln>
        </p:spPr>
      </p:sp>
      <p:sp>
        <p:nvSpPr>
          <p:cNvPr id="290" name="Google Shape;290;p71"/>
          <p:cNvSpPr/>
          <p:nvPr>
            <p:ph idx="3" type="pic"/>
          </p:nvPr>
        </p:nvSpPr>
        <p:spPr>
          <a:xfrm>
            <a:off x="6749136" y="1039445"/>
            <a:ext cx="2762700" cy="2762700"/>
          </a:xfrm>
          <a:prstGeom prst="ellipse">
            <a:avLst/>
          </a:prstGeom>
          <a:gradFill>
            <a:gsLst>
              <a:gs pos="0">
                <a:srgbClr val="D8D8D8"/>
              </a:gs>
              <a:gs pos="99000">
                <a:srgbClr val="BFBFBF"/>
              </a:gs>
              <a:gs pos="100000">
                <a:srgbClr val="BFBFBF"/>
              </a:gs>
            </a:gsLst>
            <a:lin ang="5400012" scaled="0"/>
          </a:gradFill>
          <a:ln>
            <a:noFill/>
          </a:ln>
        </p:spPr>
      </p:sp>
      <p:sp>
        <p:nvSpPr>
          <p:cNvPr id="291" name="Google Shape;291;p71"/>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92" name="Google Shape;292;p7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293" name="Google Shape;293;p71"/>
          <p:cNvPicPr preferRelativeResize="0"/>
          <p:nvPr/>
        </p:nvPicPr>
        <p:blipFill rotWithShape="1">
          <a:blip r:embed="rId3">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294" name="Shape 294"/>
        <p:cNvGrpSpPr/>
        <p:nvPr/>
      </p:nvGrpSpPr>
      <p:grpSpPr>
        <a:xfrm>
          <a:off x="0" y="0"/>
          <a:ext cx="0" cy="0"/>
          <a:chOff x="0" y="0"/>
          <a:chExt cx="0" cy="0"/>
        </a:xfrm>
      </p:grpSpPr>
      <p:sp>
        <p:nvSpPr>
          <p:cNvPr id="295" name="Google Shape;295;p7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296" name="Google Shape;296;p72"/>
          <p:cNvSpPr txBox="1"/>
          <p:nvPr>
            <p:ph type="title"/>
          </p:nvPr>
        </p:nvSpPr>
        <p:spPr>
          <a:xfrm>
            <a:off x="640937" y="87837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297" name="Shape 297"/>
        <p:cNvGrpSpPr/>
        <p:nvPr/>
      </p:nvGrpSpPr>
      <p:grpSpPr>
        <a:xfrm>
          <a:off x="0" y="0"/>
          <a:ext cx="0" cy="0"/>
          <a:chOff x="0" y="0"/>
          <a:chExt cx="0" cy="0"/>
        </a:xfrm>
      </p:grpSpPr>
      <p:sp>
        <p:nvSpPr>
          <p:cNvPr id="298" name="Google Shape;298;p73"/>
          <p:cNvSpPr txBox="1"/>
          <p:nvPr>
            <p:ph type="title"/>
          </p:nvPr>
        </p:nvSpPr>
        <p:spPr>
          <a:xfrm>
            <a:off x="649174" y="1662313"/>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9" name="Google Shape;299;p7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300" name="Google Shape;300;p73"/>
          <p:cNvSpPr/>
          <p:nvPr>
            <p:ph idx="2" type="pic"/>
          </p:nvPr>
        </p:nvSpPr>
        <p:spPr>
          <a:xfrm>
            <a:off x="3750372" y="2571750"/>
            <a:ext cx="5393700" cy="25719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301" name="Shape 301"/>
        <p:cNvGrpSpPr/>
        <p:nvPr/>
      </p:nvGrpSpPr>
      <p:grpSpPr>
        <a:xfrm>
          <a:off x="0" y="0"/>
          <a:ext cx="0" cy="0"/>
          <a:chOff x="0" y="0"/>
          <a:chExt cx="0" cy="0"/>
        </a:xfrm>
      </p:grpSpPr>
      <p:sp>
        <p:nvSpPr>
          <p:cNvPr id="302" name="Google Shape;302;p74"/>
          <p:cNvSpPr txBox="1"/>
          <p:nvPr>
            <p:ph type="title"/>
          </p:nvPr>
        </p:nvSpPr>
        <p:spPr>
          <a:xfrm>
            <a:off x="647497"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3" name="Google Shape;303;p7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304" name="Google Shape;304;p74"/>
          <p:cNvPicPr preferRelativeResize="0"/>
          <p:nvPr/>
        </p:nvPicPr>
        <p:blipFill rotWithShape="1">
          <a:blip r:embed="rId2">
            <a:alphaModFix/>
          </a:blip>
          <a:srcRect b="0" l="0" r="0" t="0"/>
          <a:stretch/>
        </p:blipFill>
        <p:spPr>
          <a:xfrm flipH="1">
            <a:off x="3101689" y="-309290"/>
            <a:ext cx="4019547" cy="6871025"/>
          </a:xfrm>
          <a:prstGeom prst="rect">
            <a:avLst/>
          </a:prstGeom>
          <a:noFill/>
          <a:ln>
            <a:noFill/>
          </a:ln>
        </p:spPr>
      </p:pic>
      <p:pic>
        <p:nvPicPr>
          <p:cNvPr id="305" name="Google Shape;305;p74"/>
          <p:cNvPicPr preferRelativeResize="0"/>
          <p:nvPr/>
        </p:nvPicPr>
        <p:blipFill rotWithShape="1">
          <a:blip r:embed="rId3">
            <a:alphaModFix/>
          </a:blip>
          <a:srcRect b="0" l="0" r="0" t="0"/>
          <a:stretch/>
        </p:blipFill>
        <p:spPr>
          <a:xfrm>
            <a:off x="4391463" y="1225289"/>
            <a:ext cx="1548673" cy="3157318"/>
          </a:xfrm>
          <a:prstGeom prst="rect">
            <a:avLst/>
          </a:prstGeom>
          <a:noFill/>
          <a:ln>
            <a:noFill/>
          </a:ln>
        </p:spPr>
      </p:pic>
      <p:sp>
        <p:nvSpPr>
          <p:cNvPr id="306" name="Google Shape;306;p74"/>
          <p:cNvSpPr/>
          <p:nvPr>
            <p:ph idx="2" type="pic"/>
          </p:nvPr>
        </p:nvSpPr>
        <p:spPr>
          <a:xfrm>
            <a:off x="4492337" y="1628775"/>
            <a:ext cx="1343100" cy="23718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spTree>
      <p:nvGrpSpPr>
        <p:cNvPr id="307" name="Shape 307"/>
        <p:cNvGrpSpPr/>
        <p:nvPr/>
      </p:nvGrpSpPr>
      <p:grpSpPr>
        <a:xfrm>
          <a:off x="0" y="0"/>
          <a:ext cx="0" cy="0"/>
          <a:chOff x="0" y="0"/>
          <a:chExt cx="0" cy="0"/>
        </a:xfrm>
      </p:grpSpPr>
      <p:pic>
        <p:nvPicPr>
          <p:cNvPr id="308" name="Google Shape;308;p75"/>
          <p:cNvPicPr preferRelativeResize="0"/>
          <p:nvPr/>
        </p:nvPicPr>
        <p:blipFill rotWithShape="1">
          <a:blip r:embed="rId2">
            <a:alphaModFix/>
          </a:blip>
          <a:srcRect b="0" l="0" r="0" t="0"/>
          <a:stretch/>
        </p:blipFill>
        <p:spPr>
          <a:xfrm>
            <a:off x="3673892" y="-5787404"/>
            <a:ext cx="2201637" cy="16899276"/>
          </a:xfrm>
          <a:prstGeom prst="rect">
            <a:avLst/>
          </a:prstGeom>
          <a:noFill/>
          <a:ln>
            <a:noFill/>
          </a:ln>
        </p:spPr>
      </p:pic>
      <p:sp>
        <p:nvSpPr>
          <p:cNvPr id="309" name="Google Shape;309;p75"/>
          <p:cNvSpPr/>
          <p:nvPr>
            <p:ph idx="2" type="pic"/>
          </p:nvPr>
        </p:nvSpPr>
        <p:spPr>
          <a:xfrm>
            <a:off x="4084148" y="1792059"/>
            <a:ext cx="1372200" cy="1714500"/>
          </a:xfrm>
          <a:prstGeom prst="rect">
            <a:avLst/>
          </a:prstGeom>
          <a:gradFill>
            <a:gsLst>
              <a:gs pos="0">
                <a:srgbClr val="D8D8D8"/>
              </a:gs>
              <a:gs pos="99000">
                <a:srgbClr val="BFBFBF"/>
              </a:gs>
              <a:gs pos="100000">
                <a:srgbClr val="BFBFBF"/>
              </a:gs>
            </a:gsLst>
            <a:lin ang="5400012" scaled="0"/>
          </a:gradFill>
          <a:ln>
            <a:noFill/>
          </a:ln>
        </p:spPr>
      </p:sp>
      <p:sp>
        <p:nvSpPr>
          <p:cNvPr id="310" name="Google Shape;310;p75"/>
          <p:cNvSpPr txBox="1"/>
          <p:nvPr>
            <p:ph type="title"/>
          </p:nvPr>
        </p:nvSpPr>
        <p:spPr>
          <a:xfrm>
            <a:off x="644870"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1" name="Google Shape;311;p7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p:cSld name="38_Custom Layout">
    <p:spTree>
      <p:nvGrpSpPr>
        <p:cNvPr id="312" name="Shape 312"/>
        <p:cNvGrpSpPr/>
        <p:nvPr/>
      </p:nvGrpSpPr>
      <p:grpSpPr>
        <a:xfrm>
          <a:off x="0" y="0"/>
          <a:ext cx="0" cy="0"/>
          <a:chOff x="0" y="0"/>
          <a:chExt cx="0" cy="0"/>
        </a:xfrm>
      </p:grpSpPr>
      <p:pic>
        <p:nvPicPr>
          <p:cNvPr id="313" name="Google Shape;313;p76"/>
          <p:cNvPicPr preferRelativeResize="0"/>
          <p:nvPr/>
        </p:nvPicPr>
        <p:blipFill rotWithShape="1">
          <a:blip r:embed="rId2">
            <a:alphaModFix/>
          </a:blip>
          <a:srcRect b="0" l="0" r="0" t="0"/>
          <a:stretch/>
        </p:blipFill>
        <p:spPr>
          <a:xfrm>
            <a:off x="4270698" y="1163270"/>
            <a:ext cx="3892228" cy="3272484"/>
          </a:xfrm>
          <a:prstGeom prst="rect">
            <a:avLst/>
          </a:prstGeom>
          <a:noFill/>
          <a:ln>
            <a:noFill/>
          </a:ln>
        </p:spPr>
      </p:pic>
      <p:sp>
        <p:nvSpPr>
          <p:cNvPr id="314" name="Google Shape;314;p76"/>
          <p:cNvSpPr/>
          <p:nvPr>
            <p:ph idx="2" type="pic"/>
          </p:nvPr>
        </p:nvSpPr>
        <p:spPr>
          <a:xfrm>
            <a:off x="4413116" y="1353909"/>
            <a:ext cx="3606900" cy="2027400"/>
          </a:xfrm>
          <a:prstGeom prst="rect">
            <a:avLst/>
          </a:prstGeom>
          <a:gradFill>
            <a:gsLst>
              <a:gs pos="0">
                <a:srgbClr val="D8D8D8"/>
              </a:gs>
              <a:gs pos="99000">
                <a:srgbClr val="BFBFBF"/>
              </a:gs>
              <a:gs pos="100000">
                <a:srgbClr val="BFBFBF"/>
              </a:gs>
            </a:gsLst>
            <a:lin ang="5400012" scaled="0"/>
          </a:gradFill>
          <a:ln>
            <a:noFill/>
          </a:ln>
        </p:spPr>
      </p:sp>
      <p:sp>
        <p:nvSpPr>
          <p:cNvPr id="315" name="Google Shape;315;p76"/>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6" name="Google Shape;316;p7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spTree>
      <p:nvGrpSpPr>
        <p:cNvPr id="317" name="Shape 317"/>
        <p:cNvGrpSpPr/>
        <p:nvPr/>
      </p:nvGrpSpPr>
      <p:grpSpPr>
        <a:xfrm>
          <a:off x="0" y="0"/>
          <a:ext cx="0" cy="0"/>
          <a:chOff x="0" y="0"/>
          <a:chExt cx="0" cy="0"/>
        </a:xfrm>
      </p:grpSpPr>
      <p:pic>
        <p:nvPicPr>
          <p:cNvPr id="318" name="Google Shape;318;p77"/>
          <p:cNvPicPr preferRelativeResize="0"/>
          <p:nvPr/>
        </p:nvPicPr>
        <p:blipFill rotWithShape="1">
          <a:blip r:embed="rId2">
            <a:alphaModFix/>
          </a:blip>
          <a:srcRect b="0" l="0" r="0" t="0"/>
          <a:stretch/>
        </p:blipFill>
        <p:spPr>
          <a:xfrm>
            <a:off x="3213930" y="958371"/>
            <a:ext cx="5602617" cy="3289527"/>
          </a:xfrm>
          <a:prstGeom prst="rect">
            <a:avLst/>
          </a:prstGeom>
          <a:noFill/>
          <a:ln>
            <a:noFill/>
          </a:ln>
        </p:spPr>
      </p:pic>
      <p:sp>
        <p:nvSpPr>
          <p:cNvPr id="319" name="Google Shape;319;p77"/>
          <p:cNvSpPr/>
          <p:nvPr>
            <p:ph idx="2" type="pic"/>
          </p:nvPr>
        </p:nvSpPr>
        <p:spPr>
          <a:xfrm>
            <a:off x="3900054" y="1201509"/>
            <a:ext cx="4231200" cy="2652900"/>
          </a:xfrm>
          <a:prstGeom prst="rect">
            <a:avLst/>
          </a:prstGeom>
          <a:gradFill>
            <a:gsLst>
              <a:gs pos="0">
                <a:srgbClr val="D8D8D8"/>
              </a:gs>
              <a:gs pos="99000">
                <a:srgbClr val="BFBFBF"/>
              </a:gs>
              <a:gs pos="100000">
                <a:srgbClr val="BFBFBF"/>
              </a:gs>
            </a:gsLst>
            <a:lin ang="5400012" scaled="0"/>
          </a:gradFill>
          <a:ln>
            <a:noFill/>
          </a:ln>
        </p:spPr>
      </p:sp>
      <p:sp>
        <p:nvSpPr>
          <p:cNvPr id="320" name="Google Shape;320;p7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321" name="Google Shape;321;p77"/>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spTree>
      <p:nvGrpSpPr>
        <p:cNvPr id="322" name="Shape 322"/>
        <p:cNvGrpSpPr/>
        <p:nvPr/>
      </p:nvGrpSpPr>
      <p:grpSpPr>
        <a:xfrm>
          <a:off x="0" y="0"/>
          <a:ext cx="0" cy="0"/>
          <a:chOff x="0" y="0"/>
          <a:chExt cx="0" cy="0"/>
        </a:xfrm>
      </p:grpSpPr>
      <p:pic>
        <p:nvPicPr>
          <p:cNvPr id="323" name="Google Shape;323;p78"/>
          <p:cNvPicPr preferRelativeResize="0"/>
          <p:nvPr/>
        </p:nvPicPr>
        <p:blipFill rotWithShape="1">
          <a:blip r:embed="rId2">
            <a:alphaModFix/>
          </a:blip>
          <a:srcRect b="0" l="0" r="0" t="0"/>
          <a:stretch/>
        </p:blipFill>
        <p:spPr>
          <a:xfrm>
            <a:off x="3832091" y="684979"/>
            <a:ext cx="4007724" cy="5631538"/>
          </a:xfrm>
          <a:prstGeom prst="rect">
            <a:avLst/>
          </a:prstGeom>
          <a:noFill/>
          <a:ln>
            <a:noFill/>
          </a:ln>
        </p:spPr>
      </p:pic>
      <p:sp>
        <p:nvSpPr>
          <p:cNvPr id="324" name="Google Shape;324;p78"/>
          <p:cNvSpPr/>
          <p:nvPr>
            <p:ph idx="2" type="pic"/>
          </p:nvPr>
        </p:nvSpPr>
        <p:spPr>
          <a:xfrm>
            <a:off x="4165466" y="1268184"/>
            <a:ext cx="3340200" cy="4456500"/>
          </a:xfrm>
          <a:prstGeom prst="rect">
            <a:avLst/>
          </a:prstGeom>
          <a:gradFill>
            <a:gsLst>
              <a:gs pos="0">
                <a:srgbClr val="D8D8D8"/>
              </a:gs>
              <a:gs pos="99000">
                <a:srgbClr val="BFBFBF"/>
              </a:gs>
              <a:gs pos="100000">
                <a:srgbClr val="BFBFBF"/>
              </a:gs>
            </a:gsLst>
            <a:lin ang="5400012" scaled="0"/>
          </a:gradFill>
          <a:ln>
            <a:noFill/>
          </a:ln>
        </p:spPr>
      </p:sp>
      <p:sp>
        <p:nvSpPr>
          <p:cNvPr id="325" name="Google Shape;325;p7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326" name="Google Shape;326;p78"/>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spTree>
      <p:nvGrpSpPr>
        <p:cNvPr id="327" name="Shape 327"/>
        <p:cNvGrpSpPr/>
        <p:nvPr/>
      </p:nvGrpSpPr>
      <p:grpSpPr>
        <a:xfrm>
          <a:off x="0" y="0"/>
          <a:ext cx="0" cy="0"/>
          <a:chOff x="0" y="0"/>
          <a:chExt cx="0" cy="0"/>
        </a:xfrm>
      </p:grpSpPr>
      <p:pic>
        <p:nvPicPr>
          <p:cNvPr id="328" name="Google Shape;328;p79"/>
          <p:cNvPicPr preferRelativeResize="0"/>
          <p:nvPr/>
        </p:nvPicPr>
        <p:blipFill rotWithShape="1">
          <a:blip r:embed="rId2">
            <a:alphaModFix/>
          </a:blip>
          <a:srcRect b="0" l="0" r="0" t="0"/>
          <a:stretch/>
        </p:blipFill>
        <p:spPr>
          <a:xfrm>
            <a:off x="3053979" y="830149"/>
            <a:ext cx="1806177" cy="3682305"/>
          </a:xfrm>
          <a:prstGeom prst="rect">
            <a:avLst/>
          </a:prstGeom>
          <a:noFill/>
          <a:ln>
            <a:noFill/>
          </a:ln>
        </p:spPr>
      </p:pic>
      <p:pic>
        <p:nvPicPr>
          <p:cNvPr id="329" name="Google Shape;329;p79"/>
          <p:cNvPicPr preferRelativeResize="0"/>
          <p:nvPr/>
        </p:nvPicPr>
        <p:blipFill rotWithShape="1">
          <a:blip r:embed="rId2">
            <a:alphaModFix/>
          </a:blip>
          <a:srcRect b="0" l="0" r="0" t="0"/>
          <a:stretch/>
        </p:blipFill>
        <p:spPr>
          <a:xfrm>
            <a:off x="5006921" y="830149"/>
            <a:ext cx="1806177" cy="3682305"/>
          </a:xfrm>
          <a:prstGeom prst="rect">
            <a:avLst/>
          </a:prstGeom>
          <a:noFill/>
          <a:ln>
            <a:noFill/>
          </a:ln>
        </p:spPr>
      </p:pic>
      <p:pic>
        <p:nvPicPr>
          <p:cNvPr id="330" name="Google Shape;330;p79"/>
          <p:cNvPicPr preferRelativeResize="0"/>
          <p:nvPr/>
        </p:nvPicPr>
        <p:blipFill rotWithShape="1">
          <a:blip r:embed="rId2">
            <a:alphaModFix/>
          </a:blip>
          <a:srcRect b="0" l="0" r="0" t="0"/>
          <a:stretch/>
        </p:blipFill>
        <p:spPr>
          <a:xfrm>
            <a:off x="6959862" y="830149"/>
            <a:ext cx="1806177" cy="3682305"/>
          </a:xfrm>
          <a:prstGeom prst="rect">
            <a:avLst/>
          </a:prstGeom>
          <a:noFill/>
          <a:ln>
            <a:noFill/>
          </a:ln>
        </p:spPr>
      </p:pic>
      <p:sp>
        <p:nvSpPr>
          <p:cNvPr id="331" name="Google Shape;331;p79"/>
          <p:cNvSpPr/>
          <p:nvPr>
            <p:ph idx="2" type="pic"/>
          </p:nvPr>
        </p:nvSpPr>
        <p:spPr>
          <a:xfrm>
            <a:off x="3170991"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332" name="Google Shape;332;p7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333" name="Google Shape;333;p79"/>
          <p:cNvSpPr/>
          <p:nvPr>
            <p:ph idx="3" type="pic"/>
          </p:nvPr>
        </p:nvSpPr>
        <p:spPr>
          <a:xfrm>
            <a:off x="5115039"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334" name="Google Shape;334;p79"/>
          <p:cNvSpPr/>
          <p:nvPr>
            <p:ph idx="4" type="pic"/>
          </p:nvPr>
        </p:nvSpPr>
        <p:spPr>
          <a:xfrm>
            <a:off x="7065088" y="1287489"/>
            <a:ext cx="1586100" cy="2789700"/>
          </a:xfrm>
          <a:prstGeom prst="rect">
            <a:avLst/>
          </a:prstGeom>
          <a:gradFill>
            <a:gsLst>
              <a:gs pos="0">
                <a:srgbClr val="D8D8D8"/>
              </a:gs>
              <a:gs pos="99000">
                <a:srgbClr val="BFBFBF"/>
              </a:gs>
              <a:gs pos="100000">
                <a:srgbClr val="BFBFBF"/>
              </a:gs>
            </a:gsLst>
            <a:lin ang="5400012" scaled="0"/>
          </a:gradFill>
          <a:ln>
            <a:noFill/>
          </a:ln>
        </p:spPr>
      </p:sp>
      <p:sp>
        <p:nvSpPr>
          <p:cNvPr id="335" name="Google Shape;335;p79"/>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spTree>
      <p:nvGrpSpPr>
        <p:cNvPr id="336" name="Shape 336"/>
        <p:cNvGrpSpPr/>
        <p:nvPr/>
      </p:nvGrpSpPr>
      <p:grpSpPr>
        <a:xfrm>
          <a:off x="0" y="0"/>
          <a:ext cx="0" cy="0"/>
          <a:chOff x="0" y="0"/>
          <a:chExt cx="0" cy="0"/>
        </a:xfrm>
      </p:grpSpPr>
      <p:pic>
        <p:nvPicPr>
          <p:cNvPr id="337" name="Google Shape;337;p80"/>
          <p:cNvPicPr preferRelativeResize="0"/>
          <p:nvPr/>
        </p:nvPicPr>
        <p:blipFill rotWithShape="1">
          <a:blip r:embed="rId2">
            <a:alphaModFix/>
          </a:blip>
          <a:srcRect b="0" l="0" r="0" t="0"/>
          <a:stretch/>
        </p:blipFill>
        <p:spPr>
          <a:xfrm>
            <a:off x="196072" y="4641497"/>
            <a:ext cx="1033703" cy="482594"/>
          </a:xfrm>
          <a:prstGeom prst="rect">
            <a:avLst/>
          </a:prstGeom>
          <a:noFill/>
          <a:ln>
            <a:noFill/>
          </a:ln>
        </p:spPr>
      </p:pic>
      <p:sp>
        <p:nvSpPr>
          <p:cNvPr id="338" name="Google Shape;338;p80"/>
          <p:cNvSpPr/>
          <p:nvPr/>
        </p:nvSpPr>
        <p:spPr>
          <a:xfrm>
            <a:off x="8574245" y="4739027"/>
            <a:ext cx="277500" cy="2775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339" name="Google Shape;339;p8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340" name="Shape 340"/>
        <p:cNvGrpSpPr/>
        <p:nvPr/>
      </p:nvGrpSpPr>
      <p:grpSpPr>
        <a:xfrm>
          <a:off x="0" y="0"/>
          <a:ext cx="0" cy="0"/>
          <a:chOff x="0" y="0"/>
          <a:chExt cx="0" cy="0"/>
        </a:xfrm>
      </p:grpSpPr>
      <p:sp>
        <p:nvSpPr>
          <p:cNvPr id="341" name="Google Shape;341;p81"/>
          <p:cNvSpPr txBox="1"/>
          <p:nvPr>
            <p:ph type="title"/>
          </p:nvPr>
        </p:nvSpPr>
        <p:spPr>
          <a:xfrm>
            <a:off x="641025" y="1730276"/>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2" name="Google Shape;342;p8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343" name="Google Shape;343;p81"/>
          <p:cNvSpPr/>
          <p:nvPr>
            <p:ph idx="2" type="pic"/>
          </p:nvPr>
        </p:nvSpPr>
        <p:spPr>
          <a:xfrm>
            <a:off x="480551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344" name="Google Shape;344;p81"/>
          <p:cNvSpPr/>
          <p:nvPr>
            <p:ph idx="3" type="pic"/>
          </p:nvPr>
        </p:nvSpPr>
        <p:spPr>
          <a:xfrm>
            <a:off x="7794055"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345" name="Shape 345"/>
        <p:cNvGrpSpPr/>
        <p:nvPr/>
      </p:nvGrpSpPr>
      <p:grpSpPr>
        <a:xfrm>
          <a:off x="0" y="0"/>
          <a:ext cx="0" cy="0"/>
          <a:chOff x="0" y="0"/>
          <a:chExt cx="0" cy="0"/>
        </a:xfrm>
      </p:grpSpPr>
      <p:sp>
        <p:nvSpPr>
          <p:cNvPr id="346" name="Google Shape;346;p8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347" name="Google Shape;347;p82"/>
          <p:cNvSpPr/>
          <p:nvPr>
            <p:ph idx="2" type="pic"/>
          </p:nvPr>
        </p:nvSpPr>
        <p:spPr>
          <a:xfrm>
            <a:off x="-1348170"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348" name="Google Shape;348;p82"/>
          <p:cNvSpPr/>
          <p:nvPr>
            <p:ph idx="3" type="pic"/>
          </p:nvPr>
        </p:nvSpPr>
        <p:spPr>
          <a:xfrm>
            <a:off x="162185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349" name="Google Shape;349;p82"/>
          <p:cNvSpPr/>
          <p:nvPr>
            <p:ph idx="4" type="pic"/>
          </p:nvPr>
        </p:nvSpPr>
        <p:spPr>
          <a:xfrm>
            <a:off x="4707954" y="1221806"/>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350" name="Google Shape;350;p82"/>
          <p:cNvSpPr/>
          <p:nvPr>
            <p:ph idx="5" type="pic"/>
          </p:nvPr>
        </p:nvSpPr>
        <p:spPr>
          <a:xfrm>
            <a:off x="7794055"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351" name="Shape 351"/>
        <p:cNvGrpSpPr/>
        <p:nvPr/>
      </p:nvGrpSpPr>
      <p:grpSpPr>
        <a:xfrm>
          <a:off x="0" y="0"/>
          <a:ext cx="0" cy="0"/>
          <a:chOff x="0" y="0"/>
          <a:chExt cx="0" cy="0"/>
        </a:xfrm>
      </p:grpSpPr>
      <p:sp>
        <p:nvSpPr>
          <p:cNvPr id="352" name="Google Shape;352;p8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353" name="Google Shape;353;p83"/>
          <p:cNvSpPr/>
          <p:nvPr>
            <p:ph idx="2" type="pic"/>
          </p:nvPr>
        </p:nvSpPr>
        <p:spPr>
          <a:xfrm>
            <a:off x="-1348170"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354" name="Google Shape;354;p83"/>
          <p:cNvSpPr/>
          <p:nvPr>
            <p:ph idx="3" type="pic"/>
          </p:nvPr>
        </p:nvSpPr>
        <p:spPr>
          <a:xfrm>
            <a:off x="1621853" y="1221805"/>
            <a:ext cx="2700000" cy="2700000"/>
          </a:xfrm>
          <a:prstGeom prst="ellipse">
            <a:avLst/>
          </a:prstGeom>
          <a:gradFill>
            <a:gsLst>
              <a:gs pos="0">
                <a:srgbClr val="D8D8D8"/>
              </a:gs>
              <a:gs pos="99000">
                <a:srgbClr val="BFBFBF"/>
              </a:gs>
              <a:gs pos="100000">
                <a:srgbClr val="BFBFBF"/>
              </a:gs>
            </a:gsLst>
            <a:lin ang="5400012" scaled="0"/>
          </a:gradFill>
          <a:ln>
            <a:noFill/>
          </a:ln>
        </p:spPr>
      </p:sp>
      <p:sp>
        <p:nvSpPr>
          <p:cNvPr id="355" name="Google Shape;355;p83"/>
          <p:cNvSpPr/>
          <p:nvPr>
            <p:ph idx="4" type="pic"/>
          </p:nvPr>
        </p:nvSpPr>
        <p:spPr>
          <a:xfrm>
            <a:off x="4591877" y="1221805"/>
            <a:ext cx="2700000" cy="27000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356" name="Shape 356"/>
        <p:cNvGrpSpPr/>
        <p:nvPr/>
      </p:nvGrpSpPr>
      <p:grpSpPr>
        <a:xfrm>
          <a:off x="0" y="0"/>
          <a:ext cx="0" cy="0"/>
          <a:chOff x="0" y="0"/>
          <a:chExt cx="0" cy="0"/>
        </a:xfrm>
      </p:grpSpPr>
      <p:sp>
        <p:nvSpPr>
          <p:cNvPr id="357" name="Google Shape;357;p84"/>
          <p:cNvSpPr txBox="1"/>
          <p:nvPr>
            <p:ph type="title"/>
          </p:nvPr>
        </p:nvSpPr>
        <p:spPr>
          <a:xfrm>
            <a:off x="660434" y="3291318"/>
            <a:ext cx="7375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8" name="Google Shape;358;p8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359" name="Google Shape;359;p84"/>
          <p:cNvSpPr/>
          <p:nvPr>
            <p:ph idx="2" type="pic"/>
          </p:nvPr>
        </p:nvSpPr>
        <p:spPr>
          <a:xfrm>
            <a:off x="1197428" y="1219195"/>
            <a:ext cx="1873800" cy="1873800"/>
          </a:xfrm>
          <a:prstGeom prst="ellipse">
            <a:avLst/>
          </a:prstGeom>
          <a:gradFill>
            <a:gsLst>
              <a:gs pos="0">
                <a:srgbClr val="D8D8D8"/>
              </a:gs>
              <a:gs pos="99000">
                <a:srgbClr val="BFBFBF"/>
              </a:gs>
              <a:gs pos="100000">
                <a:srgbClr val="BFBFBF"/>
              </a:gs>
            </a:gsLst>
            <a:lin ang="5400012" scaled="0"/>
          </a:gradFill>
          <a:ln>
            <a:noFill/>
          </a:ln>
        </p:spPr>
      </p:sp>
      <p:sp>
        <p:nvSpPr>
          <p:cNvPr id="360" name="Google Shape;360;p84"/>
          <p:cNvSpPr/>
          <p:nvPr>
            <p:ph idx="3" type="pic"/>
          </p:nvPr>
        </p:nvSpPr>
        <p:spPr>
          <a:xfrm>
            <a:off x="3635118" y="1219195"/>
            <a:ext cx="1873800" cy="1873800"/>
          </a:xfrm>
          <a:prstGeom prst="ellipse">
            <a:avLst/>
          </a:prstGeom>
          <a:gradFill>
            <a:gsLst>
              <a:gs pos="0">
                <a:srgbClr val="D8D8D8"/>
              </a:gs>
              <a:gs pos="99000">
                <a:srgbClr val="BFBFBF"/>
              </a:gs>
              <a:gs pos="100000">
                <a:srgbClr val="BFBFBF"/>
              </a:gs>
            </a:gsLst>
            <a:lin ang="5400012" scaled="0"/>
          </a:gradFill>
          <a:ln>
            <a:noFill/>
          </a:ln>
        </p:spPr>
      </p:sp>
      <p:sp>
        <p:nvSpPr>
          <p:cNvPr id="361" name="Google Shape;361;p84"/>
          <p:cNvSpPr/>
          <p:nvPr>
            <p:ph idx="4" type="pic"/>
          </p:nvPr>
        </p:nvSpPr>
        <p:spPr>
          <a:xfrm>
            <a:off x="6072808" y="1219195"/>
            <a:ext cx="1873800" cy="18738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362" name="Shape 362"/>
        <p:cNvGrpSpPr/>
        <p:nvPr/>
      </p:nvGrpSpPr>
      <p:grpSpPr>
        <a:xfrm>
          <a:off x="0" y="0"/>
          <a:ext cx="0" cy="0"/>
          <a:chOff x="0" y="0"/>
          <a:chExt cx="0" cy="0"/>
        </a:xfrm>
      </p:grpSpPr>
      <p:sp>
        <p:nvSpPr>
          <p:cNvPr id="363" name="Google Shape;363;p8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364" name="Google Shape;364;p85"/>
          <p:cNvSpPr/>
          <p:nvPr/>
        </p:nvSpPr>
        <p:spPr>
          <a:xfrm>
            <a:off x="534286" y="271130"/>
            <a:ext cx="3185700" cy="35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365" name="Google Shape;365;p85"/>
          <p:cNvSpPr/>
          <p:nvPr>
            <p:ph idx="2" type="pic"/>
          </p:nvPr>
        </p:nvSpPr>
        <p:spPr>
          <a:xfrm>
            <a:off x="1858618" y="-141632"/>
            <a:ext cx="5426700" cy="54267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366" name="Shape 366"/>
        <p:cNvGrpSpPr/>
        <p:nvPr/>
      </p:nvGrpSpPr>
      <p:grpSpPr>
        <a:xfrm>
          <a:off x="0" y="0"/>
          <a:ext cx="0" cy="0"/>
          <a:chOff x="0" y="0"/>
          <a:chExt cx="0" cy="0"/>
        </a:xfrm>
      </p:grpSpPr>
      <p:sp>
        <p:nvSpPr>
          <p:cNvPr id="367" name="Google Shape;367;p86"/>
          <p:cNvSpPr txBox="1"/>
          <p:nvPr>
            <p:ph type="title"/>
          </p:nvPr>
        </p:nvSpPr>
        <p:spPr>
          <a:xfrm>
            <a:off x="640937" y="87837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400"/>
              <a:buFont typeface="Arial"/>
              <a:buNone/>
              <a:defRPr sz="24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8" name="Google Shape;368;p8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86"/>
          <p:cNvSpPr/>
          <p:nvPr>
            <p:ph idx="2" type="pic"/>
          </p:nvPr>
        </p:nvSpPr>
        <p:spPr>
          <a:xfrm>
            <a:off x="1197428" y="1739128"/>
            <a:ext cx="1704900" cy="1704900"/>
          </a:xfrm>
          <a:prstGeom prst="ellipse">
            <a:avLst/>
          </a:prstGeom>
          <a:gradFill>
            <a:gsLst>
              <a:gs pos="0">
                <a:srgbClr val="D8D8D8"/>
              </a:gs>
              <a:gs pos="99000">
                <a:srgbClr val="BFBFBF"/>
              </a:gs>
              <a:gs pos="100000">
                <a:srgbClr val="BFBFBF"/>
              </a:gs>
            </a:gsLst>
            <a:lin ang="5400012" scaled="0"/>
          </a:gradFill>
          <a:ln>
            <a:noFill/>
          </a:ln>
        </p:spPr>
      </p:sp>
      <p:sp>
        <p:nvSpPr>
          <p:cNvPr id="370" name="Google Shape;370;p86"/>
          <p:cNvSpPr/>
          <p:nvPr>
            <p:ph idx="3" type="pic"/>
          </p:nvPr>
        </p:nvSpPr>
        <p:spPr>
          <a:xfrm>
            <a:off x="3719601" y="1739128"/>
            <a:ext cx="1704900" cy="1704900"/>
          </a:xfrm>
          <a:prstGeom prst="ellipse">
            <a:avLst/>
          </a:prstGeom>
          <a:gradFill>
            <a:gsLst>
              <a:gs pos="0">
                <a:srgbClr val="D8D8D8"/>
              </a:gs>
              <a:gs pos="99000">
                <a:srgbClr val="BFBFBF"/>
              </a:gs>
              <a:gs pos="100000">
                <a:srgbClr val="BFBFBF"/>
              </a:gs>
            </a:gsLst>
            <a:lin ang="5400012" scaled="0"/>
          </a:gradFill>
          <a:ln>
            <a:noFill/>
          </a:ln>
        </p:spPr>
      </p:sp>
      <p:sp>
        <p:nvSpPr>
          <p:cNvPr id="371" name="Google Shape;371;p86"/>
          <p:cNvSpPr/>
          <p:nvPr>
            <p:ph idx="4" type="pic"/>
          </p:nvPr>
        </p:nvSpPr>
        <p:spPr>
          <a:xfrm>
            <a:off x="6241774" y="1739128"/>
            <a:ext cx="1704900" cy="1704900"/>
          </a:xfrm>
          <a:prstGeom prst="ellipse">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ustom Layout">
  <p:cSld name="44_Custom Layout">
    <p:spTree>
      <p:nvGrpSpPr>
        <p:cNvPr id="372" name="Shape 372"/>
        <p:cNvGrpSpPr/>
        <p:nvPr/>
      </p:nvGrpSpPr>
      <p:grpSpPr>
        <a:xfrm>
          <a:off x="0" y="0"/>
          <a:ext cx="0" cy="0"/>
          <a:chOff x="0" y="0"/>
          <a:chExt cx="0" cy="0"/>
        </a:xfrm>
      </p:grpSpPr>
      <p:sp>
        <p:nvSpPr>
          <p:cNvPr id="373" name="Google Shape;373;p8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374" name="Google Shape;374;p87"/>
          <p:cNvPicPr preferRelativeResize="0"/>
          <p:nvPr/>
        </p:nvPicPr>
        <p:blipFill rotWithShape="1">
          <a:blip r:embed="rId2">
            <a:alphaModFix/>
          </a:blip>
          <a:srcRect b="0" l="0" r="0" t="0"/>
          <a:stretch/>
        </p:blipFill>
        <p:spPr>
          <a:xfrm>
            <a:off x="3763975" y="348989"/>
            <a:ext cx="2186848" cy="4458382"/>
          </a:xfrm>
          <a:prstGeom prst="rect">
            <a:avLst/>
          </a:prstGeom>
          <a:noFill/>
          <a:ln>
            <a:noFill/>
          </a:ln>
        </p:spPr>
      </p:pic>
      <p:sp>
        <p:nvSpPr>
          <p:cNvPr id="375" name="Google Shape;375;p87"/>
          <p:cNvSpPr/>
          <p:nvPr>
            <p:ph idx="2" type="pic"/>
          </p:nvPr>
        </p:nvSpPr>
        <p:spPr>
          <a:xfrm>
            <a:off x="3909170" y="908611"/>
            <a:ext cx="1896600" cy="3349200"/>
          </a:xfrm>
          <a:prstGeom prst="rect">
            <a:avLst/>
          </a:prstGeom>
          <a:gradFill>
            <a:gsLst>
              <a:gs pos="0">
                <a:srgbClr val="D8D8D8"/>
              </a:gs>
              <a:gs pos="99000">
                <a:srgbClr val="BFBFBF"/>
              </a:gs>
              <a:gs pos="100000">
                <a:srgbClr val="BFBFBF"/>
              </a:gs>
            </a:gsLst>
            <a:lin ang="5400012" scaled="0"/>
          </a:gradFill>
          <a:ln>
            <a:noFill/>
          </a:ln>
        </p:spPr>
      </p:sp>
      <p:sp>
        <p:nvSpPr>
          <p:cNvPr id="376" name="Google Shape;376;p87"/>
          <p:cNvSpPr/>
          <p:nvPr>
            <p:ph idx="3" type="pic"/>
          </p:nvPr>
        </p:nvSpPr>
        <p:spPr>
          <a:xfrm>
            <a:off x="6042770" y="908611"/>
            <a:ext cx="1896600" cy="3349200"/>
          </a:xfrm>
          <a:prstGeom prst="rect">
            <a:avLst/>
          </a:prstGeom>
          <a:gradFill>
            <a:gsLst>
              <a:gs pos="0">
                <a:srgbClr val="D8D8D8"/>
              </a:gs>
              <a:gs pos="99000">
                <a:srgbClr val="BFBFBF"/>
              </a:gs>
              <a:gs pos="100000">
                <a:srgbClr val="BFBFBF"/>
              </a:gs>
            </a:gsLst>
            <a:lin ang="5400012" scaled="0"/>
          </a:gradFill>
          <a:ln>
            <a:noFill/>
          </a:ln>
        </p:spPr>
      </p:sp>
      <p:sp>
        <p:nvSpPr>
          <p:cNvPr id="377" name="Google Shape;377;p87"/>
          <p:cNvSpPr/>
          <p:nvPr>
            <p:ph idx="4" type="pic"/>
          </p:nvPr>
        </p:nvSpPr>
        <p:spPr>
          <a:xfrm>
            <a:off x="1750897" y="908611"/>
            <a:ext cx="1896600" cy="33492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spTree>
      <p:nvGrpSpPr>
        <p:cNvPr id="378" name="Shape 378"/>
        <p:cNvGrpSpPr/>
        <p:nvPr/>
      </p:nvGrpSpPr>
      <p:grpSpPr>
        <a:xfrm>
          <a:off x="0" y="0"/>
          <a:ext cx="0" cy="0"/>
          <a:chOff x="0" y="0"/>
          <a:chExt cx="0" cy="0"/>
        </a:xfrm>
      </p:grpSpPr>
      <p:sp>
        <p:nvSpPr>
          <p:cNvPr id="379" name="Google Shape;379;p8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380" name="Google Shape;380;p88"/>
          <p:cNvSpPr/>
          <p:nvPr>
            <p:ph idx="2" type="pic"/>
          </p:nvPr>
        </p:nvSpPr>
        <p:spPr>
          <a:xfrm>
            <a:off x="4158464" y="2487523"/>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381" name="Google Shape;381;p88"/>
          <p:cNvSpPr/>
          <p:nvPr>
            <p:ph idx="3" type="pic"/>
          </p:nvPr>
        </p:nvSpPr>
        <p:spPr>
          <a:xfrm>
            <a:off x="5396714" y="1734908"/>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382" name="Google Shape;382;p88"/>
          <p:cNvSpPr/>
          <p:nvPr>
            <p:ph idx="4" type="pic"/>
          </p:nvPr>
        </p:nvSpPr>
        <p:spPr>
          <a:xfrm>
            <a:off x="6625439" y="1020394"/>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383" name="Google Shape;383;p88"/>
          <p:cNvSpPr/>
          <p:nvPr>
            <p:ph idx="5" type="pic"/>
          </p:nvPr>
        </p:nvSpPr>
        <p:spPr>
          <a:xfrm>
            <a:off x="7855380" y="303836"/>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384" name="Google Shape;384;p88"/>
          <p:cNvSpPr/>
          <p:nvPr>
            <p:ph idx="6" type="pic"/>
          </p:nvPr>
        </p:nvSpPr>
        <p:spPr>
          <a:xfrm>
            <a:off x="7469959" y="2932736"/>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385" name="Google Shape;385;p88"/>
          <p:cNvSpPr/>
          <p:nvPr>
            <p:ph idx="7" type="pic"/>
          </p:nvPr>
        </p:nvSpPr>
        <p:spPr>
          <a:xfrm>
            <a:off x="4542670" y="-182267"/>
            <a:ext cx="1586100" cy="2789700"/>
          </a:xfrm>
          <a:prstGeom prst="rect">
            <a:avLst/>
          </a:prstGeom>
          <a:gradFill>
            <a:gsLst>
              <a:gs pos="0">
                <a:srgbClr val="D8D8D8"/>
              </a:gs>
              <a:gs pos="99000">
                <a:srgbClr val="BFBFBF"/>
              </a:gs>
              <a:gs pos="100000">
                <a:srgbClr val="BFBFBF"/>
              </a:gs>
            </a:gsLst>
            <a:lin ang="5400012" scaled="0"/>
          </a:gradFill>
          <a:ln>
            <a:noFill/>
          </a:ln>
          <a:effectLst>
            <a:outerShdw blurRad="38100" rotWithShape="0" algn="tr" dir="8100000" dist="152400">
              <a:srgbClr val="000000">
                <a:alpha val="9800"/>
              </a:srgbClr>
            </a:outerShdw>
          </a:effectLst>
        </p:spPr>
      </p:sp>
      <p:sp>
        <p:nvSpPr>
          <p:cNvPr id="386" name="Google Shape;386;p88"/>
          <p:cNvSpPr txBox="1"/>
          <p:nvPr>
            <p:ph type="title"/>
          </p:nvPr>
        </p:nvSpPr>
        <p:spPr>
          <a:xfrm>
            <a:off x="647494" y="1730274"/>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3000"/>
              <a:buFont typeface="Arial"/>
              <a:buNone/>
              <a:defRPr sz="30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ustom Layout">
  <p:cSld name="5 Custom Layout">
    <p:bg>
      <p:bgPr>
        <a:solidFill>
          <a:srgbClr val="1E22AA"/>
        </a:solidFill>
      </p:bgPr>
    </p:bg>
    <p:spTree>
      <p:nvGrpSpPr>
        <p:cNvPr id="393" name="Shape 393"/>
        <p:cNvGrpSpPr/>
        <p:nvPr/>
      </p:nvGrpSpPr>
      <p:grpSpPr>
        <a:xfrm>
          <a:off x="0" y="0"/>
          <a:ext cx="0" cy="0"/>
          <a:chOff x="0" y="0"/>
          <a:chExt cx="0" cy="0"/>
        </a:xfrm>
      </p:grpSpPr>
      <p:sp>
        <p:nvSpPr>
          <p:cNvPr id="394" name="Google Shape;394;p90"/>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395" name="Google Shape;395;p9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u="none" cap="none" strike="noStrike">
                <a:solidFill>
                  <a:schemeClr val="accent1"/>
                </a:solidFill>
                <a:latin typeface="Century Gothic"/>
                <a:ea typeface="Century Gothic"/>
                <a:cs typeface="Century Gothic"/>
                <a:sym typeface="Century Gothic"/>
              </a:defRPr>
            </a:lvl1pPr>
            <a:lvl2pPr indent="0" lvl="1" marL="0" rtl="0" algn="ctr">
              <a:spcBef>
                <a:spcPts val="0"/>
              </a:spcBef>
              <a:buNone/>
              <a:defRPr b="0" i="0" sz="600" u="none" cap="none" strike="noStrike">
                <a:solidFill>
                  <a:schemeClr val="accent1"/>
                </a:solidFill>
                <a:latin typeface="Century Gothic"/>
                <a:ea typeface="Century Gothic"/>
                <a:cs typeface="Century Gothic"/>
                <a:sym typeface="Century Gothic"/>
              </a:defRPr>
            </a:lvl2pPr>
            <a:lvl3pPr indent="0" lvl="2" marL="0" rtl="0" algn="ctr">
              <a:spcBef>
                <a:spcPts val="0"/>
              </a:spcBef>
              <a:buNone/>
              <a:defRPr b="0" i="0" sz="600" u="none" cap="none" strike="noStrike">
                <a:solidFill>
                  <a:schemeClr val="accent1"/>
                </a:solidFill>
                <a:latin typeface="Century Gothic"/>
                <a:ea typeface="Century Gothic"/>
                <a:cs typeface="Century Gothic"/>
                <a:sym typeface="Century Gothic"/>
              </a:defRPr>
            </a:lvl3pPr>
            <a:lvl4pPr indent="0" lvl="3" marL="0" rtl="0" algn="ctr">
              <a:spcBef>
                <a:spcPts val="0"/>
              </a:spcBef>
              <a:buNone/>
              <a:defRPr b="0" i="0" sz="600" u="none" cap="none" strike="noStrike">
                <a:solidFill>
                  <a:schemeClr val="accent1"/>
                </a:solidFill>
                <a:latin typeface="Century Gothic"/>
                <a:ea typeface="Century Gothic"/>
                <a:cs typeface="Century Gothic"/>
                <a:sym typeface="Century Gothic"/>
              </a:defRPr>
            </a:lvl4pPr>
            <a:lvl5pPr indent="0" lvl="4" marL="0" rtl="0" algn="ctr">
              <a:spcBef>
                <a:spcPts val="0"/>
              </a:spcBef>
              <a:buNone/>
              <a:defRPr b="0" i="0" sz="600" u="none" cap="none" strike="noStrike">
                <a:solidFill>
                  <a:schemeClr val="accent1"/>
                </a:solidFill>
                <a:latin typeface="Century Gothic"/>
                <a:ea typeface="Century Gothic"/>
                <a:cs typeface="Century Gothic"/>
                <a:sym typeface="Century Gothic"/>
              </a:defRPr>
            </a:lvl5pPr>
            <a:lvl6pPr indent="0" lvl="5" marL="0" rtl="0" algn="ctr">
              <a:spcBef>
                <a:spcPts val="0"/>
              </a:spcBef>
              <a:buNone/>
              <a:defRPr b="0" i="0" sz="600" u="none" cap="none" strike="noStrike">
                <a:solidFill>
                  <a:schemeClr val="accent1"/>
                </a:solidFill>
                <a:latin typeface="Century Gothic"/>
                <a:ea typeface="Century Gothic"/>
                <a:cs typeface="Century Gothic"/>
                <a:sym typeface="Century Gothic"/>
              </a:defRPr>
            </a:lvl6pPr>
            <a:lvl7pPr indent="0" lvl="6" marL="0" rtl="0" algn="ctr">
              <a:spcBef>
                <a:spcPts val="0"/>
              </a:spcBef>
              <a:buNone/>
              <a:defRPr b="0" i="0" sz="600" u="none" cap="none" strike="noStrike">
                <a:solidFill>
                  <a:schemeClr val="accent1"/>
                </a:solidFill>
                <a:latin typeface="Century Gothic"/>
                <a:ea typeface="Century Gothic"/>
                <a:cs typeface="Century Gothic"/>
                <a:sym typeface="Century Gothic"/>
              </a:defRPr>
            </a:lvl7pPr>
            <a:lvl8pPr indent="0" lvl="7" marL="0" rtl="0" algn="ctr">
              <a:spcBef>
                <a:spcPts val="0"/>
              </a:spcBef>
              <a:buNone/>
              <a:defRPr b="0" i="0" sz="600" u="none" cap="none" strike="noStrike">
                <a:solidFill>
                  <a:schemeClr val="accent1"/>
                </a:solidFill>
                <a:latin typeface="Century Gothic"/>
                <a:ea typeface="Century Gothic"/>
                <a:cs typeface="Century Gothic"/>
                <a:sym typeface="Century Gothic"/>
              </a:defRPr>
            </a:lvl8pPr>
            <a:lvl9pPr indent="0" lvl="8" marL="0" rtl="0" algn="ctr">
              <a:spcBef>
                <a:spcPts val="0"/>
              </a:spcBef>
              <a:buNone/>
              <a:defRPr b="0" i="0" sz="6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396" name="Google Shape;396;p90"/>
          <p:cNvPicPr preferRelativeResize="0"/>
          <p:nvPr/>
        </p:nvPicPr>
        <p:blipFill rotWithShape="1">
          <a:blip r:embed="rId2">
            <a:alphaModFix/>
          </a:blip>
          <a:srcRect b="736" l="7925" r="25077" t="32265"/>
          <a:stretch/>
        </p:blipFill>
        <p:spPr>
          <a:xfrm rot="6494871">
            <a:off x="4241334" y="3295835"/>
            <a:ext cx="2527401" cy="2531101"/>
          </a:xfrm>
          <a:prstGeom prst="ellipse">
            <a:avLst/>
          </a:prstGeom>
          <a:noFill/>
          <a:ln>
            <a:noFill/>
          </a:ln>
        </p:spPr>
      </p:pic>
      <p:pic>
        <p:nvPicPr>
          <p:cNvPr id="397" name="Google Shape;397;p90"/>
          <p:cNvPicPr preferRelativeResize="0"/>
          <p:nvPr/>
        </p:nvPicPr>
        <p:blipFill rotWithShape="1">
          <a:blip r:embed="rId3">
            <a:alphaModFix/>
          </a:blip>
          <a:srcRect b="66295" l="61904" r="13093" t="8701"/>
          <a:stretch/>
        </p:blipFill>
        <p:spPr>
          <a:xfrm>
            <a:off x="3076049" y="265872"/>
            <a:ext cx="1285800" cy="1287600"/>
          </a:xfrm>
          <a:prstGeom prst="ellipse">
            <a:avLst/>
          </a:prstGeom>
          <a:noFill/>
          <a:ln>
            <a:noFill/>
          </a:ln>
        </p:spPr>
      </p:pic>
      <p:pic>
        <p:nvPicPr>
          <p:cNvPr id="398" name="Google Shape;398;p90"/>
          <p:cNvPicPr preferRelativeResize="0"/>
          <p:nvPr/>
        </p:nvPicPr>
        <p:blipFill rotWithShape="1">
          <a:blip r:embed="rId4">
            <a:alphaModFix/>
          </a:blip>
          <a:srcRect b="35933" l="33854" r="16050" t="13971"/>
          <a:stretch/>
        </p:blipFill>
        <p:spPr>
          <a:xfrm rot="5400000">
            <a:off x="5316156" y="-1158199"/>
            <a:ext cx="1959000" cy="1961700"/>
          </a:xfrm>
          <a:prstGeom prst="ellipse">
            <a:avLst/>
          </a:prstGeom>
          <a:noFill/>
          <a:ln>
            <a:noFill/>
          </a:ln>
        </p:spPr>
      </p:pic>
      <p:pic>
        <p:nvPicPr>
          <p:cNvPr id="399" name="Google Shape;399;p90"/>
          <p:cNvPicPr preferRelativeResize="0"/>
          <p:nvPr/>
        </p:nvPicPr>
        <p:blipFill rotWithShape="1">
          <a:blip r:embed="rId5">
            <a:alphaModFix/>
          </a:blip>
          <a:srcRect b="0" l="0" r="20873" t="20873"/>
          <a:stretch/>
        </p:blipFill>
        <p:spPr>
          <a:xfrm rot="2700000">
            <a:off x="-967824" y="-932219"/>
            <a:ext cx="2909179" cy="2913421"/>
          </a:xfrm>
          <a:prstGeom prst="ellipse">
            <a:avLst/>
          </a:prstGeom>
          <a:noFill/>
          <a:ln>
            <a:noFill/>
          </a:ln>
        </p:spPr>
      </p:pic>
      <p:pic>
        <p:nvPicPr>
          <p:cNvPr id="400" name="Google Shape;400;p90"/>
          <p:cNvPicPr preferRelativeResize="0"/>
          <p:nvPr/>
        </p:nvPicPr>
        <p:blipFill rotWithShape="1">
          <a:blip r:embed="rId6">
            <a:alphaModFix/>
          </a:blip>
          <a:srcRect b="0" l="28176" r="0" t="28176"/>
          <a:stretch/>
        </p:blipFill>
        <p:spPr>
          <a:xfrm rot="-1420868">
            <a:off x="7593373" y="626527"/>
            <a:ext cx="2909276" cy="2913571"/>
          </a:xfrm>
          <a:prstGeom prst="ellipse">
            <a:avLst/>
          </a:prstGeom>
          <a:noFill/>
          <a:ln>
            <a:noFill/>
          </a:ln>
        </p:spPr>
      </p:pic>
      <p:pic>
        <p:nvPicPr>
          <p:cNvPr id="401" name="Google Shape;401;p90"/>
          <p:cNvPicPr preferRelativeResize="0"/>
          <p:nvPr/>
        </p:nvPicPr>
        <p:blipFill rotWithShape="1">
          <a:blip r:embed="rId7">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showMasterSp="0">
  <p:cSld name="12_Custom Layout">
    <p:bg>
      <p:bgPr>
        <a:solidFill>
          <a:srgbClr val="1E22AA"/>
        </a:solidFill>
      </p:bgPr>
    </p:bg>
    <p:spTree>
      <p:nvGrpSpPr>
        <p:cNvPr id="402" name="Shape 402"/>
        <p:cNvGrpSpPr/>
        <p:nvPr/>
      </p:nvGrpSpPr>
      <p:grpSpPr>
        <a:xfrm>
          <a:off x="0" y="0"/>
          <a:ext cx="0" cy="0"/>
          <a:chOff x="0" y="0"/>
          <a:chExt cx="0" cy="0"/>
        </a:xfrm>
      </p:grpSpPr>
      <p:sp>
        <p:nvSpPr>
          <p:cNvPr id="403" name="Google Shape;403;p91"/>
          <p:cNvSpPr/>
          <p:nvPr>
            <p:ph idx="2" type="pic"/>
          </p:nvPr>
        </p:nvSpPr>
        <p:spPr>
          <a:xfrm>
            <a:off x="711051" y="-1443658"/>
            <a:ext cx="8031000" cy="8031000"/>
          </a:xfrm>
          <a:prstGeom prst="ellipse">
            <a:avLst/>
          </a:prstGeom>
          <a:gradFill>
            <a:gsLst>
              <a:gs pos="0">
                <a:srgbClr val="D8D8D8"/>
              </a:gs>
              <a:gs pos="99000">
                <a:srgbClr val="BFBFBF"/>
              </a:gs>
              <a:gs pos="100000">
                <a:srgbClr val="BFBFBF"/>
              </a:gs>
            </a:gsLst>
            <a:lin ang="5400012" scaled="0"/>
          </a:gradFill>
          <a:ln>
            <a:noFill/>
          </a:ln>
        </p:spPr>
      </p:sp>
      <p:sp>
        <p:nvSpPr>
          <p:cNvPr id="404" name="Google Shape;404;p91"/>
          <p:cNvSpPr txBox="1"/>
          <p:nvPr>
            <p:ph type="title"/>
          </p:nvPr>
        </p:nvSpPr>
        <p:spPr>
          <a:xfrm>
            <a:off x="1351888" y="1792059"/>
            <a:ext cx="3140700" cy="133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3000"/>
              <a:buFont typeface="Arial"/>
              <a:buNone/>
              <a:defRPr sz="3000">
                <a:solidFill>
                  <a:srgbClr val="FFFFF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5" name="Google Shape;405;p91"/>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06" name="Google Shape;406;p9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bg>
      <p:bgPr>
        <a:solidFill>
          <a:schemeClr val="accent1"/>
        </a:solidFill>
      </p:bgPr>
    </p:bg>
    <p:spTree>
      <p:nvGrpSpPr>
        <p:cNvPr id="407" name="Shape 407"/>
        <p:cNvGrpSpPr/>
        <p:nvPr/>
      </p:nvGrpSpPr>
      <p:grpSpPr>
        <a:xfrm>
          <a:off x="0" y="0"/>
          <a:ext cx="0" cy="0"/>
          <a:chOff x="0" y="0"/>
          <a:chExt cx="0" cy="0"/>
        </a:xfrm>
      </p:grpSpPr>
      <p:sp>
        <p:nvSpPr>
          <p:cNvPr id="408" name="Google Shape;408;p92"/>
          <p:cNvSpPr txBox="1"/>
          <p:nvPr>
            <p:ph type="title"/>
          </p:nvPr>
        </p:nvSpPr>
        <p:spPr>
          <a:xfrm>
            <a:off x="641023" y="1724096"/>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3000"/>
              <a:buFont typeface="Arial"/>
              <a:buNone/>
              <a:defRPr b="0" i="1" sz="3000">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9" name="Google Shape;409;p92"/>
          <p:cNvSpPr/>
          <p:nvPr>
            <p:ph idx="2" type="pic"/>
          </p:nvPr>
        </p:nvSpPr>
        <p:spPr>
          <a:xfrm>
            <a:off x="7125073" y="964330"/>
            <a:ext cx="3214800" cy="3214800"/>
          </a:xfrm>
          <a:prstGeom prst="ellipse">
            <a:avLst/>
          </a:prstGeom>
          <a:gradFill>
            <a:gsLst>
              <a:gs pos="0">
                <a:srgbClr val="D8D8D8"/>
              </a:gs>
              <a:gs pos="99000">
                <a:srgbClr val="BFBFBF"/>
              </a:gs>
              <a:gs pos="100000">
                <a:srgbClr val="BFBFBF"/>
              </a:gs>
            </a:gsLst>
            <a:lin ang="5400012" scaled="0"/>
          </a:gradFill>
          <a:ln>
            <a:noFill/>
          </a:ln>
        </p:spPr>
      </p:sp>
      <p:sp>
        <p:nvSpPr>
          <p:cNvPr id="410" name="Google Shape;410;p92"/>
          <p:cNvSpPr/>
          <p:nvPr>
            <p:ph idx="3" type="pic"/>
          </p:nvPr>
        </p:nvSpPr>
        <p:spPr>
          <a:xfrm>
            <a:off x="3449527" y="964330"/>
            <a:ext cx="3277800" cy="3214800"/>
          </a:xfrm>
          <a:prstGeom prst="ellipse">
            <a:avLst/>
          </a:prstGeom>
          <a:gradFill>
            <a:gsLst>
              <a:gs pos="0">
                <a:srgbClr val="D8D8D8"/>
              </a:gs>
              <a:gs pos="99000">
                <a:srgbClr val="BFBFBF"/>
              </a:gs>
              <a:gs pos="100000">
                <a:srgbClr val="BFBFBF"/>
              </a:gs>
            </a:gsLst>
            <a:lin ang="5400012" scaled="0"/>
          </a:gradFill>
          <a:ln>
            <a:noFill/>
          </a:ln>
        </p:spPr>
      </p:sp>
      <p:sp>
        <p:nvSpPr>
          <p:cNvPr id="411" name="Google Shape;411;p92"/>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12" name="Google Shape;412;p9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413" name="Google Shape;413;p92"/>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laborators">
  <p:cSld name="2_Collaborators">
    <p:spTree>
      <p:nvGrpSpPr>
        <p:cNvPr id="414" name="Shape 414"/>
        <p:cNvGrpSpPr/>
        <p:nvPr/>
      </p:nvGrpSpPr>
      <p:grpSpPr>
        <a:xfrm>
          <a:off x="0" y="0"/>
          <a:ext cx="0" cy="0"/>
          <a:chOff x="0" y="0"/>
          <a:chExt cx="0" cy="0"/>
        </a:xfrm>
      </p:grpSpPr>
      <p:sp>
        <p:nvSpPr>
          <p:cNvPr id="415" name="Google Shape;415;p9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416" name="Google Shape;416;p93"/>
          <p:cNvSpPr/>
          <p:nvPr>
            <p:ph idx="2" type="pic"/>
          </p:nvPr>
        </p:nvSpPr>
        <p:spPr>
          <a:xfrm>
            <a:off x="1624437" y="1492886"/>
            <a:ext cx="2738400" cy="2738400"/>
          </a:xfrm>
          <a:prstGeom prst="ellipse">
            <a:avLst/>
          </a:prstGeom>
          <a:noFill/>
          <a:ln>
            <a:noFill/>
          </a:ln>
        </p:spPr>
      </p:sp>
      <p:sp>
        <p:nvSpPr>
          <p:cNvPr id="417" name="Google Shape;417;p93"/>
          <p:cNvSpPr/>
          <p:nvPr>
            <p:ph idx="3" type="pic"/>
          </p:nvPr>
        </p:nvSpPr>
        <p:spPr>
          <a:xfrm>
            <a:off x="4833721" y="1492886"/>
            <a:ext cx="2738400" cy="2738400"/>
          </a:xfrm>
          <a:prstGeom prst="ellipse">
            <a:avLst/>
          </a:prstGeom>
          <a:noFill/>
          <a:ln>
            <a:noFill/>
          </a:ln>
        </p:spPr>
      </p:sp>
      <p:sp>
        <p:nvSpPr>
          <p:cNvPr id="418" name="Google Shape;418;p93"/>
          <p:cNvSpPr txBox="1"/>
          <p:nvPr/>
        </p:nvSpPr>
        <p:spPr>
          <a:xfrm>
            <a:off x="641024" y="865439"/>
            <a:ext cx="7375200" cy="5370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1E22AA"/>
              </a:buClr>
              <a:buSzPts val="2700"/>
              <a:buFont typeface="Arial"/>
              <a:buNone/>
            </a:pPr>
            <a:r>
              <a:rPr b="0" i="1" lang="en" sz="2700">
                <a:solidFill>
                  <a:srgbClr val="1E22AA"/>
                </a:solidFill>
                <a:latin typeface="Arial"/>
                <a:ea typeface="Arial"/>
                <a:cs typeface="Arial"/>
                <a:sym typeface="Arial"/>
              </a:rPr>
              <a:t>In collaboration with</a:t>
            </a:r>
            <a:endParaRPr sz="110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llaborators">
  <p:cSld name="3_Collaborators">
    <p:spTree>
      <p:nvGrpSpPr>
        <p:cNvPr id="419" name="Shape 419"/>
        <p:cNvGrpSpPr/>
        <p:nvPr/>
      </p:nvGrpSpPr>
      <p:grpSpPr>
        <a:xfrm>
          <a:off x="0" y="0"/>
          <a:ext cx="0" cy="0"/>
          <a:chOff x="0" y="0"/>
          <a:chExt cx="0" cy="0"/>
        </a:xfrm>
      </p:grpSpPr>
      <p:sp>
        <p:nvSpPr>
          <p:cNvPr id="420" name="Google Shape;420;p9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421" name="Google Shape;421;p94"/>
          <p:cNvSpPr/>
          <p:nvPr>
            <p:ph idx="2" type="pic"/>
          </p:nvPr>
        </p:nvSpPr>
        <p:spPr>
          <a:xfrm>
            <a:off x="1197429" y="1664113"/>
            <a:ext cx="1978800" cy="1978800"/>
          </a:xfrm>
          <a:prstGeom prst="ellipse">
            <a:avLst/>
          </a:prstGeom>
          <a:noFill/>
          <a:ln>
            <a:noFill/>
          </a:ln>
        </p:spPr>
      </p:sp>
      <p:sp>
        <p:nvSpPr>
          <p:cNvPr id="422" name="Google Shape;422;p94"/>
          <p:cNvSpPr/>
          <p:nvPr>
            <p:ph idx="3" type="pic"/>
          </p:nvPr>
        </p:nvSpPr>
        <p:spPr>
          <a:xfrm>
            <a:off x="3552698" y="1664113"/>
            <a:ext cx="1978800" cy="1978800"/>
          </a:xfrm>
          <a:prstGeom prst="ellipse">
            <a:avLst/>
          </a:prstGeom>
          <a:noFill/>
          <a:ln>
            <a:noFill/>
          </a:ln>
        </p:spPr>
      </p:sp>
      <p:sp>
        <p:nvSpPr>
          <p:cNvPr id="423" name="Google Shape;423;p94"/>
          <p:cNvSpPr/>
          <p:nvPr>
            <p:ph idx="4" type="pic"/>
          </p:nvPr>
        </p:nvSpPr>
        <p:spPr>
          <a:xfrm>
            <a:off x="5907965" y="1664113"/>
            <a:ext cx="1978800" cy="1978800"/>
          </a:xfrm>
          <a:prstGeom prst="ellipse">
            <a:avLst/>
          </a:prstGeom>
          <a:noFill/>
          <a:ln>
            <a:noFill/>
          </a:ln>
        </p:spPr>
      </p:sp>
      <p:sp>
        <p:nvSpPr>
          <p:cNvPr id="424" name="Google Shape;424;p94"/>
          <p:cNvSpPr txBox="1"/>
          <p:nvPr/>
        </p:nvSpPr>
        <p:spPr>
          <a:xfrm>
            <a:off x="641024" y="865439"/>
            <a:ext cx="7375200" cy="5370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1E22AA"/>
              </a:buClr>
              <a:buSzPts val="2700"/>
              <a:buFont typeface="Arial"/>
              <a:buNone/>
            </a:pPr>
            <a:r>
              <a:rPr b="0" i="1" lang="en" sz="2700">
                <a:solidFill>
                  <a:srgbClr val="1E22AA"/>
                </a:solidFill>
                <a:latin typeface="Arial"/>
                <a:ea typeface="Arial"/>
                <a:cs typeface="Arial"/>
                <a:sym typeface="Arial"/>
              </a:rPr>
              <a:t>In collaboration with</a:t>
            </a:r>
            <a:endParaRPr sz="110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Custom Layout">
  <p:cSld name="1_5 Custom Layout">
    <p:bg>
      <p:bgPr>
        <a:solidFill>
          <a:srgbClr val="1E22AA"/>
        </a:solidFill>
      </p:bgPr>
    </p:bg>
    <p:spTree>
      <p:nvGrpSpPr>
        <p:cNvPr id="425" name="Shape 425"/>
        <p:cNvGrpSpPr/>
        <p:nvPr/>
      </p:nvGrpSpPr>
      <p:grpSpPr>
        <a:xfrm>
          <a:off x="0" y="0"/>
          <a:ext cx="0" cy="0"/>
          <a:chOff x="0" y="0"/>
          <a:chExt cx="0" cy="0"/>
        </a:xfrm>
      </p:grpSpPr>
      <p:pic>
        <p:nvPicPr>
          <p:cNvPr id="426" name="Google Shape;426;p95"/>
          <p:cNvPicPr preferRelativeResize="0"/>
          <p:nvPr/>
        </p:nvPicPr>
        <p:blipFill rotWithShape="1">
          <a:blip r:embed="rId2">
            <a:alphaModFix/>
          </a:blip>
          <a:srcRect b="3002" l="29497" r="-1321" t="25174"/>
          <a:stretch/>
        </p:blipFill>
        <p:spPr>
          <a:xfrm rot="-1420868">
            <a:off x="1247518" y="1281846"/>
            <a:ext cx="2909276" cy="2913571"/>
          </a:xfrm>
          <a:prstGeom prst="ellipse">
            <a:avLst/>
          </a:prstGeom>
          <a:noFill/>
          <a:ln>
            <a:noFill/>
          </a:ln>
        </p:spPr>
      </p:pic>
      <p:sp>
        <p:nvSpPr>
          <p:cNvPr id="427" name="Google Shape;427;p95"/>
          <p:cNvSpPr/>
          <p:nvPr>
            <p:ph idx="2" type="pic"/>
          </p:nvPr>
        </p:nvSpPr>
        <p:spPr>
          <a:xfrm>
            <a:off x="-1878087" y="1071979"/>
            <a:ext cx="2914200" cy="2914200"/>
          </a:xfrm>
          <a:prstGeom prst="ellipse">
            <a:avLst/>
          </a:prstGeom>
          <a:gradFill>
            <a:gsLst>
              <a:gs pos="0">
                <a:srgbClr val="D8D8D8"/>
              </a:gs>
              <a:gs pos="99000">
                <a:srgbClr val="BFBFBF"/>
              </a:gs>
              <a:gs pos="100000">
                <a:srgbClr val="BFBFBF"/>
              </a:gs>
            </a:gsLst>
            <a:lin ang="5400012" scaled="0"/>
          </a:gradFill>
          <a:ln>
            <a:noFill/>
          </a:ln>
        </p:spPr>
      </p:sp>
      <p:sp>
        <p:nvSpPr>
          <p:cNvPr id="428" name="Google Shape;428;p95"/>
          <p:cNvSpPr/>
          <p:nvPr/>
        </p:nvSpPr>
        <p:spPr>
          <a:xfrm>
            <a:off x="1501227" y="1070293"/>
            <a:ext cx="2915700" cy="29157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29" name="Google Shape;429;p95"/>
          <p:cNvSpPr txBox="1"/>
          <p:nvPr>
            <p:ph idx="1" type="body"/>
          </p:nvPr>
        </p:nvSpPr>
        <p:spPr>
          <a:xfrm>
            <a:off x="1670034" y="2355781"/>
            <a:ext cx="2554800" cy="685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800"/>
              </a:spcBef>
              <a:spcAft>
                <a:spcPts val="0"/>
              </a:spcAft>
              <a:buClr>
                <a:srgbClr val="1E22AA"/>
              </a:buClr>
              <a:buSzPts val="1400"/>
              <a:buNone/>
              <a:defRPr b="0" i="1" sz="1400" u="none">
                <a:solidFill>
                  <a:srgbClr val="1E22AA"/>
                </a:solidFill>
                <a:latin typeface="Arial"/>
                <a:ea typeface="Arial"/>
                <a:cs typeface="Arial"/>
                <a:sym typeface="Arial"/>
              </a:defRPr>
            </a:lvl1pPr>
            <a:lvl2pPr indent="-228600" lvl="1" marL="914400" rtl="0" algn="l">
              <a:lnSpc>
                <a:spcPct val="150000"/>
              </a:lnSpc>
              <a:spcBef>
                <a:spcPts val="400"/>
              </a:spcBef>
              <a:spcAft>
                <a:spcPts val="0"/>
              </a:spcAft>
              <a:buClr>
                <a:srgbClr val="FF5A5A"/>
              </a:buClr>
              <a:buSzPts val="1400"/>
              <a:buNone/>
              <a:defRPr/>
            </a:lvl2pPr>
            <a:lvl3pPr indent="-228600" lvl="2" marL="1371600" rtl="0" algn="l">
              <a:lnSpc>
                <a:spcPct val="150000"/>
              </a:lnSpc>
              <a:spcBef>
                <a:spcPts val="400"/>
              </a:spcBef>
              <a:spcAft>
                <a:spcPts val="0"/>
              </a:spcAft>
              <a:buClr>
                <a:schemeClr val="lt2"/>
              </a:buClr>
              <a:buSzPts val="1400"/>
              <a:buNone/>
              <a:defRPr/>
            </a:lvl3pPr>
            <a:lvl4pPr indent="-228600" lvl="3" marL="1828800" rtl="0" algn="l">
              <a:lnSpc>
                <a:spcPct val="150000"/>
              </a:lnSpc>
              <a:spcBef>
                <a:spcPts val="400"/>
              </a:spcBef>
              <a:spcAft>
                <a:spcPts val="0"/>
              </a:spcAft>
              <a:buClr>
                <a:schemeClr val="lt2"/>
              </a:buClr>
              <a:buSzPts val="1400"/>
              <a:buNone/>
              <a:defRPr/>
            </a:lvl4pPr>
            <a:lvl5pPr indent="-228600" lvl="4" marL="2286000" rtl="0" algn="l">
              <a:lnSpc>
                <a:spcPct val="150000"/>
              </a:lnSpc>
              <a:spcBef>
                <a:spcPts val="400"/>
              </a:spcBef>
              <a:spcAft>
                <a:spcPts val="0"/>
              </a:spcAft>
              <a:buClr>
                <a:schemeClr val="lt2"/>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30" name="Google Shape;430;p95"/>
          <p:cNvSpPr txBox="1"/>
          <p:nvPr/>
        </p:nvSpPr>
        <p:spPr>
          <a:xfrm>
            <a:off x="2708847" y="3224334"/>
            <a:ext cx="4041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1" lang="en" sz="4500">
                <a:solidFill>
                  <a:schemeClr val="accent3"/>
                </a:solidFill>
                <a:latin typeface="Arial"/>
                <a:ea typeface="Arial"/>
                <a:cs typeface="Arial"/>
                <a:sym typeface="Arial"/>
              </a:rPr>
              <a:t>“</a:t>
            </a:r>
            <a:endParaRPr sz="1100"/>
          </a:p>
        </p:txBody>
      </p:sp>
      <p:sp>
        <p:nvSpPr>
          <p:cNvPr id="431" name="Google Shape;431;p95"/>
          <p:cNvSpPr/>
          <p:nvPr>
            <p:ph idx="3" type="pic"/>
          </p:nvPr>
        </p:nvSpPr>
        <p:spPr>
          <a:xfrm>
            <a:off x="8325408" y="1071979"/>
            <a:ext cx="2914200" cy="2914200"/>
          </a:xfrm>
          <a:prstGeom prst="ellipse">
            <a:avLst/>
          </a:prstGeom>
          <a:gradFill>
            <a:gsLst>
              <a:gs pos="0">
                <a:srgbClr val="D8D8D8"/>
              </a:gs>
              <a:gs pos="99000">
                <a:srgbClr val="BFBFBF"/>
              </a:gs>
              <a:gs pos="100000">
                <a:srgbClr val="BFBFBF"/>
              </a:gs>
            </a:gsLst>
            <a:lin ang="5400012" scaled="0"/>
          </a:gradFill>
          <a:ln>
            <a:noFill/>
          </a:ln>
        </p:spPr>
      </p:sp>
      <p:sp>
        <p:nvSpPr>
          <p:cNvPr id="432" name="Google Shape;432;p95"/>
          <p:cNvSpPr/>
          <p:nvPr>
            <p:ph idx="4" type="pic"/>
          </p:nvPr>
        </p:nvSpPr>
        <p:spPr>
          <a:xfrm>
            <a:off x="4882227" y="1070293"/>
            <a:ext cx="2977800" cy="2915700"/>
          </a:xfrm>
          <a:prstGeom prst="ellipse">
            <a:avLst/>
          </a:prstGeom>
          <a:gradFill>
            <a:gsLst>
              <a:gs pos="0">
                <a:srgbClr val="D8D8D8"/>
              </a:gs>
              <a:gs pos="99000">
                <a:srgbClr val="BFBFBF"/>
              </a:gs>
              <a:gs pos="100000">
                <a:srgbClr val="BFBFBF"/>
              </a:gs>
            </a:gsLst>
            <a:lin ang="5400012" scaled="0"/>
          </a:gradFill>
          <a:ln>
            <a:noFill/>
          </a:ln>
        </p:spPr>
      </p:sp>
      <p:sp>
        <p:nvSpPr>
          <p:cNvPr id="433" name="Google Shape;433;p95"/>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34" name="Google Shape;434;p9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435" name="Google Shape;435;p95"/>
          <p:cNvPicPr preferRelativeResize="0"/>
          <p:nvPr/>
        </p:nvPicPr>
        <p:blipFill rotWithShape="1">
          <a:blip r:embed="rId3">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436" name="Shape 436"/>
        <p:cNvGrpSpPr/>
        <p:nvPr/>
      </p:nvGrpSpPr>
      <p:grpSpPr>
        <a:xfrm>
          <a:off x="0" y="0"/>
          <a:ext cx="0" cy="0"/>
          <a:chOff x="0" y="0"/>
          <a:chExt cx="0" cy="0"/>
        </a:xfrm>
      </p:grpSpPr>
      <p:pic>
        <p:nvPicPr>
          <p:cNvPr id="437" name="Google Shape;437;p96"/>
          <p:cNvPicPr preferRelativeResize="0"/>
          <p:nvPr/>
        </p:nvPicPr>
        <p:blipFill rotWithShape="1">
          <a:blip r:embed="rId2">
            <a:alphaModFix/>
          </a:blip>
          <a:srcRect b="13957" l="7846" r="37011" t="34593"/>
          <a:stretch/>
        </p:blipFill>
        <p:spPr>
          <a:xfrm>
            <a:off x="1807468" y="3023665"/>
            <a:ext cx="1748790" cy="1634542"/>
          </a:xfrm>
          <a:prstGeom prst="rect">
            <a:avLst/>
          </a:prstGeom>
          <a:noFill/>
          <a:ln>
            <a:noFill/>
          </a:ln>
        </p:spPr>
      </p:pic>
      <p:sp>
        <p:nvSpPr>
          <p:cNvPr id="438" name="Google Shape;438;p9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439" name="Google Shape;439;p96"/>
          <p:cNvSpPr/>
          <p:nvPr/>
        </p:nvSpPr>
        <p:spPr>
          <a:xfrm>
            <a:off x="-278027" y="739272"/>
            <a:ext cx="3596700" cy="35967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40" name="Google Shape;440;p96"/>
          <p:cNvSpPr txBox="1"/>
          <p:nvPr>
            <p:ph type="title"/>
          </p:nvPr>
        </p:nvSpPr>
        <p:spPr>
          <a:xfrm>
            <a:off x="653382" y="1792059"/>
            <a:ext cx="3140700" cy="1337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Custom Layout">
  <p:cSld name="2_5 Custom Layout">
    <p:bg>
      <p:bgPr>
        <a:solidFill>
          <a:srgbClr val="1E22AA"/>
        </a:solidFill>
      </p:bgPr>
    </p:bg>
    <p:spTree>
      <p:nvGrpSpPr>
        <p:cNvPr id="441" name="Shape 441"/>
        <p:cNvGrpSpPr/>
        <p:nvPr/>
      </p:nvGrpSpPr>
      <p:grpSpPr>
        <a:xfrm>
          <a:off x="0" y="0"/>
          <a:ext cx="0" cy="0"/>
          <a:chOff x="0" y="0"/>
          <a:chExt cx="0" cy="0"/>
        </a:xfrm>
      </p:grpSpPr>
      <p:sp>
        <p:nvSpPr>
          <p:cNvPr id="442" name="Google Shape;442;p97"/>
          <p:cNvSpPr/>
          <p:nvPr/>
        </p:nvSpPr>
        <p:spPr>
          <a:xfrm>
            <a:off x="8574245" y="4739027"/>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43" name="Google Shape;443;p9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accent1"/>
                </a:solidFill>
                <a:latin typeface="Century Gothic"/>
                <a:ea typeface="Century Gothic"/>
                <a:cs typeface="Century Gothic"/>
                <a:sym typeface="Century Gothic"/>
              </a:defRPr>
            </a:lvl1pPr>
            <a:lvl2pPr indent="0" lvl="1" marL="0" rtl="0" algn="ctr">
              <a:spcBef>
                <a:spcPts val="0"/>
              </a:spcBef>
              <a:buNone/>
              <a:defRPr b="0" i="0" sz="600">
                <a:solidFill>
                  <a:schemeClr val="accent1"/>
                </a:solidFill>
                <a:latin typeface="Century Gothic"/>
                <a:ea typeface="Century Gothic"/>
                <a:cs typeface="Century Gothic"/>
                <a:sym typeface="Century Gothic"/>
              </a:defRPr>
            </a:lvl2pPr>
            <a:lvl3pPr indent="0" lvl="2" marL="0" rtl="0" algn="ctr">
              <a:spcBef>
                <a:spcPts val="0"/>
              </a:spcBef>
              <a:buNone/>
              <a:defRPr b="0" i="0" sz="600">
                <a:solidFill>
                  <a:schemeClr val="accent1"/>
                </a:solidFill>
                <a:latin typeface="Century Gothic"/>
                <a:ea typeface="Century Gothic"/>
                <a:cs typeface="Century Gothic"/>
                <a:sym typeface="Century Gothic"/>
              </a:defRPr>
            </a:lvl3pPr>
            <a:lvl4pPr indent="0" lvl="3" marL="0" rtl="0" algn="ctr">
              <a:spcBef>
                <a:spcPts val="0"/>
              </a:spcBef>
              <a:buNone/>
              <a:defRPr b="0" i="0" sz="600">
                <a:solidFill>
                  <a:schemeClr val="accent1"/>
                </a:solidFill>
                <a:latin typeface="Century Gothic"/>
                <a:ea typeface="Century Gothic"/>
                <a:cs typeface="Century Gothic"/>
                <a:sym typeface="Century Gothic"/>
              </a:defRPr>
            </a:lvl4pPr>
            <a:lvl5pPr indent="0" lvl="4" marL="0" rtl="0" algn="ctr">
              <a:spcBef>
                <a:spcPts val="0"/>
              </a:spcBef>
              <a:buNone/>
              <a:defRPr b="0" i="0" sz="600">
                <a:solidFill>
                  <a:schemeClr val="accent1"/>
                </a:solidFill>
                <a:latin typeface="Century Gothic"/>
                <a:ea typeface="Century Gothic"/>
                <a:cs typeface="Century Gothic"/>
                <a:sym typeface="Century Gothic"/>
              </a:defRPr>
            </a:lvl5pPr>
            <a:lvl6pPr indent="0" lvl="5" marL="0" rtl="0" algn="ctr">
              <a:spcBef>
                <a:spcPts val="0"/>
              </a:spcBef>
              <a:buNone/>
              <a:defRPr b="0" i="0" sz="600">
                <a:solidFill>
                  <a:schemeClr val="accent1"/>
                </a:solidFill>
                <a:latin typeface="Century Gothic"/>
                <a:ea typeface="Century Gothic"/>
                <a:cs typeface="Century Gothic"/>
                <a:sym typeface="Century Gothic"/>
              </a:defRPr>
            </a:lvl6pPr>
            <a:lvl7pPr indent="0" lvl="6" marL="0" rtl="0" algn="ctr">
              <a:spcBef>
                <a:spcPts val="0"/>
              </a:spcBef>
              <a:buNone/>
              <a:defRPr b="0" i="0" sz="600">
                <a:solidFill>
                  <a:schemeClr val="accent1"/>
                </a:solidFill>
                <a:latin typeface="Century Gothic"/>
                <a:ea typeface="Century Gothic"/>
                <a:cs typeface="Century Gothic"/>
                <a:sym typeface="Century Gothic"/>
              </a:defRPr>
            </a:lvl7pPr>
            <a:lvl8pPr indent="0" lvl="7" marL="0" rtl="0" algn="ctr">
              <a:spcBef>
                <a:spcPts val="0"/>
              </a:spcBef>
              <a:buNone/>
              <a:defRPr b="0" i="0" sz="600">
                <a:solidFill>
                  <a:schemeClr val="accent1"/>
                </a:solidFill>
                <a:latin typeface="Century Gothic"/>
                <a:ea typeface="Century Gothic"/>
                <a:cs typeface="Century Gothic"/>
                <a:sym typeface="Century Gothic"/>
              </a:defRPr>
            </a:lvl8pPr>
            <a:lvl9pPr indent="0" lvl="8" marL="0" rtl="0" algn="ctr">
              <a:spcBef>
                <a:spcPts val="0"/>
              </a:spcBef>
              <a:buNone/>
              <a:defRPr b="0" i="0" sz="600">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444" name="Google Shape;444;p97"/>
          <p:cNvPicPr preferRelativeResize="0"/>
          <p:nvPr/>
        </p:nvPicPr>
        <p:blipFill rotWithShape="1">
          <a:blip r:embed="rId2">
            <a:alphaModFix/>
          </a:blip>
          <a:srcRect b="0" l="0" r="0" t="0"/>
          <a:stretch/>
        </p:blipFill>
        <p:spPr>
          <a:xfrm>
            <a:off x="248273" y="4687335"/>
            <a:ext cx="3492314" cy="335691"/>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45" name="Shape 445"/>
        <p:cNvGrpSpPr/>
        <p:nvPr/>
      </p:nvGrpSpPr>
      <p:grpSpPr>
        <a:xfrm>
          <a:off x="0" y="0"/>
          <a:ext cx="0" cy="0"/>
          <a:chOff x="0" y="0"/>
          <a:chExt cx="0" cy="0"/>
        </a:xfrm>
      </p:grpSpPr>
      <p:sp>
        <p:nvSpPr>
          <p:cNvPr id="446" name="Google Shape;446;p9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47" name="Shape 447"/>
        <p:cNvGrpSpPr/>
        <p:nvPr/>
      </p:nvGrpSpPr>
      <p:grpSpPr>
        <a:xfrm>
          <a:off x="0" y="0"/>
          <a:ext cx="0" cy="0"/>
          <a:chOff x="0" y="0"/>
          <a:chExt cx="0" cy="0"/>
        </a:xfrm>
      </p:grpSpPr>
      <p:sp>
        <p:nvSpPr>
          <p:cNvPr id="448" name="Google Shape;448;p99"/>
          <p:cNvSpPr txBox="1"/>
          <p:nvPr>
            <p:ph type="title"/>
          </p:nvPr>
        </p:nvSpPr>
        <p:spPr>
          <a:xfrm>
            <a:off x="641024" y="872097"/>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49" name="Google Shape;449;p99"/>
          <p:cNvSpPr txBox="1"/>
          <p:nvPr>
            <p:ph idx="1" type="body"/>
          </p:nvPr>
        </p:nvSpPr>
        <p:spPr>
          <a:xfrm>
            <a:off x="641024" y="1513460"/>
            <a:ext cx="7375200" cy="2571900"/>
          </a:xfrm>
          <a:prstGeom prst="rect">
            <a:avLst/>
          </a:prstGeom>
          <a:noFill/>
          <a:ln>
            <a:noFill/>
          </a:ln>
        </p:spPr>
        <p:txBody>
          <a:bodyPr anchorCtr="0" anchor="t" bIns="0" lIns="0" spcFirstLastPara="1" rIns="0" wrap="square" tIns="0">
            <a:normAutofit/>
          </a:bodyPr>
          <a:lstStyle>
            <a:lvl1pPr indent="-323850" lvl="0" marL="457200" rtl="0" algn="l">
              <a:lnSpc>
                <a:spcPct val="150000"/>
              </a:lnSpc>
              <a:spcBef>
                <a:spcPts val="800"/>
              </a:spcBef>
              <a:spcAft>
                <a:spcPts val="0"/>
              </a:spcAft>
              <a:buClr>
                <a:srgbClr val="FF5A5A"/>
              </a:buClr>
              <a:buSzPts val="1500"/>
              <a:buFont typeface="Arial"/>
              <a:buChar char="•"/>
              <a:defRPr b="1" sz="1500">
                <a:latin typeface="Century Gothic"/>
                <a:ea typeface="Century Gothic"/>
                <a:cs typeface="Century Gothic"/>
                <a:sym typeface="Century Gothic"/>
              </a:defRPr>
            </a:lvl1pPr>
            <a:lvl2pPr indent="-317500" lvl="1" marL="914400" rtl="0" algn="l">
              <a:lnSpc>
                <a:spcPct val="100000"/>
              </a:lnSpc>
              <a:spcBef>
                <a:spcPts val="400"/>
              </a:spcBef>
              <a:spcAft>
                <a:spcPts val="0"/>
              </a:spcAft>
              <a:buClr>
                <a:srgbClr val="FF5A5A"/>
              </a:buClr>
              <a:buSzPts val="1400"/>
              <a:buFont typeface="Arial"/>
              <a:buChar char="•"/>
              <a:defRPr b="0" i="0" sz="1400">
                <a:solidFill>
                  <a:schemeClr val="lt2"/>
                </a:solidFill>
                <a:latin typeface="Century Gothic"/>
                <a:ea typeface="Century Gothic"/>
                <a:cs typeface="Century Gothic"/>
                <a:sym typeface="Century Gothic"/>
              </a:defRPr>
            </a:lvl2pPr>
            <a:lvl3pPr indent="-304800" lvl="2" marL="1371600" rtl="0" algn="l">
              <a:lnSpc>
                <a:spcPct val="100000"/>
              </a:lnSpc>
              <a:spcBef>
                <a:spcPts val="400"/>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3pPr>
            <a:lvl4pPr indent="-298450" lvl="3" marL="1828800" rtl="0" algn="l">
              <a:lnSpc>
                <a:spcPct val="100000"/>
              </a:lnSpc>
              <a:spcBef>
                <a:spcPts val="400"/>
              </a:spcBef>
              <a:spcAft>
                <a:spcPts val="0"/>
              </a:spcAft>
              <a:buClr>
                <a:srgbClr val="FF5A5A"/>
              </a:buClr>
              <a:buSzPts val="1100"/>
              <a:buFont typeface="Arial"/>
              <a:buChar char="•"/>
              <a:defRPr sz="1100">
                <a:solidFill>
                  <a:schemeClr val="lt2"/>
                </a:solidFill>
                <a:latin typeface="Century Gothic"/>
                <a:ea typeface="Century Gothic"/>
                <a:cs typeface="Century Gothic"/>
                <a:sym typeface="Century Gothic"/>
              </a:defRPr>
            </a:lvl4pPr>
            <a:lvl5pPr indent="-285750" lvl="4" marL="2286000" rtl="0" algn="l">
              <a:lnSpc>
                <a:spcPct val="150000"/>
              </a:lnSpc>
              <a:spcBef>
                <a:spcPts val="400"/>
              </a:spcBef>
              <a:spcAft>
                <a:spcPts val="0"/>
              </a:spcAft>
              <a:buClr>
                <a:srgbClr val="FF5A5A"/>
              </a:buClr>
              <a:buSzPts val="900"/>
              <a:buFont typeface="Arial"/>
              <a:buChar char="•"/>
              <a:defRPr sz="900">
                <a:solidFill>
                  <a:schemeClr val="lt2"/>
                </a:solidFill>
                <a:latin typeface="Century Gothic"/>
                <a:ea typeface="Century Gothic"/>
                <a:cs typeface="Century Gothic"/>
                <a:sym typeface="Century Gothic"/>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50" name="Google Shape;450;p9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451" name="Shape 451"/>
        <p:cNvGrpSpPr/>
        <p:nvPr/>
      </p:nvGrpSpPr>
      <p:grpSpPr>
        <a:xfrm>
          <a:off x="0" y="0"/>
          <a:ext cx="0" cy="0"/>
          <a:chOff x="0" y="0"/>
          <a:chExt cx="0" cy="0"/>
        </a:xfrm>
      </p:grpSpPr>
      <p:sp>
        <p:nvSpPr>
          <p:cNvPr id="452" name="Google Shape;452;p100"/>
          <p:cNvSpPr/>
          <p:nvPr/>
        </p:nvSpPr>
        <p:spPr>
          <a:xfrm>
            <a:off x="7679365" y="287079"/>
            <a:ext cx="1307700" cy="375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453" name="Google Shape;453;p10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454" name="Google Shape;454;p100"/>
          <p:cNvSpPr/>
          <p:nvPr/>
        </p:nvSpPr>
        <p:spPr>
          <a:xfrm>
            <a:off x="7381337" y="244050"/>
            <a:ext cx="3525300" cy="35253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pic>
        <p:nvPicPr>
          <p:cNvPr id="455" name="Google Shape;455;p100"/>
          <p:cNvPicPr preferRelativeResize="0"/>
          <p:nvPr/>
        </p:nvPicPr>
        <p:blipFill rotWithShape="1">
          <a:blip r:embed="rId2">
            <a:alphaModFix/>
          </a:blip>
          <a:srcRect b="13957" l="7846" r="37011" t="34593"/>
          <a:stretch/>
        </p:blipFill>
        <p:spPr>
          <a:xfrm>
            <a:off x="3707843" y="3328466"/>
            <a:ext cx="1748790" cy="1634542"/>
          </a:xfrm>
          <a:prstGeom prst="rect">
            <a:avLst/>
          </a:prstGeom>
          <a:noFill/>
          <a:ln>
            <a:noFill/>
          </a:ln>
        </p:spPr>
      </p:pic>
      <p:sp>
        <p:nvSpPr>
          <p:cNvPr id="456" name="Google Shape;456;p100"/>
          <p:cNvSpPr txBox="1"/>
          <p:nvPr>
            <p:ph idx="1" type="body"/>
          </p:nvPr>
        </p:nvSpPr>
        <p:spPr>
          <a:xfrm>
            <a:off x="634556" y="1726553"/>
            <a:ext cx="3669900" cy="2571900"/>
          </a:xfrm>
          <a:prstGeom prst="rect">
            <a:avLst/>
          </a:prstGeom>
          <a:noFill/>
          <a:ln>
            <a:noFill/>
          </a:ln>
        </p:spPr>
        <p:txBody>
          <a:bodyPr anchorCtr="0" anchor="t" bIns="0" lIns="0" spcFirstLastPara="1" rIns="0" wrap="square" tIns="0">
            <a:normAutofit/>
          </a:bodyPr>
          <a:lstStyle>
            <a:lvl1pPr indent="-323850" lvl="0" marL="457200" rtl="0" algn="l">
              <a:lnSpc>
                <a:spcPct val="100000"/>
              </a:lnSpc>
              <a:spcBef>
                <a:spcPts val="800"/>
              </a:spcBef>
              <a:spcAft>
                <a:spcPts val="0"/>
              </a:spcAft>
              <a:buClr>
                <a:srgbClr val="FF5A5A"/>
              </a:buClr>
              <a:buSzPts val="1500"/>
              <a:buFont typeface="Arial"/>
              <a:buChar char="•"/>
              <a:defRPr b="1" sz="1500">
                <a:solidFill>
                  <a:schemeClr val="lt2"/>
                </a:solidFill>
                <a:latin typeface="Century Gothic"/>
                <a:ea typeface="Century Gothic"/>
                <a:cs typeface="Century Gothic"/>
                <a:sym typeface="Century Gothic"/>
              </a:defRPr>
            </a:lvl1pPr>
            <a:lvl2pPr indent="-317500" lvl="1" marL="914400" rtl="0" algn="l">
              <a:lnSpc>
                <a:spcPct val="100000"/>
              </a:lnSpc>
              <a:spcBef>
                <a:spcPts val="400"/>
              </a:spcBef>
              <a:spcAft>
                <a:spcPts val="0"/>
              </a:spcAft>
              <a:buClr>
                <a:srgbClr val="FF5A5A"/>
              </a:buClr>
              <a:buSzPts val="1400"/>
              <a:buFont typeface="Arial"/>
              <a:buChar char="•"/>
              <a:defRPr b="0" i="0" sz="1400">
                <a:solidFill>
                  <a:schemeClr val="lt2"/>
                </a:solidFill>
                <a:latin typeface="Century Gothic"/>
                <a:ea typeface="Century Gothic"/>
                <a:cs typeface="Century Gothic"/>
                <a:sym typeface="Century Gothic"/>
              </a:defRPr>
            </a:lvl2pPr>
            <a:lvl3pPr indent="-304800" lvl="2" marL="1371600" rtl="0" algn="l">
              <a:lnSpc>
                <a:spcPct val="100000"/>
              </a:lnSpc>
              <a:spcBef>
                <a:spcPts val="400"/>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3pPr>
            <a:lvl4pPr indent="-298450" lvl="3" marL="1828800" rtl="0" algn="l">
              <a:lnSpc>
                <a:spcPct val="100000"/>
              </a:lnSpc>
              <a:spcBef>
                <a:spcPts val="400"/>
              </a:spcBef>
              <a:spcAft>
                <a:spcPts val="0"/>
              </a:spcAft>
              <a:buClr>
                <a:srgbClr val="FF5A5A"/>
              </a:buClr>
              <a:buSzPts val="1100"/>
              <a:buFont typeface="Arial"/>
              <a:buChar char="•"/>
              <a:defRPr sz="1100">
                <a:solidFill>
                  <a:schemeClr val="lt2"/>
                </a:solidFill>
                <a:latin typeface="Century Gothic"/>
                <a:ea typeface="Century Gothic"/>
                <a:cs typeface="Century Gothic"/>
                <a:sym typeface="Century Gothic"/>
              </a:defRPr>
            </a:lvl4pPr>
            <a:lvl5pPr indent="-285750" lvl="4" marL="2286000" rtl="0" algn="l">
              <a:lnSpc>
                <a:spcPct val="150000"/>
              </a:lnSpc>
              <a:spcBef>
                <a:spcPts val="400"/>
              </a:spcBef>
              <a:spcAft>
                <a:spcPts val="0"/>
              </a:spcAft>
              <a:buClr>
                <a:srgbClr val="FF5A5A"/>
              </a:buClr>
              <a:buSzPts val="900"/>
              <a:buFont typeface="Arial"/>
              <a:buChar char="•"/>
              <a:defRPr sz="900">
                <a:solidFill>
                  <a:schemeClr val="lt2"/>
                </a:solidFill>
                <a:latin typeface="Century Gothic"/>
                <a:ea typeface="Century Gothic"/>
                <a:cs typeface="Century Gothic"/>
                <a:sym typeface="Century Gothic"/>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57" name="Google Shape;457;p100"/>
          <p:cNvSpPr/>
          <p:nvPr>
            <p:ph idx="2" type="pic"/>
          </p:nvPr>
        </p:nvSpPr>
        <p:spPr>
          <a:xfrm>
            <a:off x="4582049" y="1074623"/>
            <a:ext cx="4265700" cy="3243600"/>
          </a:xfrm>
          <a:prstGeom prst="rect">
            <a:avLst/>
          </a:prstGeom>
          <a:gradFill>
            <a:gsLst>
              <a:gs pos="0">
                <a:srgbClr val="D8D8D8"/>
              </a:gs>
              <a:gs pos="99000">
                <a:srgbClr val="BFBFBF"/>
              </a:gs>
              <a:gs pos="100000">
                <a:srgbClr val="BFBFBF"/>
              </a:gs>
            </a:gsLst>
            <a:lin ang="5400012" scaled="0"/>
          </a:gradFill>
          <a:ln>
            <a:noFill/>
          </a:ln>
        </p:spPr>
      </p:sp>
      <p:sp>
        <p:nvSpPr>
          <p:cNvPr id="458" name="Google Shape;458;p100"/>
          <p:cNvSpPr txBox="1"/>
          <p:nvPr>
            <p:ph type="title"/>
          </p:nvPr>
        </p:nvSpPr>
        <p:spPr>
          <a:xfrm>
            <a:off x="634556" y="788285"/>
            <a:ext cx="3802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i="1"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59" name="Shape 459"/>
        <p:cNvGrpSpPr/>
        <p:nvPr/>
      </p:nvGrpSpPr>
      <p:grpSpPr>
        <a:xfrm>
          <a:off x="0" y="0"/>
          <a:ext cx="0" cy="0"/>
          <a:chOff x="0" y="0"/>
          <a:chExt cx="0" cy="0"/>
        </a:xfrm>
      </p:grpSpPr>
      <p:sp>
        <p:nvSpPr>
          <p:cNvPr id="460" name="Google Shape;460;p101"/>
          <p:cNvSpPr txBox="1"/>
          <p:nvPr>
            <p:ph type="title"/>
          </p:nvPr>
        </p:nvSpPr>
        <p:spPr>
          <a:xfrm>
            <a:off x="309724" y="808389"/>
            <a:ext cx="7375200" cy="771600"/>
          </a:xfrm>
          <a:prstGeom prst="rect">
            <a:avLst/>
          </a:prstGeom>
          <a:noFill/>
          <a:ln>
            <a:noFill/>
          </a:ln>
        </p:spPr>
        <p:txBody>
          <a:bodyPr anchorCtr="0" anchor="t" bIns="0" lIns="0" spcFirstLastPara="1" rIns="0" wrap="square" tIns="0">
            <a:noAutofit/>
          </a:bodyPr>
          <a:lstStyle>
            <a:lvl1pPr lvl="0" rtl="0" algn="l">
              <a:lnSpc>
                <a:spcPct val="75000"/>
              </a:lnSpc>
              <a:spcBef>
                <a:spcPts val="0"/>
              </a:spcBef>
              <a:spcAft>
                <a:spcPts val="0"/>
              </a:spcAft>
              <a:buClr>
                <a:srgbClr val="1E22AA"/>
              </a:buClr>
              <a:buSzPts val="2700"/>
              <a:buFont typeface="Arial"/>
              <a:buNone/>
              <a:defRPr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61" name="Google Shape;461;p10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462" name="Shape 462"/>
        <p:cNvGrpSpPr/>
        <p:nvPr/>
      </p:nvGrpSpPr>
      <p:grpSpPr>
        <a:xfrm>
          <a:off x="0" y="0"/>
          <a:ext cx="0" cy="0"/>
          <a:chOff x="0" y="0"/>
          <a:chExt cx="0" cy="0"/>
        </a:xfrm>
      </p:grpSpPr>
      <p:sp>
        <p:nvSpPr>
          <p:cNvPr id="463" name="Google Shape;463;p102"/>
          <p:cNvSpPr txBox="1"/>
          <p:nvPr>
            <p:ph type="title"/>
          </p:nvPr>
        </p:nvSpPr>
        <p:spPr>
          <a:xfrm>
            <a:off x="634556" y="791052"/>
            <a:ext cx="3802200" cy="771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E22AA"/>
              </a:buClr>
              <a:buSzPts val="2700"/>
              <a:buFont typeface="Arial"/>
              <a:buNone/>
              <a:defRPr i="1" sz="27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64" name="Google Shape;464;p10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b="0" i="0" sz="600">
                <a:solidFill>
                  <a:schemeClr val="lt1"/>
                </a:solidFill>
                <a:latin typeface="Century Gothic"/>
                <a:ea typeface="Century Gothic"/>
                <a:cs typeface="Century Gothic"/>
                <a:sym typeface="Century Gothic"/>
              </a:defRPr>
            </a:lvl1pPr>
            <a:lvl2pPr indent="0" lvl="1" marL="0" rtl="0" algn="ctr">
              <a:spcBef>
                <a:spcPts val="0"/>
              </a:spcBef>
              <a:buNone/>
              <a:defRPr b="0" i="0" sz="600">
                <a:solidFill>
                  <a:schemeClr val="lt1"/>
                </a:solidFill>
                <a:latin typeface="Century Gothic"/>
                <a:ea typeface="Century Gothic"/>
                <a:cs typeface="Century Gothic"/>
                <a:sym typeface="Century Gothic"/>
              </a:defRPr>
            </a:lvl2pPr>
            <a:lvl3pPr indent="0" lvl="2" marL="0" rtl="0" algn="ctr">
              <a:spcBef>
                <a:spcPts val="0"/>
              </a:spcBef>
              <a:buNone/>
              <a:defRPr b="0" i="0" sz="600">
                <a:solidFill>
                  <a:schemeClr val="lt1"/>
                </a:solidFill>
                <a:latin typeface="Century Gothic"/>
                <a:ea typeface="Century Gothic"/>
                <a:cs typeface="Century Gothic"/>
                <a:sym typeface="Century Gothic"/>
              </a:defRPr>
            </a:lvl3pPr>
            <a:lvl4pPr indent="0" lvl="3" marL="0" rtl="0" algn="ctr">
              <a:spcBef>
                <a:spcPts val="0"/>
              </a:spcBef>
              <a:buNone/>
              <a:defRPr b="0" i="0" sz="600">
                <a:solidFill>
                  <a:schemeClr val="lt1"/>
                </a:solidFill>
                <a:latin typeface="Century Gothic"/>
                <a:ea typeface="Century Gothic"/>
                <a:cs typeface="Century Gothic"/>
                <a:sym typeface="Century Gothic"/>
              </a:defRPr>
            </a:lvl4pPr>
            <a:lvl5pPr indent="0" lvl="4" marL="0" rtl="0" algn="ctr">
              <a:spcBef>
                <a:spcPts val="0"/>
              </a:spcBef>
              <a:buNone/>
              <a:defRPr b="0" i="0" sz="600">
                <a:solidFill>
                  <a:schemeClr val="lt1"/>
                </a:solidFill>
                <a:latin typeface="Century Gothic"/>
                <a:ea typeface="Century Gothic"/>
                <a:cs typeface="Century Gothic"/>
                <a:sym typeface="Century Gothic"/>
              </a:defRPr>
            </a:lvl5pPr>
            <a:lvl6pPr indent="0" lvl="5" marL="0" rtl="0" algn="ctr">
              <a:spcBef>
                <a:spcPts val="0"/>
              </a:spcBef>
              <a:buNone/>
              <a:defRPr b="0" i="0" sz="600">
                <a:solidFill>
                  <a:schemeClr val="lt1"/>
                </a:solidFill>
                <a:latin typeface="Century Gothic"/>
                <a:ea typeface="Century Gothic"/>
                <a:cs typeface="Century Gothic"/>
                <a:sym typeface="Century Gothic"/>
              </a:defRPr>
            </a:lvl6pPr>
            <a:lvl7pPr indent="0" lvl="6" marL="0" rtl="0" algn="ctr">
              <a:spcBef>
                <a:spcPts val="0"/>
              </a:spcBef>
              <a:buNone/>
              <a:defRPr b="0" i="0" sz="600">
                <a:solidFill>
                  <a:schemeClr val="lt1"/>
                </a:solidFill>
                <a:latin typeface="Century Gothic"/>
                <a:ea typeface="Century Gothic"/>
                <a:cs typeface="Century Gothic"/>
                <a:sym typeface="Century Gothic"/>
              </a:defRPr>
            </a:lvl7pPr>
            <a:lvl8pPr indent="0" lvl="7" marL="0" rtl="0" algn="ctr">
              <a:spcBef>
                <a:spcPts val="0"/>
              </a:spcBef>
              <a:buNone/>
              <a:defRPr b="0" i="0" sz="600">
                <a:solidFill>
                  <a:schemeClr val="lt1"/>
                </a:solidFill>
                <a:latin typeface="Century Gothic"/>
                <a:ea typeface="Century Gothic"/>
                <a:cs typeface="Century Gothic"/>
                <a:sym typeface="Century Gothic"/>
              </a:defRPr>
            </a:lvl8pPr>
            <a:lvl9pPr indent="0" lvl="8" marL="0" rtl="0" algn="ctr">
              <a:spcBef>
                <a:spcPts val="0"/>
              </a:spcBef>
              <a:buNone/>
              <a:defRPr b="0" i="0" sz="6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pic>
        <p:nvPicPr>
          <p:cNvPr id="465" name="Google Shape;465;p102"/>
          <p:cNvPicPr preferRelativeResize="0"/>
          <p:nvPr/>
        </p:nvPicPr>
        <p:blipFill rotWithShape="1">
          <a:blip r:embed="rId2">
            <a:alphaModFix/>
          </a:blip>
          <a:srcRect b="0" l="7846" r="37011" t="34589"/>
          <a:stretch/>
        </p:blipFill>
        <p:spPr>
          <a:xfrm>
            <a:off x="4708357" y="3065375"/>
            <a:ext cx="1748790" cy="2078126"/>
          </a:xfrm>
          <a:prstGeom prst="rect">
            <a:avLst/>
          </a:prstGeom>
          <a:noFill/>
          <a:ln>
            <a:noFill/>
          </a:ln>
        </p:spPr>
      </p:pic>
      <p:pic>
        <p:nvPicPr>
          <p:cNvPr id="466" name="Google Shape;466;p102"/>
          <p:cNvPicPr preferRelativeResize="0"/>
          <p:nvPr/>
        </p:nvPicPr>
        <p:blipFill rotWithShape="1">
          <a:blip r:embed="rId2">
            <a:alphaModFix/>
          </a:blip>
          <a:srcRect b="0" l="7846" r="37011" t="34589"/>
          <a:stretch/>
        </p:blipFill>
        <p:spPr>
          <a:xfrm>
            <a:off x="4708357" y="1001117"/>
            <a:ext cx="1748790" cy="2078126"/>
          </a:xfrm>
          <a:prstGeom prst="rect">
            <a:avLst/>
          </a:prstGeom>
          <a:noFill/>
          <a:ln>
            <a:noFill/>
          </a:ln>
        </p:spPr>
      </p:pic>
      <p:pic>
        <p:nvPicPr>
          <p:cNvPr id="467" name="Google Shape;467;p102"/>
          <p:cNvPicPr preferRelativeResize="0"/>
          <p:nvPr/>
        </p:nvPicPr>
        <p:blipFill rotWithShape="1">
          <a:blip r:embed="rId2">
            <a:alphaModFix/>
          </a:blip>
          <a:srcRect b="0" l="7846" r="37011" t="68146"/>
          <a:stretch/>
        </p:blipFill>
        <p:spPr>
          <a:xfrm>
            <a:off x="4708357" y="0"/>
            <a:ext cx="1748790" cy="1012012"/>
          </a:xfrm>
          <a:prstGeom prst="rect">
            <a:avLst/>
          </a:prstGeom>
          <a:noFill/>
          <a:ln>
            <a:noFill/>
          </a:ln>
        </p:spPr>
      </p:pic>
      <p:sp>
        <p:nvSpPr>
          <p:cNvPr id="468" name="Google Shape;468;p102"/>
          <p:cNvSpPr/>
          <p:nvPr>
            <p:ph idx="2" type="pic"/>
          </p:nvPr>
        </p:nvSpPr>
        <p:spPr>
          <a:xfrm>
            <a:off x="5305979" y="0"/>
            <a:ext cx="3838200" cy="5143500"/>
          </a:xfrm>
          <a:prstGeom prst="rect">
            <a:avLst/>
          </a:prstGeom>
          <a:gradFill>
            <a:gsLst>
              <a:gs pos="0">
                <a:srgbClr val="D8D8D8"/>
              </a:gs>
              <a:gs pos="99000">
                <a:srgbClr val="BFBFBF"/>
              </a:gs>
              <a:gs pos="100000">
                <a:srgbClr val="BFBFBF"/>
              </a:gs>
            </a:gsLst>
            <a:lin ang="5400012" scaled="0"/>
          </a:gra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4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3.xml"/><Relationship Id="rId20" Type="http://schemas.openxmlformats.org/officeDocument/2006/relationships/slideLayout" Target="../slideLayouts/slideLayout63.xml"/><Relationship Id="rId42" Type="http://schemas.openxmlformats.org/officeDocument/2006/relationships/slideLayout" Target="../slideLayouts/slideLayout85.xml"/><Relationship Id="rId41" Type="http://schemas.openxmlformats.org/officeDocument/2006/relationships/slideLayout" Target="../slideLayouts/slideLayout84.xml"/><Relationship Id="rId22" Type="http://schemas.openxmlformats.org/officeDocument/2006/relationships/slideLayout" Target="../slideLayouts/slideLayout65.xml"/><Relationship Id="rId44" Type="http://schemas.openxmlformats.org/officeDocument/2006/relationships/theme" Target="../theme/theme6.xml"/><Relationship Id="rId21" Type="http://schemas.openxmlformats.org/officeDocument/2006/relationships/slideLayout" Target="../slideLayouts/slideLayout64.xml"/><Relationship Id="rId43" Type="http://schemas.openxmlformats.org/officeDocument/2006/relationships/slideLayout" Target="../slideLayouts/slideLayout86.xml"/><Relationship Id="rId24" Type="http://schemas.openxmlformats.org/officeDocument/2006/relationships/slideLayout" Target="../slideLayouts/slideLayout67.xml"/><Relationship Id="rId23" Type="http://schemas.openxmlformats.org/officeDocument/2006/relationships/slideLayout" Target="../slideLayouts/slideLayout66.xml"/><Relationship Id="rId1" Type="http://schemas.openxmlformats.org/officeDocument/2006/relationships/image" Target="../media/image6.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26" Type="http://schemas.openxmlformats.org/officeDocument/2006/relationships/slideLayout" Target="../slideLayouts/slideLayout69.xml"/><Relationship Id="rId25" Type="http://schemas.openxmlformats.org/officeDocument/2006/relationships/slideLayout" Target="../slideLayouts/slideLayout68.xml"/><Relationship Id="rId28" Type="http://schemas.openxmlformats.org/officeDocument/2006/relationships/slideLayout" Target="../slideLayouts/slideLayout71.xml"/><Relationship Id="rId27" Type="http://schemas.openxmlformats.org/officeDocument/2006/relationships/slideLayout" Target="../slideLayouts/slideLayout70.xml"/><Relationship Id="rId5" Type="http://schemas.openxmlformats.org/officeDocument/2006/relationships/slideLayout" Target="../slideLayouts/slideLayout48.xml"/><Relationship Id="rId6" Type="http://schemas.openxmlformats.org/officeDocument/2006/relationships/slideLayout" Target="../slideLayouts/slideLayout49.xml"/><Relationship Id="rId29" Type="http://schemas.openxmlformats.org/officeDocument/2006/relationships/slideLayout" Target="../slideLayouts/slideLayout72.xml"/><Relationship Id="rId7" Type="http://schemas.openxmlformats.org/officeDocument/2006/relationships/slideLayout" Target="../slideLayouts/slideLayout50.xml"/><Relationship Id="rId8" Type="http://schemas.openxmlformats.org/officeDocument/2006/relationships/slideLayout" Target="../slideLayouts/slideLayout51.xml"/><Relationship Id="rId31" Type="http://schemas.openxmlformats.org/officeDocument/2006/relationships/slideLayout" Target="../slideLayouts/slideLayout74.xml"/><Relationship Id="rId30" Type="http://schemas.openxmlformats.org/officeDocument/2006/relationships/slideLayout" Target="../slideLayouts/slideLayout73.xml"/><Relationship Id="rId11" Type="http://schemas.openxmlformats.org/officeDocument/2006/relationships/slideLayout" Target="../slideLayouts/slideLayout54.xml"/><Relationship Id="rId33" Type="http://schemas.openxmlformats.org/officeDocument/2006/relationships/slideLayout" Target="../slideLayouts/slideLayout76.xml"/><Relationship Id="rId10" Type="http://schemas.openxmlformats.org/officeDocument/2006/relationships/slideLayout" Target="../slideLayouts/slideLayout53.xml"/><Relationship Id="rId32" Type="http://schemas.openxmlformats.org/officeDocument/2006/relationships/slideLayout" Target="../slideLayouts/slideLayout75.xml"/><Relationship Id="rId13" Type="http://schemas.openxmlformats.org/officeDocument/2006/relationships/slideLayout" Target="../slideLayouts/slideLayout56.xml"/><Relationship Id="rId35" Type="http://schemas.openxmlformats.org/officeDocument/2006/relationships/slideLayout" Target="../slideLayouts/slideLayout78.xml"/><Relationship Id="rId12" Type="http://schemas.openxmlformats.org/officeDocument/2006/relationships/slideLayout" Target="../slideLayouts/slideLayout55.xml"/><Relationship Id="rId34" Type="http://schemas.openxmlformats.org/officeDocument/2006/relationships/slideLayout" Target="../slideLayouts/slideLayout77.xml"/><Relationship Id="rId15" Type="http://schemas.openxmlformats.org/officeDocument/2006/relationships/slideLayout" Target="../slideLayouts/slideLayout58.xml"/><Relationship Id="rId37" Type="http://schemas.openxmlformats.org/officeDocument/2006/relationships/slideLayout" Target="../slideLayouts/slideLayout80.xml"/><Relationship Id="rId14" Type="http://schemas.openxmlformats.org/officeDocument/2006/relationships/slideLayout" Target="../slideLayouts/slideLayout57.xml"/><Relationship Id="rId36" Type="http://schemas.openxmlformats.org/officeDocument/2006/relationships/slideLayout" Target="../slideLayouts/slideLayout79.xml"/><Relationship Id="rId17" Type="http://schemas.openxmlformats.org/officeDocument/2006/relationships/slideLayout" Target="../slideLayouts/slideLayout60.xml"/><Relationship Id="rId39" Type="http://schemas.openxmlformats.org/officeDocument/2006/relationships/slideLayout" Target="../slideLayouts/slideLayout82.xml"/><Relationship Id="rId16" Type="http://schemas.openxmlformats.org/officeDocument/2006/relationships/slideLayout" Target="../slideLayouts/slideLayout59.xml"/><Relationship Id="rId38" Type="http://schemas.openxmlformats.org/officeDocument/2006/relationships/slideLayout" Target="../slideLayouts/slideLayout81.xml"/><Relationship Id="rId19" Type="http://schemas.openxmlformats.org/officeDocument/2006/relationships/slideLayout" Target="../slideLayouts/slideLayout62.xml"/><Relationship Id="rId18"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25.xml"/><Relationship Id="rId20" Type="http://schemas.openxmlformats.org/officeDocument/2006/relationships/slideLayout" Target="../slideLayouts/slideLayout105.xml"/><Relationship Id="rId42" Type="http://schemas.openxmlformats.org/officeDocument/2006/relationships/slideLayout" Target="../slideLayouts/slideLayout127.xml"/><Relationship Id="rId41" Type="http://schemas.openxmlformats.org/officeDocument/2006/relationships/slideLayout" Target="../slideLayouts/slideLayout126.xml"/><Relationship Id="rId22" Type="http://schemas.openxmlformats.org/officeDocument/2006/relationships/slideLayout" Target="../slideLayouts/slideLayout107.xml"/><Relationship Id="rId44" Type="http://schemas.openxmlformats.org/officeDocument/2006/relationships/theme" Target="../theme/theme5.xml"/><Relationship Id="rId21" Type="http://schemas.openxmlformats.org/officeDocument/2006/relationships/slideLayout" Target="../slideLayouts/slideLayout106.xml"/><Relationship Id="rId43" Type="http://schemas.openxmlformats.org/officeDocument/2006/relationships/slideLayout" Target="../slideLayouts/slideLayout128.xml"/><Relationship Id="rId24" Type="http://schemas.openxmlformats.org/officeDocument/2006/relationships/slideLayout" Target="../slideLayouts/slideLayout109.xml"/><Relationship Id="rId23" Type="http://schemas.openxmlformats.org/officeDocument/2006/relationships/slideLayout" Target="../slideLayouts/slideLayout108.xml"/><Relationship Id="rId1" Type="http://schemas.openxmlformats.org/officeDocument/2006/relationships/image" Target="../media/image6.png"/><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26" Type="http://schemas.openxmlformats.org/officeDocument/2006/relationships/slideLayout" Target="../slideLayouts/slideLayout111.xml"/><Relationship Id="rId25" Type="http://schemas.openxmlformats.org/officeDocument/2006/relationships/slideLayout" Target="../slideLayouts/slideLayout110.xml"/><Relationship Id="rId28" Type="http://schemas.openxmlformats.org/officeDocument/2006/relationships/slideLayout" Target="../slideLayouts/slideLayout113.xml"/><Relationship Id="rId27" Type="http://schemas.openxmlformats.org/officeDocument/2006/relationships/slideLayout" Target="../slideLayouts/slideLayout112.xml"/><Relationship Id="rId5" Type="http://schemas.openxmlformats.org/officeDocument/2006/relationships/slideLayout" Target="../slideLayouts/slideLayout90.xml"/><Relationship Id="rId6" Type="http://schemas.openxmlformats.org/officeDocument/2006/relationships/slideLayout" Target="../slideLayouts/slideLayout91.xml"/><Relationship Id="rId29" Type="http://schemas.openxmlformats.org/officeDocument/2006/relationships/slideLayout" Target="../slideLayouts/slideLayout114.xml"/><Relationship Id="rId7" Type="http://schemas.openxmlformats.org/officeDocument/2006/relationships/slideLayout" Target="../slideLayouts/slideLayout92.xml"/><Relationship Id="rId8" Type="http://schemas.openxmlformats.org/officeDocument/2006/relationships/slideLayout" Target="../slideLayouts/slideLayout93.xml"/><Relationship Id="rId31" Type="http://schemas.openxmlformats.org/officeDocument/2006/relationships/slideLayout" Target="../slideLayouts/slideLayout116.xml"/><Relationship Id="rId30" Type="http://schemas.openxmlformats.org/officeDocument/2006/relationships/slideLayout" Target="../slideLayouts/slideLayout115.xml"/><Relationship Id="rId11" Type="http://schemas.openxmlformats.org/officeDocument/2006/relationships/slideLayout" Target="../slideLayouts/slideLayout96.xml"/><Relationship Id="rId33" Type="http://schemas.openxmlformats.org/officeDocument/2006/relationships/slideLayout" Target="../slideLayouts/slideLayout118.xml"/><Relationship Id="rId10" Type="http://schemas.openxmlformats.org/officeDocument/2006/relationships/slideLayout" Target="../slideLayouts/slideLayout95.xml"/><Relationship Id="rId32" Type="http://schemas.openxmlformats.org/officeDocument/2006/relationships/slideLayout" Target="../slideLayouts/slideLayout117.xml"/><Relationship Id="rId13" Type="http://schemas.openxmlformats.org/officeDocument/2006/relationships/slideLayout" Target="../slideLayouts/slideLayout98.xml"/><Relationship Id="rId35" Type="http://schemas.openxmlformats.org/officeDocument/2006/relationships/slideLayout" Target="../slideLayouts/slideLayout120.xml"/><Relationship Id="rId12" Type="http://schemas.openxmlformats.org/officeDocument/2006/relationships/slideLayout" Target="../slideLayouts/slideLayout97.xml"/><Relationship Id="rId34" Type="http://schemas.openxmlformats.org/officeDocument/2006/relationships/slideLayout" Target="../slideLayouts/slideLayout119.xml"/><Relationship Id="rId15" Type="http://schemas.openxmlformats.org/officeDocument/2006/relationships/slideLayout" Target="../slideLayouts/slideLayout100.xml"/><Relationship Id="rId37" Type="http://schemas.openxmlformats.org/officeDocument/2006/relationships/slideLayout" Target="../slideLayouts/slideLayout122.xml"/><Relationship Id="rId14" Type="http://schemas.openxmlformats.org/officeDocument/2006/relationships/slideLayout" Target="../slideLayouts/slideLayout99.xml"/><Relationship Id="rId36" Type="http://schemas.openxmlformats.org/officeDocument/2006/relationships/slideLayout" Target="../slideLayouts/slideLayout121.xml"/><Relationship Id="rId17" Type="http://schemas.openxmlformats.org/officeDocument/2006/relationships/slideLayout" Target="../slideLayouts/slideLayout102.xml"/><Relationship Id="rId39" Type="http://schemas.openxmlformats.org/officeDocument/2006/relationships/slideLayout" Target="../slideLayouts/slideLayout124.xml"/><Relationship Id="rId16" Type="http://schemas.openxmlformats.org/officeDocument/2006/relationships/slideLayout" Target="../slideLayouts/slideLayout101.xml"/><Relationship Id="rId38" Type="http://schemas.openxmlformats.org/officeDocument/2006/relationships/slideLayout" Target="../slideLayouts/slideLayout123.xml"/><Relationship Id="rId19" Type="http://schemas.openxmlformats.org/officeDocument/2006/relationships/slideLayout" Target="../slideLayouts/slideLayout104.xml"/><Relationship Id="rId18" Type="http://schemas.openxmlformats.org/officeDocument/2006/relationships/slideLayout" Target="../slideLayouts/slideLayout103.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67.xml"/><Relationship Id="rId20" Type="http://schemas.openxmlformats.org/officeDocument/2006/relationships/slideLayout" Target="../slideLayouts/slideLayout147.xml"/><Relationship Id="rId42" Type="http://schemas.openxmlformats.org/officeDocument/2006/relationships/slideLayout" Target="../slideLayouts/slideLayout169.xml"/><Relationship Id="rId41" Type="http://schemas.openxmlformats.org/officeDocument/2006/relationships/slideLayout" Target="../slideLayouts/slideLayout168.xml"/><Relationship Id="rId22" Type="http://schemas.openxmlformats.org/officeDocument/2006/relationships/slideLayout" Target="../slideLayouts/slideLayout149.xml"/><Relationship Id="rId44" Type="http://schemas.openxmlformats.org/officeDocument/2006/relationships/theme" Target="../theme/theme2.xml"/><Relationship Id="rId21" Type="http://schemas.openxmlformats.org/officeDocument/2006/relationships/slideLayout" Target="../slideLayouts/slideLayout148.xml"/><Relationship Id="rId43" Type="http://schemas.openxmlformats.org/officeDocument/2006/relationships/slideLayout" Target="../slideLayouts/slideLayout170.xml"/><Relationship Id="rId24" Type="http://schemas.openxmlformats.org/officeDocument/2006/relationships/slideLayout" Target="../slideLayouts/slideLayout151.xml"/><Relationship Id="rId23" Type="http://schemas.openxmlformats.org/officeDocument/2006/relationships/slideLayout" Target="../slideLayouts/slideLayout150.xml"/><Relationship Id="rId1" Type="http://schemas.openxmlformats.org/officeDocument/2006/relationships/image" Target="../media/image6.png"/><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26" Type="http://schemas.openxmlformats.org/officeDocument/2006/relationships/slideLayout" Target="../slideLayouts/slideLayout153.xml"/><Relationship Id="rId25" Type="http://schemas.openxmlformats.org/officeDocument/2006/relationships/slideLayout" Target="../slideLayouts/slideLayout152.xml"/><Relationship Id="rId28" Type="http://schemas.openxmlformats.org/officeDocument/2006/relationships/slideLayout" Target="../slideLayouts/slideLayout155.xml"/><Relationship Id="rId27" Type="http://schemas.openxmlformats.org/officeDocument/2006/relationships/slideLayout" Target="../slideLayouts/slideLayout154.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29" Type="http://schemas.openxmlformats.org/officeDocument/2006/relationships/slideLayout" Target="../slideLayouts/slideLayout156.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31" Type="http://schemas.openxmlformats.org/officeDocument/2006/relationships/slideLayout" Target="../slideLayouts/slideLayout158.xml"/><Relationship Id="rId30" Type="http://schemas.openxmlformats.org/officeDocument/2006/relationships/slideLayout" Target="../slideLayouts/slideLayout157.xml"/><Relationship Id="rId11" Type="http://schemas.openxmlformats.org/officeDocument/2006/relationships/slideLayout" Target="../slideLayouts/slideLayout138.xml"/><Relationship Id="rId33" Type="http://schemas.openxmlformats.org/officeDocument/2006/relationships/slideLayout" Target="../slideLayouts/slideLayout160.xml"/><Relationship Id="rId10" Type="http://schemas.openxmlformats.org/officeDocument/2006/relationships/slideLayout" Target="../slideLayouts/slideLayout137.xml"/><Relationship Id="rId32" Type="http://schemas.openxmlformats.org/officeDocument/2006/relationships/slideLayout" Target="../slideLayouts/slideLayout159.xml"/><Relationship Id="rId13" Type="http://schemas.openxmlformats.org/officeDocument/2006/relationships/slideLayout" Target="../slideLayouts/slideLayout140.xml"/><Relationship Id="rId35" Type="http://schemas.openxmlformats.org/officeDocument/2006/relationships/slideLayout" Target="../slideLayouts/slideLayout162.xml"/><Relationship Id="rId12" Type="http://schemas.openxmlformats.org/officeDocument/2006/relationships/slideLayout" Target="../slideLayouts/slideLayout139.xml"/><Relationship Id="rId34" Type="http://schemas.openxmlformats.org/officeDocument/2006/relationships/slideLayout" Target="../slideLayouts/slideLayout161.xml"/><Relationship Id="rId15" Type="http://schemas.openxmlformats.org/officeDocument/2006/relationships/slideLayout" Target="../slideLayouts/slideLayout142.xml"/><Relationship Id="rId37" Type="http://schemas.openxmlformats.org/officeDocument/2006/relationships/slideLayout" Target="../slideLayouts/slideLayout164.xml"/><Relationship Id="rId14" Type="http://schemas.openxmlformats.org/officeDocument/2006/relationships/slideLayout" Target="../slideLayouts/slideLayout141.xml"/><Relationship Id="rId36" Type="http://schemas.openxmlformats.org/officeDocument/2006/relationships/slideLayout" Target="../slideLayouts/slideLayout163.xml"/><Relationship Id="rId17" Type="http://schemas.openxmlformats.org/officeDocument/2006/relationships/slideLayout" Target="../slideLayouts/slideLayout144.xml"/><Relationship Id="rId39" Type="http://schemas.openxmlformats.org/officeDocument/2006/relationships/slideLayout" Target="../slideLayouts/slideLayout166.xml"/><Relationship Id="rId16" Type="http://schemas.openxmlformats.org/officeDocument/2006/relationships/slideLayout" Target="../slideLayouts/slideLayout143.xml"/><Relationship Id="rId38" Type="http://schemas.openxmlformats.org/officeDocument/2006/relationships/slideLayout" Target="../slideLayouts/slideLayout165.xml"/><Relationship Id="rId19" Type="http://schemas.openxmlformats.org/officeDocument/2006/relationships/slideLayout" Target="../slideLayouts/slideLayout146.xml"/><Relationship Id="rId18" Type="http://schemas.openxmlformats.org/officeDocument/2006/relationships/slideLayout" Target="../slideLayouts/slideLayout145.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209.xml"/><Relationship Id="rId20" Type="http://schemas.openxmlformats.org/officeDocument/2006/relationships/slideLayout" Target="../slideLayouts/slideLayout189.xml"/><Relationship Id="rId42" Type="http://schemas.openxmlformats.org/officeDocument/2006/relationships/slideLayout" Target="../slideLayouts/slideLayout211.xml"/><Relationship Id="rId41" Type="http://schemas.openxmlformats.org/officeDocument/2006/relationships/slideLayout" Target="../slideLayouts/slideLayout210.xml"/><Relationship Id="rId22" Type="http://schemas.openxmlformats.org/officeDocument/2006/relationships/slideLayout" Target="../slideLayouts/slideLayout191.xml"/><Relationship Id="rId44" Type="http://schemas.openxmlformats.org/officeDocument/2006/relationships/theme" Target="../theme/theme3.xml"/><Relationship Id="rId21" Type="http://schemas.openxmlformats.org/officeDocument/2006/relationships/slideLayout" Target="../slideLayouts/slideLayout190.xml"/><Relationship Id="rId43" Type="http://schemas.openxmlformats.org/officeDocument/2006/relationships/slideLayout" Target="../slideLayouts/slideLayout212.xml"/><Relationship Id="rId24" Type="http://schemas.openxmlformats.org/officeDocument/2006/relationships/slideLayout" Target="../slideLayouts/slideLayout193.xml"/><Relationship Id="rId23" Type="http://schemas.openxmlformats.org/officeDocument/2006/relationships/slideLayout" Target="../slideLayouts/slideLayout192.xml"/><Relationship Id="rId1" Type="http://schemas.openxmlformats.org/officeDocument/2006/relationships/image" Target="../media/image6.png"/><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26" Type="http://schemas.openxmlformats.org/officeDocument/2006/relationships/slideLayout" Target="../slideLayouts/slideLayout195.xml"/><Relationship Id="rId25" Type="http://schemas.openxmlformats.org/officeDocument/2006/relationships/slideLayout" Target="../slideLayouts/slideLayout194.xml"/><Relationship Id="rId28" Type="http://schemas.openxmlformats.org/officeDocument/2006/relationships/slideLayout" Target="../slideLayouts/slideLayout197.xml"/><Relationship Id="rId27" Type="http://schemas.openxmlformats.org/officeDocument/2006/relationships/slideLayout" Target="../slideLayouts/slideLayout196.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29" Type="http://schemas.openxmlformats.org/officeDocument/2006/relationships/slideLayout" Target="../slideLayouts/slideLayout198.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31" Type="http://schemas.openxmlformats.org/officeDocument/2006/relationships/slideLayout" Target="../slideLayouts/slideLayout200.xml"/><Relationship Id="rId30" Type="http://schemas.openxmlformats.org/officeDocument/2006/relationships/slideLayout" Target="../slideLayouts/slideLayout199.xml"/><Relationship Id="rId11" Type="http://schemas.openxmlformats.org/officeDocument/2006/relationships/slideLayout" Target="../slideLayouts/slideLayout180.xml"/><Relationship Id="rId33" Type="http://schemas.openxmlformats.org/officeDocument/2006/relationships/slideLayout" Target="../slideLayouts/slideLayout202.xml"/><Relationship Id="rId10" Type="http://schemas.openxmlformats.org/officeDocument/2006/relationships/slideLayout" Target="../slideLayouts/slideLayout179.xml"/><Relationship Id="rId32" Type="http://schemas.openxmlformats.org/officeDocument/2006/relationships/slideLayout" Target="../slideLayouts/slideLayout201.xml"/><Relationship Id="rId13" Type="http://schemas.openxmlformats.org/officeDocument/2006/relationships/slideLayout" Target="../slideLayouts/slideLayout182.xml"/><Relationship Id="rId35" Type="http://schemas.openxmlformats.org/officeDocument/2006/relationships/slideLayout" Target="../slideLayouts/slideLayout204.xml"/><Relationship Id="rId12" Type="http://schemas.openxmlformats.org/officeDocument/2006/relationships/slideLayout" Target="../slideLayouts/slideLayout181.xml"/><Relationship Id="rId34" Type="http://schemas.openxmlformats.org/officeDocument/2006/relationships/slideLayout" Target="../slideLayouts/slideLayout203.xml"/><Relationship Id="rId15" Type="http://schemas.openxmlformats.org/officeDocument/2006/relationships/slideLayout" Target="../slideLayouts/slideLayout184.xml"/><Relationship Id="rId37" Type="http://schemas.openxmlformats.org/officeDocument/2006/relationships/slideLayout" Target="../slideLayouts/slideLayout206.xml"/><Relationship Id="rId14" Type="http://schemas.openxmlformats.org/officeDocument/2006/relationships/slideLayout" Target="../slideLayouts/slideLayout183.xml"/><Relationship Id="rId36" Type="http://schemas.openxmlformats.org/officeDocument/2006/relationships/slideLayout" Target="../slideLayouts/slideLayout205.xml"/><Relationship Id="rId17" Type="http://schemas.openxmlformats.org/officeDocument/2006/relationships/slideLayout" Target="../slideLayouts/slideLayout186.xml"/><Relationship Id="rId39" Type="http://schemas.openxmlformats.org/officeDocument/2006/relationships/slideLayout" Target="../slideLayouts/slideLayout208.xml"/><Relationship Id="rId16" Type="http://schemas.openxmlformats.org/officeDocument/2006/relationships/slideLayout" Target="../slideLayouts/slideLayout185.xml"/><Relationship Id="rId38" Type="http://schemas.openxmlformats.org/officeDocument/2006/relationships/slideLayout" Target="../slideLayouts/slideLayout207.xml"/><Relationship Id="rId19" Type="http://schemas.openxmlformats.org/officeDocument/2006/relationships/slideLayout" Target="../slideLayouts/slideLayout188.xml"/><Relationship Id="rId18"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pic>
        <p:nvPicPr>
          <p:cNvPr id="144" name="Google Shape;144;p46"/>
          <p:cNvPicPr preferRelativeResize="0"/>
          <p:nvPr/>
        </p:nvPicPr>
        <p:blipFill rotWithShape="1">
          <a:blip r:embed="rId1">
            <a:alphaModFix/>
          </a:blip>
          <a:srcRect b="0" l="0" r="0" t="0"/>
          <a:stretch/>
        </p:blipFill>
        <p:spPr>
          <a:xfrm>
            <a:off x="248269" y="4687335"/>
            <a:ext cx="3492324" cy="335691"/>
          </a:xfrm>
          <a:prstGeom prst="rect">
            <a:avLst/>
          </a:prstGeom>
          <a:noFill/>
          <a:ln>
            <a:noFill/>
          </a:ln>
        </p:spPr>
      </p:pic>
      <p:sp>
        <p:nvSpPr>
          <p:cNvPr id="145" name="Google Shape;145;p46"/>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lvl1pPr lvl="0" marR="0" rtl="0" algn="l">
              <a:lnSpc>
                <a:spcPct val="75000"/>
              </a:lnSpc>
              <a:spcBef>
                <a:spcPts val="0"/>
              </a:spcBef>
              <a:spcAft>
                <a:spcPts val="0"/>
              </a:spcAft>
              <a:buClr>
                <a:srgbClr val="1E22AA"/>
              </a:buClr>
              <a:buSzPts val="2700"/>
              <a:buFont typeface="Arial"/>
              <a:buNone/>
              <a:defRPr b="0" i="1" sz="2700" u="none" cap="none" strike="noStrike">
                <a:solidFill>
                  <a:srgbClr val="1E22AA"/>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46" name="Google Shape;146;p46"/>
          <p:cNvSpPr txBox="1"/>
          <p:nvPr>
            <p:ph idx="1" type="body"/>
          </p:nvPr>
        </p:nvSpPr>
        <p:spPr>
          <a:xfrm>
            <a:off x="641024" y="1757577"/>
            <a:ext cx="7375200" cy="2571900"/>
          </a:xfrm>
          <a:prstGeom prst="rect">
            <a:avLst/>
          </a:prstGeom>
          <a:noFill/>
          <a:ln>
            <a:noFill/>
          </a:ln>
        </p:spPr>
        <p:txBody>
          <a:bodyPr anchorCtr="0" anchor="t" bIns="0" lIns="0" spcFirstLastPara="1" rIns="0" wrap="square" tIns="0">
            <a:normAutofit/>
          </a:bodyPr>
          <a:lstStyle>
            <a:lvl1pPr indent="-228600" lvl="0" marL="457200" marR="0" rtl="0" algn="l">
              <a:lnSpc>
                <a:spcPct val="150000"/>
              </a:lnSpc>
              <a:spcBef>
                <a:spcPts val="800"/>
              </a:spcBef>
              <a:spcAft>
                <a:spcPts val="0"/>
              </a:spcAft>
              <a:buClr>
                <a:schemeClr val="lt2"/>
              </a:buClr>
              <a:buSzPts val="2100"/>
              <a:buFont typeface="Arial"/>
              <a:buNone/>
              <a:defRPr b="0" i="0" sz="2100" u="none" cap="none" strike="noStrike">
                <a:solidFill>
                  <a:schemeClr val="lt2"/>
                </a:solidFill>
                <a:latin typeface="Century Gothic"/>
                <a:ea typeface="Century Gothic"/>
                <a:cs typeface="Century Gothic"/>
                <a:sym typeface="Century Gothic"/>
              </a:defRPr>
            </a:lvl1pPr>
            <a:lvl2pPr indent="-228600" lvl="1" marL="914400" marR="0" rtl="0" algn="l">
              <a:lnSpc>
                <a:spcPct val="150000"/>
              </a:lnSpc>
              <a:spcBef>
                <a:spcPts val="400"/>
              </a:spcBef>
              <a:spcAft>
                <a:spcPts val="0"/>
              </a:spcAft>
              <a:buClr>
                <a:srgbClr val="FF5A5A"/>
              </a:buClr>
              <a:buSzPts val="900"/>
              <a:buFont typeface="Arial"/>
              <a:buNone/>
              <a:defRPr b="0" i="0" sz="900" u="none" cap="none" strike="noStrike">
                <a:solidFill>
                  <a:srgbClr val="FF5A5A"/>
                </a:solidFill>
                <a:latin typeface="Century Gothic"/>
                <a:ea typeface="Century Gothic"/>
                <a:cs typeface="Century Gothic"/>
                <a:sym typeface="Century Gothic"/>
              </a:defRPr>
            </a:lvl2pPr>
            <a:lvl3pPr indent="-228600" lvl="2" marL="1371600" marR="0" rtl="0" algn="l">
              <a:lnSpc>
                <a:spcPct val="150000"/>
              </a:lnSpc>
              <a:spcBef>
                <a:spcPts val="400"/>
              </a:spcBef>
              <a:spcAft>
                <a:spcPts val="0"/>
              </a:spcAft>
              <a:buClr>
                <a:schemeClr val="lt2"/>
              </a:buClr>
              <a:buSzPts val="1200"/>
              <a:buFont typeface="Arial"/>
              <a:buNone/>
              <a:defRPr b="0" i="0" sz="1200" u="none" cap="none" strike="noStrike">
                <a:solidFill>
                  <a:schemeClr val="lt2"/>
                </a:solidFill>
                <a:latin typeface="Century Gothic"/>
                <a:ea typeface="Century Gothic"/>
                <a:cs typeface="Century Gothic"/>
                <a:sym typeface="Century Gothic"/>
              </a:defRPr>
            </a:lvl3pPr>
            <a:lvl4pPr indent="-228600" lvl="3" marL="1828800" marR="0" rtl="0" algn="l">
              <a:lnSpc>
                <a:spcPct val="150000"/>
              </a:lnSpc>
              <a:spcBef>
                <a:spcPts val="400"/>
              </a:spcBef>
              <a:spcAft>
                <a:spcPts val="0"/>
              </a:spcAft>
              <a:buClr>
                <a:schemeClr val="lt2"/>
              </a:buClr>
              <a:buSzPts val="1100"/>
              <a:buFont typeface="Arial"/>
              <a:buNone/>
              <a:defRPr b="0" i="0" sz="1100" u="none" cap="none" strike="noStrike">
                <a:solidFill>
                  <a:schemeClr val="lt2"/>
                </a:solidFill>
                <a:latin typeface="Century Gothic"/>
                <a:ea typeface="Century Gothic"/>
                <a:cs typeface="Century Gothic"/>
                <a:sym typeface="Century Gothic"/>
              </a:defRPr>
            </a:lvl4pPr>
            <a:lvl5pPr indent="-228600" lvl="4" marL="2286000" marR="0" rtl="0" algn="l">
              <a:lnSpc>
                <a:spcPct val="150000"/>
              </a:lnSpc>
              <a:spcBef>
                <a:spcPts val="400"/>
              </a:spcBef>
              <a:spcAft>
                <a:spcPts val="0"/>
              </a:spcAft>
              <a:buClr>
                <a:schemeClr val="lt2"/>
              </a:buClr>
              <a:buSzPts val="900"/>
              <a:buFont typeface="Arial"/>
              <a:buNone/>
              <a:defRPr b="0" i="0" sz="900" u="none" cap="none" strike="noStrike">
                <a:solidFill>
                  <a:schemeClr val="lt2"/>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147" name="Google Shape;147;p46"/>
          <p:cNvSpPr/>
          <p:nvPr/>
        </p:nvSpPr>
        <p:spPr>
          <a:xfrm>
            <a:off x="8574245" y="4739027"/>
            <a:ext cx="277500" cy="2775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148" name="Google Shape;148;p4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b="0" i="0" sz="6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6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6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6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6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6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6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6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6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orient="horz" pos="3024">
          <p15:clr>
            <a:srgbClr val="F26B43"/>
          </p15:clr>
        </p15:guide>
        <p15:guide id="3" pos="5400">
          <p15:clr>
            <a:srgbClr val="F26B43"/>
          </p15:clr>
        </p15:guide>
        <p15:guide id="4" pos="234">
          <p15:clr>
            <a:srgbClr val="F26B43"/>
          </p15:clr>
        </p15:guide>
        <p15:guide id="5" orient="horz" pos="7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pic>
        <p:nvPicPr>
          <p:cNvPr id="388" name="Google Shape;388;p89"/>
          <p:cNvPicPr preferRelativeResize="0"/>
          <p:nvPr/>
        </p:nvPicPr>
        <p:blipFill rotWithShape="1">
          <a:blip r:embed="rId1">
            <a:alphaModFix/>
          </a:blip>
          <a:srcRect b="0" l="0" r="0" t="0"/>
          <a:stretch/>
        </p:blipFill>
        <p:spPr>
          <a:xfrm>
            <a:off x="248269" y="4687335"/>
            <a:ext cx="3492324" cy="335691"/>
          </a:xfrm>
          <a:prstGeom prst="rect">
            <a:avLst/>
          </a:prstGeom>
          <a:noFill/>
          <a:ln>
            <a:noFill/>
          </a:ln>
        </p:spPr>
      </p:pic>
      <p:sp>
        <p:nvSpPr>
          <p:cNvPr id="389" name="Google Shape;389;p89"/>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lvl1pPr lvl="0" marR="0" rtl="0" algn="l">
              <a:lnSpc>
                <a:spcPct val="75000"/>
              </a:lnSpc>
              <a:spcBef>
                <a:spcPts val="0"/>
              </a:spcBef>
              <a:spcAft>
                <a:spcPts val="0"/>
              </a:spcAft>
              <a:buClr>
                <a:srgbClr val="1E22AA"/>
              </a:buClr>
              <a:buSzPts val="2700"/>
              <a:buFont typeface="Arial"/>
              <a:buNone/>
              <a:defRPr b="0" i="1" sz="2700" u="none" cap="none" strike="noStrike">
                <a:solidFill>
                  <a:srgbClr val="1E22AA"/>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90" name="Google Shape;390;p89"/>
          <p:cNvSpPr txBox="1"/>
          <p:nvPr>
            <p:ph idx="1" type="body"/>
          </p:nvPr>
        </p:nvSpPr>
        <p:spPr>
          <a:xfrm>
            <a:off x="641024" y="1757577"/>
            <a:ext cx="7375200" cy="2571900"/>
          </a:xfrm>
          <a:prstGeom prst="rect">
            <a:avLst/>
          </a:prstGeom>
          <a:noFill/>
          <a:ln>
            <a:noFill/>
          </a:ln>
        </p:spPr>
        <p:txBody>
          <a:bodyPr anchorCtr="0" anchor="t" bIns="0" lIns="0" spcFirstLastPara="1" rIns="0" wrap="square" tIns="0">
            <a:normAutofit/>
          </a:bodyPr>
          <a:lstStyle>
            <a:lvl1pPr indent="-228600" lvl="0" marL="457200" marR="0" rtl="0" algn="l">
              <a:lnSpc>
                <a:spcPct val="150000"/>
              </a:lnSpc>
              <a:spcBef>
                <a:spcPts val="800"/>
              </a:spcBef>
              <a:spcAft>
                <a:spcPts val="0"/>
              </a:spcAft>
              <a:buClr>
                <a:schemeClr val="lt2"/>
              </a:buClr>
              <a:buSzPts val="2100"/>
              <a:buFont typeface="Arial"/>
              <a:buNone/>
              <a:defRPr b="0" i="0" sz="2100" u="none" cap="none" strike="noStrike">
                <a:solidFill>
                  <a:schemeClr val="lt2"/>
                </a:solidFill>
                <a:latin typeface="Century Gothic"/>
                <a:ea typeface="Century Gothic"/>
                <a:cs typeface="Century Gothic"/>
                <a:sym typeface="Century Gothic"/>
              </a:defRPr>
            </a:lvl1pPr>
            <a:lvl2pPr indent="-228600" lvl="1" marL="914400" marR="0" rtl="0" algn="l">
              <a:lnSpc>
                <a:spcPct val="150000"/>
              </a:lnSpc>
              <a:spcBef>
                <a:spcPts val="400"/>
              </a:spcBef>
              <a:spcAft>
                <a:spcPts val="0"/>
              </a:spcAft>
              <a:buClr>
                <a:srgbClr val="FF5A5A"/>
              </a:buClr>
              <a:buSzPts val="900"/>
              <a:buFont typeface="Arial"/>
              <a:buNone/>
              <a:defRPr b="0" i="0" sz="900" u="none" cap="none" strike="noStrike">
                <a:solidFill>
                  <a:srgbClr val="FF5A5A"/>
                </a:solidFill>
                <a:latin typeface="Century Gothic"/>
                <a:ea typeface="Century Gothic"/>
                <a:cs typeface="Century Gothic"/>
                <a:sym typeface="Century Gothic"/>
              </a:defRPr>
            </a:lvl2pPr>
            <a:lvl3pPr indent="-228600" lvl="2" marL="1371600" marR="0" rtl="0" algn="l">
              <a:lnSpc>
                <a:spcPct val="150000"/>
              </a:lnSpc>
              <a:spcBef>
                <a:spcPts val="400"/>
              </a:spcBef>
              <a:spcAft>
                <a:spcPts val="0"/>
              </a:spcAft>
              <a:buClr>
                <a:schemeClr val="lt2"/>
              </a:buClr>
              <a:buSzPts val="1200"/>
              <a:buFont typeface="Arial"/>
              <a:buNone/>
              <a:defRPr b="0" i="0" sz="1200" u="none" cap="none" strike="noStrike">
                <a:solidFill>
                  <a:schemeClr val="lt2"/>
                </a:solidFill>
                <a:latin typeface="Century Gothic"/>
                <a:ea typeface="Century Gothic"/>
                <a:cs typeface="Century Gothic"/>
                <a:sym typeface="Century Gothic"/>
              </a:defRPr>
            </a:lvl3pPr>
            <a:lvl4pPr indent="-228600" lvl="3" marL="1828800" marR="0" rtl="0" algn="l">
              <a:lnSpc>
                <a:spcPct val="150000"/>
              </a:lnSpc>
              <a:spcBef>
                <a:spcPts val="400"/>
              </a:spcBef>
              <a:spcAft>
                <a:spcPts val="0"/>
              </a:spcAft>
              <a:buClr>
                <a:schemeClr val="lt2"/>
              </a:buClr>
              <a:buSzPts val="1100"/>
              <a:buFont typeface="Arial"/>
              <a:buNone/>
              <a:defRPr b="0" i="0" sz="1100" u="none" cap="none" strike="noStrike">
                <a:solidFill>
                  <a:schemeClr val="lt2"/>
                </a:solidFill>
                <a:latin typeface="Century Gothic"/>
                <a:ea typeface="Century Gothic"/>
                <a:cs typeface="Century Gothic"/>
                <a:sym typeface="Century Gothic"/>
              </a:defRPr>
            </a:lvl4pPr>
            <a:lvl5pPr indent="-228600" lvl="4" marL="2286000" marR="0" rtl="0" algn="l">
              <a:lnSpc>
                <a:spcPct val="150000"/>
              </a:lnSpc>
              <a:spcBef>
                <a:spcPts val="400"/>
              </a:spcBef>
              <a:spcAft>
                <a:spcPts val="0"/>
              </a:spcAft>
              <a:buClr>
                <a:schemeClr val="lt2"/>
              </a:buClr>
              <a:buSzPts val="900"/>
              <a:buFont typeface="Arial"/>
              <a:buNone/>
              <a:defRPr b="0" i="0" sz="900" u="none" cap="none" strike="noStrike">
                <a:solidFill>
                  <a:schemeClr val="lt2"/>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391" name="Google Shape;391;p89"/>
          <p:cNvSpPr/>
          <p:nvPr/>
        </p:nvSpPr>
        <p:spPr>
          <a:xfrm>
            <a:off x="8574245" y="4739027"/>
            <a:ext cx="277500" cy="2775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392" name="Google Shape;392;p8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b="0" i="0" sz="6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6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6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6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6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6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6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6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6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orient="horz" pos="3024">
          <p15:clr>
            <a:srgbClr val="F26B43"/>
          </p15:clr>
        </p15:guide>
        <p15:guide id="3" pos="5400">
          <p15:clr>
            <a:srgbClr val="F26B43"/>
          </p15:clr>
        </p15:guide>
        <p15:guide id="4" pos="234">
          <p15:clr>
            <a:srgbClr val="F26B43"/>
          </p15:clr>
        </p15:guide>
        <p15:guide id="5" orient="horz" pos="7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1" name="Shape 631"/>
        <p:cNvGrpSpPr/>
        <p:nvPr/>
      </p:nvGrpSpPr>
      <p:grpSpPr>
        <a:xfrm>
          <a:off x="0" y="0"/>
          <a:ext cx="0" cy="0"/>
          <a:chOff x="0" y="0"/>
          <a:chExt cx="0" cy="0"/>
        </a:xfrm>
      </p:grpSpPr>
      <p:pic>
        <p:nvPicPr>
          <p:cNvPr id="632" name="Google Shape;632;p132"/>
          <p:cNvPicPr preferRelativeResize="0"/>
          <p:nvPr/>
        </p:nvPicPr>
        <p:blipFill rotWithShape="1">
          <a:blip r:embed="rId1">
            <a:alphaModFix/>
          </a:blip>
          <a:srcRect b="0" l="0" r="0" t="0"/>
          <a:stretch/>
        </p:blipFill>
        <p:spPr>
          <a:xfrm>
            <a:off x="248269" y="4687335"/>
            <a:ext cx="3492324" cy="335691"/>
          </a:xfrm>
          <a:prstGeom prst="rect">
            <a:avLst/>
          </a:prstGeom>
          <a:noFill/>
          <a:ln>
            <a:noFill/>
          </a:ln>
        </p:spPr>
      </p:pic>
      <p:sp>
        <p:nvSpPr>
          <p:cNvPr id="633" name="Google Shape;633;p132"/>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lvl1pPr lvl="0" marR="0" rtl="0" algn="l">
              <a:lnSpc>
                <a:spcPct val="75000"/>
              </a:lnSpc>
              <a:spcBef>
                <a:spcPts val="0"/>
              </a:spcBef>
              <a:spcAft>
                <a:spcPts val="0"/>
              </a:spcAft>
              <a:buClr>
                <a:srgbClr val="1E22AA"/>
              </a:buClr>
              <a:buSzPts val="2700"/>
              <a:buFont typeface="Arial"/>
              <a:buNone/>
              <a:defRPr b="0" i="1" sz="2700" u="none" cap="none" strike="noStrike">
                <a:solidFill>
                  <a:srgbClr val="1E22AA"/>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34" name="Google Shape;634;p132"/>
          <p:cNvSpPr txBox="1"/>
          <p:nvPr>
            <p:ph idx="1" type="body"/>
          </p:nvPr>
        </p:nvSpPr>
        <p:spPr>
          <a:xfrm>
            <a:off x="641024" y="1757577"/>
            <a:ext cx="7375200" cy="2571900"/>
          </a:xfrm>
          <a:prstGeom prst="rect">
            <a:avLst/>
          </a:prstGeom>
          <a:noFill/>
          <a:ln>
            <a:noFill/>
          </a:ln>
        </p:spPr>
        <p:txBody>
          <a:bodyPr anchorCtr="0" anchor="t" bIns="0" lIns="0" spcFirstLastPara="1" rIns="0" wrap="square" tIns="0">
            <a:normAutofit/>
          </a:bodyPr>
          <a:lstStyle>
            <a:lvl1pPr indent="-228600" lvl="0" marL="457200" marR="0" rtl="0" algn="l">
              <a:lnSpc>
                <a:spcPct val="150000"/>
              </a:lnSpc>
              <a:spcBef>
                <a:spcPts val="800"/>
              </a:spcBef>
              <a:spcAft>
                <a:spcPts val="0"/>
              </a:spcAft>
              <a:buClr>
                <a:schemeClr val="lt2"/>
              </a:buClr>
              <a:buSzPts val="2100"/>
              <a:buFont typeface="Arial"/>
              <a:buNone/>
              <a:defRPr b="0" i="0" sz="2100" u="none" cap="none" strike="noStrike">
                <a:solidFill>
                  <a:schemeClr val="lt2"/>
                </a:solidFill>
                <a:latin typeface="Century Gothic"/>
                <a:ea typeface="Century Gothic"/>
                <a:cs typeface="Century Gothic"/>
                <a:sym typeface="Century Gothic"/>
              </a:defRPr>
            </a:lvl1pPr>
            <a:lvl2pPr indent="-228600" lvl="1" marL="914400" marR="0" rtl="0" algn="l">
              <a:lnSpc>
                <a:spcPct val="150000"/>
              </a:lnSpc>
              <a:spcBef>
                <a:spcPts val="400"/>
              </a:spcBef>
              <a:spcAft>
                <a:spcPts val="0"/>
              </a:spcAft>
              <a:buClr>
                <a:srgbClr val="FF5A5A"/>
              </a:buClr>
              <a:buSzPts val="900"/>
              <a:buFont typeface="Arial"/>
              <a:buNone/>
              <a:defRPr b="0" i="0" sz="900" u="none" cap="none" strike="noStrike">
                <a:solidFill>
                  <a:srgbClr val="FF5A5A"/>
                </a:solidFill>
                <a:latin typeface="Century Gothic"/>
                <a:ea typeface="Century Gothic"/>
                <a:cs typeface="Century Gothic"/>
                <a:sym typeface="Century Gothic"/>
              </a:defRPr>
            </a:lvl2pPr>
            <a:lvl3pPr indent="-228600" lvl="2" marL="1371600" marR="0" rtl="0" algn="l">
              <a:lnSpc>
                <a:spcPct val="150000"/>
              </a:lnSpc>
              <a:spcBef>
                <a:spcPts val="400"/>
              </a:spcBef>
              <a:spcAft>
                <a:spcPts val="0"/>
              </a:spcAft>
              <a:buClr>
                <a:schemeClr val="lt2"/>
              </a:buClr>
              <a:buSzPts val="1200"/>
              <a:buFont typeface="Arial"/>
              <a:buNone/>
              <a:defRPr b="0" i="0" sz="1200" u="none" cap="none" strike="noStrike">
                <a:solidFill>
                  <a:schemeClr val="lt2"/>
                </a:solidFill>
                <a:latin typeface="Century Gothic"/>
                <a:ea typeface="Century Gothic"/>
                <a:cs typeface="Century Gothic"/>
                <a:sym typeface="Century Gothic"/>
              </a:defRPr>
            </a:lvl3pPr>
            <a:lvl4pPr indent="-228600" lvl="3" marL="1828800" marR="0" rtl="0" algn="l">
              <a:lnSpc>
                <a:spcPct val="150000"/>
              </a:lnSpc>
              <a:spcBef>
                <a:spcPts val="400"/>
              </a:spcBef>
              <a:spcAft>
                <a:spcPts val="0"/>
              </a:spcAft>
              <a:buClr>
                <a:schemeClr val="lt2"/>
              </a:buClr>
              <a:buSzPts val="1100"/>
              <a:buFont typeface="Arial"/>
              <a:buNone/>
              <a:defRPr b="0" i="0" sz="1100" u="none" cap="none" strike="noStrike">
                <a:solidFill>
                  <a:schemeClr val="lt2"/>
                </a:solidFill>
                <a:latin typeface="Century Gothic"/>
                <a:ea typeface="Century Gothic"/>
                <a:cs typeface="Century Gothic"/>
                <a:sym typeface="Century Gothic"/>
              </a:defRPr>
            </a:lvl4pPr>
            <a:lvl5pPr indent="-228600" lvl="4" marL="2286000" marR="0" rtl="0" algn="l">
              <a:lnSpc>
                <a:spcPct val="150000"/>
              </a:lnSpc>
              <a:spcBef>
                <a:spcPts val="400"/>
              </a:spcBef>
              <a:spcAft>
                <a:spcPts val="0"/>
              </a:spcAft>
              <a:buClr>
                <a:schemeClr val="lt2"/>
              </a:buClr>
              <a:buSzPts val="900"/>
              <a:buFont typeface="Arial"/>
              <a:buNone/>
              <a:defRPr b="0" i="0" sz="900" u="none" cap="none" strike="noStrike">
                <a:solidFill>
                  <a:schemeClr val="lt2"/>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635" name="Google Shape;635;p132"/>
          <p:cNvSpPr/>
          <p:nvPr/>
        </p:nvSpPr>
        <p:spPr>
          <a:xfrm>
            <a:off x="8574245" y="4739027"/>
            <a:ext cx="277500" cy="2775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636" name="Google Shape;636;p13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b="0" i="0" sz="6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6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6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6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6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6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6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6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6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637" name="Google Shape;637;p132"/>
          <p:cNvSpPr txBox="1"/>
          <p:nvPr/>
        </p:nvSpPr>
        <p:spPr>
          <a:xfrm>
            <a:off x="641024" y="441961"/>
            <a:ext cx="4128300" cy="192000"/>
          </a:xfrm>
          <a:prstGeom prst="rect">
            <a:avLst/>
          </a:prstGeom>
          <a:noFill/>
          <a:ln>
            <a:noFill/>
          </a:ln>
        </p:spPr>
        <p:txBody>
          <a:bodyPr anchorCtr="0" anchor="t" bIns="0" lIns="0" spcFirstLastPara="1" rIns="0" wrap="square" tIns="0">
            <a:noAutofit/>
          </a:bodyPr>
          <a:lstStyle/>
          <a:p>
            <a:pPr indent="0" lvl="0" marL="0" marR="0" rtl="0" algn="l">
              <a:lnSpc>
                <a:spcPct val="75000"/>
              </a:lnSpc>
              <a:spcBef>
                <a:spcPts val="0"/>
              </a:spcBef>
              <a:spcAft>
                <a:spcPts val="0"/>
              </a:spcAft>
              <a:buClr>
                <a:srgbClr val="1E22AA"/>
              </a:buClr>
              <a:buSzPts val="800"/>
              <a:buFont typeface="Century Gothic"/>
              <a:buNone/>
            </a:pPr>
            <a:r>
              <a:rPr b="0" i="0" lang="en" sz="800" u="none" cap="none" strike="noStrike">
                <a:solidFill>
                  <a:srgbClr val="1E22AA"/>
                </a:solidFill>
                <a:latin typeface="Century Gothic"/>
                <a:ea typeface="Century Gothic"/>
                <a:cs typeface="Century Gothic"/>
                <a:sym typeface="Century Gothic"/>
              </a:rPr>
              <a:t>THE PRESENTATION TITLE GOES HERE (To edit, View &gt; Slide Master)</a:t>
            </a:r>
            <a:endParaRPr sz="1100"/>
          </a:p>
        </p:txBody>
      </p:sp>
    </p:spTree>
  </p:cSld>
  <p:clrMap accent1="accent1" accent2="accent2" accent3="accent3" accent4="accent4" accent5="accent5" accent6="accent6" bg1="lt1" bg2="dk2" tx1="dk1" tx2="lt2" folHlink="folHlink" hlink="hlink"/>
  <p:sldLayoutIdLst>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 id="2147483814" r:id="rId40"/>
    <p:sldLayoutId id="2147483815" r:id="rId41"/>
    <p:sldLayoutId id="2147483816" r:id="rId42"/>
    <p:sldLayoutId id="2147483817"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orient="horz" pos="3024">
          <p15:clr>
            <a:srgbClr val="F26B43"/>
          </p15:clr>
        </p15:guide>
        <p15:guide id="3" pos="5400">
          <p15:clr>
            <a:srgbClr val="F26B43"/>
          </p15:clr>
        </p15:guide>
        <p15:guide id="4" pos="234">
          <p15:clr>
            <a:srgbClr val="F26B43"/>
          </p15:clr>
        </p15:guide>
        <p15:guide id="5" orient="horz" pos="75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6" name="Shape 876"/>
        <p:cNvGrpSpPr/>
        <p:nvPr/>
      </p:nvGrpSpPr>
      <p:grpSpPr>
        <a:xfrm>
          <a:off x="0" y="0"/>
          <a:ext cx="0" cy="0"/>
          <a:chOff x="0" y="0"/>
          <a:chExt cx="0" cy="0"/>
        </a:xfrm>
      </p:grpSpPr>
      <p:pic>
        <p:nvPicPr>
          <p:cNvPr id="877" name="Google Shape;877;p175"/>
          <p:cNvPicPr preferRelativeResize="0"/>
          <p:nvPr/>
        </p:nvPicPr>
        <p:blipFill rotWithShape="1">
          <a:blip r:embed="rId1">
            <a:alphaModFix/>
          </a:blip>
          <a:srcRect b="0" l="0" r="0" t="0"/>
          <a:stretch/>
        </p:blipFill>
        <p:spPr>
          <a:xfrm>
            <a:off x="248269" y="4687335"/>
            <a:ext cx="3492324" cy="335691"/>
          </a:xfrm>
          <a:prstGeom prst="rect">
            <a:avLst/>
          </a:prstGeom>
          <a:noFill/>
          <a:ln>
            <a:noFill/>
          </a:ln>
        </p:spPr>
      </p:pic>
      <p:sp>
        <p:nvSpPr>
          <p:cNvPr id="878" name="Google Shape;878;p175"/>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lvl1pPr lvl="0" marR="0" rtl="0" algn="l">
              <a:lnSpc>
                <a:spcPct val="75000"/>
              </a:lnSpc>
              <a:spcBef>
                <a:spcPts val="0"/>
              </a:spcBef>
              <a:spcAft>
                <a:spcPts val="0"/>
              </a:spcAft>
              <a:buClr>
                <a:srgbClr val="1E22AA"/>
              </a:buClr>
              <a:buSzPts val="2700"/>
              <a:buFont typeface="Arial"/>
              <a:buNone/>
              <a:defRPr b="0" i="1" sz="2700" u="none" cap="none" strike="noStrike">
                <a:solidFill>
                  <a:srgbClr val="1E22AA"/>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79" name="Google Shape;879;p175"/>
          <p:cNvSpPr txBox="1"/>
          <p:nvPr>
            <p:ph idx="1" type="body"/>
          </p:nvPr>
        </p:nvSpPr>
        <p:spPr>
          <a:xfrm>
            <a:off x="641024" y="1757577"/>
            <a:ext cx="7375200" cy="2571900"/>
          </a:xfrm>
          <a:prstGeom prst="rect">
            <a:avLst/>
          </a:prstGeom>
          <a:noFill/>
          <a:ln>
            <a:noFill/>
          </a:ln>
        </p:spPr>
        <p:txBody>
          <a:bodyPr anchorCtr="0" anchor="t" bIns="0" lIns="0" spcFirstLastPara="1" rIns="0" wrap="square" tIns="0">
            <a:normAutofit/>
          </a:bodyPr>
          <a:lstStyle>
            <a:lvl1pPr indent="-228600" lvl="0" marL="457200" marR="0" rtl="0" algn="l">
              <a:lnSpc>
                <a:spcPct val="150000"/>
              </a:lnSpc>
              <a:spcBef>
                <a:spcPts val="800"/>
              </a:spcBef>
              <a:spcAft>
                <a:spcPts val="0"/>
              </a:spcAft>
              <a:buClr>
                <a:schemeClr val="lt2"/>
              </a:buClr>
              <a:buSzPts val="2100"/>
              <a:buFont typeface="Arial"/>
              <a:buNone/>
              <a:defRPr b="0" i="0" sz="2100" u="none" cap="none" strike="noStrike">
                <a:solidFill>
                  <a:schemeClr val="lt2"/>
                </a:solidFill>
                <a:latin typeface="Century Gothic"/>
                <a:ea typeface="Century Gothic"/>
                <a:cs typeface="Century Gothic"/>
                <a:sym typeface="Century Gothic"/>
              </a:defRPr>
            </a:lvl1pPr>
            <a:lvl2pPr indent="-228600" lvl="1" marL="914400" marR="0" rtl="0" algn="l">
              <a:lnSpc>
                <a:spcPct val="150000"/>
              </a:lnSpc>
              <a:spcBef>
                <a:spcPts val="400"/>
              </a:spcBef>
              <a:spcAft>
                <a:spcPts val="0"/>
              </a:spcAft>
              <a:buClr>
                <a:srgbClr val="FF5A5A"/>
              </a:buClr>
              <a:buSzPts val="900"/>
              <a:buFont typeface="Arial"/>
              <a:buNone/>
              <a:defRPr b="0" i="0" sz="900" u="none" cap="none" strike="noStrike">
                <a:solidFill>
                  <a:srgbClr val="FF5A5A"/>
                </a:solidFill>
                <a:latin typeface="Century Gothic"/>
                <a:ea typeface="Century Gothic"/>
                <a:cs typeface="Century Gothic"/>
                <a:sym typeface="Century Gothic"/>
              </a:defRPr>
            </a:lvl2pPr>
            <a:lvl3pPr indent="-228600" lvl="2" marL="1371600" marR="0" rtl="0" algn="l">
              <a:lnSpc>
                <a:spcPct val="150000"/>
              </a:lnSpc>
              <a:spcBef>
                <a:spcPts val="400"/>
              </a:spcBef>
              <a:spcAft>
                <a:spcPts val="0"/>
              </a:spcAft>
              <a:buClr>
                <a:schemeClr val="lt2"/>
              </a:buClr>
              <a:buSzPts val="1200"/>
              <a:buFont typeface="Arial"/>
              <a:buNone/>
              <a:defRPr b="0" i="0" sz="1200" u="none" cap="none" strike="noStrike">
                <a:solidFill>
                  <a:schemeClr val="lt2"/>
                </a:solidFill>
                <a:latin typeface="Century Gothic"/>
                <a:ea typeface="Century Gothic"/>
                <a:cs typeface="Century Gothic"/>
                <a:sym typeface="Century Gothic"/>
              </a:defRPr>
            </a:lvl3pPr>
            <a:lvl4pPr indent="-228600" lvl="3" marL="1828800" marR="0" rtl="0" algn="l">
              <a:lnSpc>
                <a:spcPct val="150000"/>
              </a:lnSpc>
              <a:spcBef>
                <a:spcPts val="400"/>
              </a:spcBef>
              <a:spcAft>
                <a:spcPts val="0"/>
              </a:spcAft>
              <a:buClr>
                <a:schemeClr val="lt2"/>
              </a:buClr>
              <a:buSzPts val="1100"/>
              <a:buFont typeface="Arial"/>
              <a:buNone/>
              <a:defRPr b="0" i="0" sz="1100" u="none" cap="none" strike="noStrike">
                <a:solidFill>
                  <a:schemeClr val="lt2"/>
                </a:solidFill>
                <a:latin typeface="Century Gothic"/>
                <a:ea typeface="Century Gothic"/>
                <a:cs typeface="Century Gothic"/>
                <a:sym typeface="Century Gothic"/>
              </a:defRPr>
            </a:lvl4pPr>
            <a:lvl5pPr indent="-228600" lvl="4" marL="2286000" marR="0" rtl="0" algn="l">
              <a:lnSpc>
                <a:spcPct val="150000"/>
              </a:lnSpc>
              <a:spcBef>
                <a:spcPts val="400"/>
              </a:spcBef>
              <a:spcAft>
                <a:spcPts val="0"/>
              </a:spcAft>
              <a:buClr>
                <a:schemeClr val="lt2"/>
              </a:buClr>
              <a:buSzPts val="900"/>
              <a:buFont typeface="Arial"/>
              <a:buNone/>
              <a:defRPr b="0" i="0" sz="900" u="none" cap="none" strike="noStrike">
                <a:solidFill>
                  <a:schemeClr val="lt2"/>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880" name="Google Shape;880;p175"/>
          <p:cNvSpPr/>
          <p:nvPr/>
        </p:nvSpPr>
        <p:spPr>
          <a:xfrm>
            <a:off x="8574245" y="4739027"/>
            <a:ext cx="277500" cy="2775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881" name="Google Shape;881;p17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b="0" i="0" sz="6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6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6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6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6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6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6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6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6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
        <p:nvSpPr>
          <p:cNvPr id="882" name="Google Shape;882;p175"/>
          <p:cNvSpPr txBox="1"/>
          <p:nvPr/>
        </p:nvSpPr>
        <p:spPr>
          <a:xfrm>
            <a:off x="641024" y="441961"/>
            <a:ext cx="4128300" cy="192000"/>
          </a:xfrm>
          <a:prstGeom prst="rect">
            <a:avLst/>
          </a:prstGeom>
          <a:noFill/>
          <a:ln>
            <a:noFill/>
          </a:ln>
        </p:spPr>
        <p:txBody>
          <a:bodyPr anchorCtr="0" anchor="t" bIns="0" lIns="0" spcFirstLastPara="1" rIns="0" wrap="square" tIns="0">
            <a:noAutofit/>
          </a:bodyPr>
          <a:lstStyle/>
          <a:p>
            <a:pPr indent="0" lvl="0" marL="0" marR="0" rtl="0" algn="l">
              <a:lnSpc>
                <a:spcPct val="75000"/>
              </a:lnSpc>
              <a:spcBef>
                <a:spcPts val="0"/>
              </a:spcBef>
              <a:spcAft>
                <a:spcPts val="0"/>
              </a:spcAft>
              <a:buClr>
                <a:srgbClr val="1E22AA"/>
              </a:buClr>
              <a:buSzPts val="800"/>
              <a:buFont typeface="Century Gothic"/>
              <a:buNone/>
            </a:pPr>
            <a:r>
              <a:rPr b="0" i="0" lang="en" sz="800" u="none" cap="none" strike="noStrike">
                <a:solidFill>
                  <a:srgbClr val="1E22AA"/>
                </a:solidFill>
                <a:latin typeface="Century Gothic"/>
                <a:ea typeface="Century Gothic"/>
                <a:cs typeface="Century Gothic"/>
                <a:sym typeface="Century Gothic"/>
              </a:rPr>
              <a:t>THE PRESENTATION TITLE GOES HERE (To edit, View &gt; Slide Master)</a:t>
            </a:r>
            <a:endParaRPr sz="1100"/>
          </a:p>
        </p:txBody>
      </p:sp>
    </p:spTree>
  </p:cSld>
  <p:clrMap accent1="accent1" accent2="accent2" accent3="accent3" accent4="accent4" accent5="accent5" accent6="accent6" bg1="lt1" bg2="dk2" tx1="dk1" tx2="lt2" folHlink="folHlink" hlink="hlink"/>
  <p:sldLayoutIdLst>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 id="2147483856" r:id="rId40"/>
    <p:sldLayoutId id="2147483857" r:id="rId41"/>
    <p:sldLayoutId id="2147483858" r:id="rId42"/>
    <p:sldLayoutId id="2147483859"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orient="horz" pos="3024">
          <p15:clr>
            <a:srgbClr val="F26B43"/>
          </p15:clr>
        </p15:guide>
        <p15:guide id="3" pos="5400">
          <p15:clr>
            <a:srgbClr val="F26B43"/>
          </p15:clr>
        </p15:guide>
        <p15:guide id="4" pos="234">
          <p15:clr>
            <a:srgbClr val="F26B43"/>
          </p15:clr>
        </p15:guide>
        <p15:guide id="5" orient="horz" pos="75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59.png"/><Relationship Id="rId5" Type="http://schemas.openxmlformats.org/officeDocument/2006/relationships/image" Target="../media/image64.png"/><Relationship Id="rId6"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9.xml"/><Relationship Id="rId3" Type="http://schemas.openxmlformats.org/officeDocument/2006/relationships/image" Target="../media/image9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2.xml"/><Relationship Id="rId3" Type="http://schemas.openxmlformats.org/officeDocument/2006/relationships/image" Target="../media/image41.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67.png"/><Relationship Id="rId5" Type="http://schemas.openxmlformats.org/officeDocument/2006/relationships/image" Target="../media/image63.png"/><Relationship Id="rId6" Type="http://schemas.openxmlformats.org/officeDocument/2006/relationships/image" Target="../media/image7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3.xml"/><Relationship Id="rId3" Type="http://schemas.openxmlformats.org/officeDocument/2006/relationships/image" Target="../media/image9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4.xml"/><Relationship Id="rId3"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5.xml"/><Relationship Id="rId3" Type="http://schemas.openxmlformats.org/officeDocument/2006/relationships/image" Target="../media/image68.png"/><Relationship Id="rId4" Type="http://schemas.openxmlformats.org/officeDocument/2006/relationships/image" Target="../media/image72.png"/><Relationship Id="rId9" Type="http://schemas.openxmlformats.org/officeDocument/2006/relationships/hyperlink" Target="http://drive.google.com/file/d/1Co2e7hiQJLqULu47b9SkFIoMwBPQwkEi/view" TargetMode="External"/><Relationship Id="rId5" Type="http://schemas.openxmlformats.org/officeDocument/2006/relationships/image" Target="../media/image74.png"/><Relationship Id="rId6" Type="http://schemas.openxmlformats.org/officeDocument/2006/relationships/hyperlink" Target="http://drive.google.com/file/d/1Co2e7hiQJLqULu47b9SkFIoMwBPQwkEi/view" TargetMode="External"/><Relationship Id="rId7" Type="http://schemas.openxmlformats.org/officeDocument/2006/relationships/image" Target="../media/image61.png"/><Relationship Id="rId8" Type="http://schemas.openxmlformats.org/officeDocument/2006/relationships/hyperlink" Target="http://drive.google.com/file/d/106QQl3Wc46hv_tKfiIBdg4soOYs_9xQi/view"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6.xml"/><Relationship Id="rId3" Type="http://schemas.openxmlformats.org/officeDocument/2006/relationships/image" Target="../media/image7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7.xml"/><Relationship Id="rId3" Type="http://schemas.openxmlformats.org/officeDocument/2006/relationships/image" Target="../media/image70.png"/><Relationship Id="rId4" Type="http://schemas.openxmlformats.org/officeDocument/2006/relationships/image" Target="../media/image9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8.xml"/><Relationship Id="rId3" Type="http://schemas.openxmlformats.org/officeDocument/2006/relationships/image" Target="../media/image69.png"/><Relationship Id="rId4" Type="http://schemas.openxmlformats.org/officeDocument/2006/relationships/image" Target="../media/image75.png"/><Relationship Id="rId9" Type="http://schemas.openxmlformats.org/officeDocument/2006/relationships/image" Target="../media/image78.png"/><Relationship Id="rId5" Type="http://schemas.openxmlformats.org/officeDocument/2006/relationships/image" Target="../media/image71.png"/><Relationship Id="rId6" Type="http://schemas.openxmlformats.org/officeDocument/2006/relationships/image" Target="../media/image86.png"/><Relationship Id="rId7" Type="http://schemas.openxmlformats.org/officeDocument/2006/relationships/image" Target="../media/image81.png"/><Relationship Id="rId8" Type="http://schemas.openxmlformats.org/officeDocument/2006/relationships/image" Target="../media/image7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9.xml"/><Relationship Id="rId3" Type="http://schemas.openxmlformats.org/officeDocument/2006/relationships/image" Target="../media/image69.png"/><Relationship Id="rId4" Type="http://schemas.openxmlformats.org/officeDocument/2006/relationships/image" Target="../media/image75.png"/><Relationship Id="rId5" Type="http://schemas.openxmlformats.org/officeDocument/2006/relationships/image" Target="../media/image71.png"/><Relationship Id="rId6"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1.xml"/><Relationship Id="rId3" Type="http://schemas.openxmlformats.org/officeDocument/2006/relationships/image" Target="../media/image8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4.xml"/><Relationship Id="rId3" Type="http://schemas.openxmlformats.org/officeDocument/2006/relationships/image" Target="../media/image91.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xml"/><Relationship Id="rId3"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5.png"/><Relationship Id="rId6"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xml"/><Relationship Id="rId3" Type="http://schemas.openxmlformats.org/officeDocument/2006/relationships/image" Target="../media/image66.png"/><Relationship Id="rId4" Type="http://schemas.openxmlformats.org/officeDocument/2006/relationships/image" Target="../media/image62.png"/><Relationship Id="rId5" Type="http://schemas.openxmlformats.org/officeDocument/2006/relationships/image" Target="../media/image52.png"/><Relationship Id="rId6" Type="http://schemas.openxmlformats.org/officeDocument/2006/relationships/image" Target="../media/image3.png"/><Relationship Id="rId7"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218"/>
          <p:cNvSpPr txBox="1"/>
          <p:nvPr>
            <p:ph idx="4294967295" type="sldNum"/>
          </p:nvPr>
        </p:nvSpPr>
        <p:spPr>
          <a:xfrm>
            <a:off x="8520388" y="4792634"/>
            <a:ext cx="385200" cy="1704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None/>
            </a:pPr>
            <a:fld id="{00000000-1234-1234-1234-123412341234}" type="slidenum">
              <a:rPr lang="en"/>
              <a:t>‹#›</a:t>
            </a:fld>
            <a:endParaRPr/>
          </a:p>
        </p:txBody>
      </p:sp>
      <p:sp>
        <p:nvSpPr>
          <p:cNvPr id="1126" name="Google Shape;1126;p218"/>
          <p:cNvSpPr txBox="1"/>
          <p:nvPr/>
        </p:nvSpPr>
        <p:spPr>
          <a:xfrm>
            <a:off x="608162" y="1792059"/>
            <a:ext cx="8211600" cy="1337700"/>
          </a:xfrm>
          <a:prstGeom prst="rect">
            <a:avLst/>
          </a:prstGeom>
          <a:noFill/>
          <a:ln>
            <a:noFill/>
          </a:ln>
        </p:spPr>
        <p:txBody>
          <a:bodyPr anchorCtr="0" anchor="t" bIns="34275" lIns="0" spcFirstLastPara="1" rIns="0" wrap="square" tIns="34275">
            <a:noAutofit/>
          </a:bodyPr>
          <a:lstStyle/>
          <a:p>
            <a:pPr indent="0" lvl="0" marL="0" marR="0" rtl="0" algn="l">
              <a:lnSpc>
                <a:spcPct val="75000"/>
              </a:lnSpc>
              <a:spcBef>
                <a:spcPts val="0"/>
              </a:spcBef>
              <a:spcAft>
                <a:spcPts val="0"/>
              </a:spcAft>
              <a:buClr>
                <a:srgbClr val="FFFFFF"/>
              </a:buClr>
              <a:buSzPts val="4500"/>
              <a:buFont typeface="Arial"/>
              <a:buNone/>
            </a:pPr>
            <a:r>
              <a:rPr i="1" lang="en" sz="4500">
                <a:solidFill>
                  <a:srgbClr val="FFFFFF"/>
                </a:solidFill>
              </a:rPr>
              <a:t>“I’m Gonna Make Him a</a:t>
            </a:r>
            <a:br>
              <a:rPr i="1" lang="en" sz="4500">
                <a:solidFill>
                  <a:srgbClr val="FFFFFF"/>
                </a:solidFill>
              </a:rPr>
            </a:br>
            <a:r>
              <a:rPr i="1" lang="en" sz="4500">
                <a:solidFill>
                  <a:srgbClr val="FFFFFF"/>
                </a:solidFill>
              </a:rPr>
              <a:t>Chatbot He Can’t Refuse”</a:t>
            </a:r>
            <a:endParaRPr sz="1100"/>
          </a:p>
        </p:txBody>
      </p:sp>
      <p:sp>
        <p:nvSpPr>
          <p:cNvPr id="1127" name="Google Shape;1127;p21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None/>
            </a:pPr>
            <a:fld id="{00000000-1234-1234-1234-123412341234}" type="slidenum">
              <a:rPr lang="en"/>
              <a:t>‹#›</a:t>
            </a:fld>
            <a:endParaRPr/>
          </a:p>
        </p:txBody>
      </p:sp>
      <p:sp>
        <p:nvSpPr>
          <p:cNvPr id="1128" name="Google Shape;1128;p218"/>
          <p:cNvSpPr txBox="1"/>
          <p:nvPr/>
        </p:nvSpPr>
        <p:spPr>
          <a:xfrm>
            <a:off x="632743" y="3884686"/>
            <a:ext cx="28590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1100"/>
              <a:buFont typeface="Arial"/>
              <a:buNone/>
            </a:pPr>
            <a:r>
              <a:rPr lang="en" sz="1100">
                <a:solidFill>
                  <a:schemeClr val="lt1"/>
                </a:solidFill>
                <a:latin typeface="Century Gothic"/>
                <a:ea typeface="Century Gothic"/>
                <a:cs typeface="Century Gothic"/>
                <a:sym typeface="Century Gothic"/>
              </a:rPr>
              <a:t>COO</a:t>
            </a:r>
            <a:endParaRPr sz="11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 sz="1100">
                <a:solidFill>
                  <a:schemeClr val="lt1"/>
                </a:solidFill>
                <a:latin typeface="Century Gothic"/>
                <a:ea typeface="Century Gothic"/>
                <a:cs typeface="Century Gothic"/>
                <a:sym typeface="Century Gothic"/>
              </a:rPr>
              <a:t>michael@hyro.ai</a:t>
            </a:r>
            <a:endParaRPr sz="1100">
              <a:solidFill>
                <a:schemeClr val="lt1"/>
              </a:solidFill>
              <a:latin typeface="Century Gothic"/>
              <a:ea typeface="Century Gothic"/>
              <a:cs typeface="Century Gothic"/>
              <a:sym typeface="Century Gothic"/>
            </a:endParaRPr>
          </a:p>
        </p:txBody>
      </p:sp>
      <p:sp>
        <p:nvSpPr>
          <p:cNvPr id="1129" name="Google Shape;1129;p218"/>
          <p:cNvSpPr txBox="1"/>
          <p:nvPr/>
        </p:nvSpPr>
        <p:spPr>
          <a:xfrm>
            <a:off x="608160" y="3484485"/>
            <a:ext cx="3811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000">
                <a:solidFill>
                  <a:srgbClr val="55C1E9"/>
                </a:solidFill>
              </a:rPr>
              <a:t>Michael Blumental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227"/>
          <p:cNvSpPr/>
          <p:nvPr/>
        </p:nvSpPr>
        <p:spPr>
          <a:xfrm>
            <a:off x="3825799" y="942652"/>
            <a:ext cx="1477800" cy="1477800"/>
          </a:xfrm>
          <a:prstGeom prst="ellipse">
            <a:avLst/>
          </a:prstGeom>
          <a:solidFill>
            <a:schemeClr val="lt1"/>
          </a:solidFill>
          <a:ln cap="flat" cmpd="sng" w="571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269" name="Google Shape;1269;p22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270" name="Google Shape;1270;p227"/>
          <p:cNvSpPr txBox="1"/>
          <p:nvPr/>
        </p:nvSpPr>
        <p:spPr>
          <a:xfrm>
            <a:off x="3789310" y="1678964"/>
            <a:ext cx="1565400" cy="40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i="1" lang="en" sz="1100">
                <a:solidFill>
                  <a:schemeClr val="accent1"/>
                </a:solidFill>
              </a:rPr>
              <a:t>Natural Language Processing</a:t>
            </a:r>
            <a:endParaRPr sz="1000"/>
          </a:p>
        </p:txBody>
      </p:sp>
      <p:sp>
        <p:nvSpPr>
          <p:cNvPr id="1271" name="Google Shape;1271;p227"/>
          <p:cNvSpPr txBox="1"/>
          <p:nvPr/>
        </p:nvSpPr>
        <p:spPr>
          <a:xfrm>
            <a:off x="3782010" y="1378982"/>
            <a:ext cx="1565400" cy="3000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b="1" i="1" lang="en" sz="1500">
                <a:solidFill>
                  <a:schemeClr val="accent1"/>
                </a:solidFill>
              </a:rPr>
              <a:t>NLP</a:t>
            </a:r>
            <a:endParaRPr b="1" sz="1100"/>
          </a:p>
        </p:txBody>
      </p:sp>
      <p:sp>
        <p:nvSpPr>
          <p:cNvPr id="1272" name="Google Shape;1272;p227"/>
          <p:cNvSpPr/>
          <p:nvPr/>
        </p:nvSpPr>
        <p:spPr>
          <a:xfrm>
            <a:off x="4575405" y="2453230"/>
            <a:ext cx="1562700" cy="366600"/>
          </a:xfrm>
          <a:custGeom>
            <a:rect b="b" l="l" r="r" t="t"/>
            <a:pathLst>
              <a:path extrusionOk="0" h="120000" w="120000">
                <a:moveTo>
                  <a:pt x="0" y="0"/>
                </a:moveTo>
                <a:lnTo>
                  <a:pt x="0" y="60476"/>
                </a:lnTo>
                <a:lnTo>
                  <a:pt x="120000" y="60476"/>
                </a:lnTo>
                <a:lnTo>
                  <a:pt x="120000" y="120000"/>
                </a:lnTo>
              </a:path>
            </a:pathLst>
          </a:custGeom>
          <a:noFill/>
          <a:ln cap="flat" cmpd="sng" w="12700">
            <a:solidFill>
              <a:srgbClr val="F2F2F2"/>
            </a:solidFill>
            <a:prstDash val="solid"/>
            <a:miter lim="800000"/>
            <a:headEnd len="sm" w="sm" type="none"/>
            <a:tailEnd len="sm" w="sm" type="none"/>
          </a:ln>
        </p:spPr>
      </p:sp>
      <p:sp>
        <p:nvSpPr>
          <p:cNvPr id="1273" name="Google Shape;1273;p227"/>
          <p:cNvSpPr/>
          <p:nvPr/>
        </p:nvSpPr>
        <p:spPr>
          <a:xfrm>
            <a:off x="3019550" y="2453230"/>
            <a:ext cx="1555800" cy="366600"/>
          </a:xfrm>
          <a:custGeom>
            <a:rect b="b" l="l" r="r" t="t"/>
            <a:pathLst>
              <a:path extrusionOk="0" h="120000" w="120000">
                <a:moveTo>
                  <a:pt x="120000" y="0"/>
                </a:moveTo>
                <a:lnTo>
                  <a:pt x="120000" y="60476"/>
                </a:lnTo>
                <a:lnTo>
                  <a:pt x="0" y="60476"/>
                </a:lnTo>
                <a:lnTo>
                  <a:pt x="0" y="120000"/>
                </a:lnTo>
              </a:path>
            </a:pathLst>
          </a:custGeom>
          <a:noFill/>
          <a:ln cap="flat" cmpd="sng" w="12700">
            <a:solidFill>
              <a:srgbClr val="F2F2F2"/>
            </a:solidFill>
            <a:prstDash val="solid"/>
            <a:miter lim="800000"/>
            <a:headEnd len="sm" w="sm" type="none"/>
            <a:tailEnd len="sm" w="sm" type="none"/>
          </a:ln>
        </p:spPr>
      </p:sp>
      <p:sp>
        <p:nvSpPr>
          <p:cNvPr id="1274" name="Google Shape;1274;p227"/>
          <p:cNvSpPr/>
          <p:nvPr/>
        </p:nvSpPr>
        <p:spPr>
          <a:xfrm>
            <a:off x="2285899" y="2819827"/>
            <a:ext cx="1477800" cy="1477800"/>
          </a:xfrm>
          <a:prstGeom prst="ellipse">
            <a:avLst/>
          </a:prstGeom>
          <a:solidFill>
            <a:schemeClr val="lt1"/>
          </a:solidFill>
          <a:ln cap="flat" cmpd="sng" w="571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275" name="Google Shape;1275;p227"/>
          <p:cNvSpPr txBox="1"/>
          <p:nvPr/>
        </p:nvSpPr>
        <p:spPr>
          <a:xfrm>
            <a:off x="2249410" y="3556139"/>
            <a:ext cx="1565400" cy="40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i="1" lang="en" sz="1100">
                <a:solidFill>
                  <a:schemeClr val="accent1"/>
                </a:solidFill>
              </a:rPr>
              <a:t>Natural Language Understanding</a:t>
            </a:r>
            <a:endParaRPr sz="1000"/>
          </a:p>
        </p:txBody>
      </p:sp>
      <p:sp>
        <p:nvSpPr>
          <p:cNvPr id="1276" name="Google Shape;1276;p227"/>
          <p:cNvSpPr txBox="1"/>
          <p:nvPr/>
        </p:nvSpPr>
        <p:spPr>
          <a:xfrm>
            <a:off x="2242110" y="3256157"/>
            <a:ext cx="1565400" cy="3000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b="1" i="1" lang="en" sz="1500">
                <a:solidFill>
                  <a:schemeClr val="accent1"/>
                </a:solidFill>
              </a:rPr>
              <a:t>NLU</a:t>
            </a:r>
            <a:endParaRPr b="1" sz="1100"/>
          </a:p>
        </p:txBody>
      </p:sp>
      <p:sp>
        <p:nvSpPr>
          <p:cNvPr id="1277" name="Google Shape;1277;p227"/>
          <p:cNvSpPr/>
          <p:nvPr/>
        </p:nvSpPr>
        <p:spPr>
          <a:xfrm>
            <a:off x="5399174" y="2819827"/>
            <a:ext cx="1477800" cy="1477800"/>
          </a:xfrm>
          <a:prstGeom prst="ellipse">
            <a:avLst/>
          </a:prstGeom>
          <a:solidFill>
            <a:schemeClr val="lt1"/>
          </a:solidFill>
          <a:ln cap="flat" cmpd="sng" w="571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1278" name="Google Shape;1278;p227"/>
          <p:cNvSpPr txBox="1"/>
          <p:nvPr/>
        </p:nvSpPr>
        <p:spPr>
          <a:xfrm>
            <a:off x="5362685" y="3556139"/>
            <a:ext cx="1565400" cy="40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i="1" lang="en" sz="1100">
                <a:solidFill>
                  <a:schemeClr val="accent1"/>
                </a:solidFill>
              </a:rPr>
              <a:t>Natural Language Generation</a:t>
            </a:r>
            <a:endParaRPr sz="1000"/>
          </a:p>
        </p:txBody>
      </p:sp>
      <p:sp>
        <p:nvSpPr>
          <p:cNvPr id="1279" name="Google Shape;1279;p227"/>
          <p:cNvSpPr txBox="1"/>
          <p:nvPr/>
        </p:nvSpPr>
        <p:spPr>
          <a:xfrm>
            <a:off x="5355385" y="3256157"/>
            <a:ext cx="1565400" cy="3000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b="1" i="1" lang="en" sz="1500">
                <a:solidFill>
                  <a:schemeClr val="accent1"/>
                </a:solidFill>
              </a:rPr>
              <a:t>NLG</a:t>
            </a:r>
            <a:endParaRPr b="1" sz="1100"/>
          </a:p>
        </p:txBody>
      </p:sp>
      <p:sp>
        <p:nvSpPr>
          <p:cNvPr id="1280" name="Google Shape;1280;p227"/>
          <p:cNvSpPr txBox="1"/>
          <p:nvPr>
            <p:ph type="title"/>
          </p:nvPr>
        </p:nvSpPr>
        <p:spPr>
          <a:xfrm>
            <a:off x="641025" y="865450"/>
            <a:ext cx="7831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Key Terms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228"/>
          <p:cNvSpPr txBox="1"/>
          <p:nvPr>
            <p:ph idx="1" type="body"/>
          </p:nvPr>
        </p:nvSpPr>
        <p:spPr>
          <a:xfrm>
            <a:off x="634556" y="1719179"/>
            <a:ext cx="3669900" cy="2571900"/>
          </a:xfrm>
          <a:prstGeom prst="rect">
            <a:avLst/>
          </a:prstGeom>
          <a:noFill/>
          <a:ln>
            <a:noFill/>
          </a:ln>
        </p:spPr>
        <p:txBody>
          <a:bodyPr anchorCtr="0" anchor="t" bIns="0" lIns="0" spcFirstLastPara="1" rIns="0" wrap="square" tIns="0">
            <a:normAutofit/>
          </a:bodyPr>
          <a:lstStyle/>
          <a:p>
            <a:pPr indent="-215900" lvl="0" marL="215900" rtl="0" algn="l">
              <a:lnSpc>
                <a:spcPct val="100000"/>
              </a:lnSpc>
              <a:spcBef>
                <a:spcPts val="0"/>
              </a:spcBef>
              <a:spcAft>
                <a:spcPts val="0"/>
              </a:spcAft>
              <a:buSzPts val="1600"/>
              <a:buChar char="•"/>
            </a:pPr>
            <a:r>
              <a:rPr b="0" lang="en" sz="1600"/>
              <a:t>Predefined intents with limited customization</a:t>
            </a:r>
            <a:endParaRPr b="0" sz="1600"/>
          </a:p>
          <a:p>
            <a:pPr indent="-215900" lvl="0" marL="215900" rtl="0" algn="l">
              <a:lnSpc>
                <a:spcPct val="100000"/>
              </a:lnSpc>
              <a:spcBef>
                <a:spcPts val="0"/>
              </a:spcBef>
              <a:spcAft>
                <a:spcPts val="0"/>
              </a:spcAft>
              <a:buSzPts val="1600"/>
              <a:buChar char="•"/>
            </a:pPr>
            <a:r>
              <a:rPr b="0" lang="en" sz="1600"/>
              <a:t>Creating virtual assistants require heavy technical investment and time to deploy</a:t>
            </a:r>
            <a:endParaRPr b="0" sz="1600"/>
          </a:p>
          <a:p>
            <a:pPr indent="-215900" lvl="0" marL="215900" rtl="0" algn="l">
              <a:lnSpc>
                <a:spcPct val="100000"/>
              </a:lnSpc>
              <a:spcBef>
                <a:spcPts val="0"/>
              </a:spcBef>
              <a:spcAft>
                <a:spcPts val="0"/>
              </a:spcAft>
              <a:buSzPts val="1600"/>
              <a:buChar char="•"/>
            </a:pPr>
            <a:r>
              <a:rPr b="0" lang="en" sz="1600"/>
              <a:t>Different solutions to integrate, deploy and maintain</a:t>
            </a:r>
            <a:endParaRPr b="0" sz="1600"/>
          </a:p>
          <a:p>
            <a:pPr indent="-215900" lvl="0" marL="215900" rtl="0" algn="l">
              <a:lnSpc>
                <a:spcPct val="100000"/>
              </a:lnSpc>
              <a:spcBef>
                <a:spcPts val="0"/>
              </a:spcBef>
              <a:spcAft>
                <a:spcPts val="0"/>
              </a:spcAft>
              <a:buSzPts val="1600"/>
              <a:buChar char="•"/>
            </a:pPr>
            <a:r>
              <a:rPr b="0" lang="en" sz="1600"/>
              <a:t>Data intensive solution</a:t>
            </a:r>
            <a:endParaRPr b="0" sz="1600"/>
          </a:p>
          <a:p>
            <a:pPr indent="-215900" lvl="0" marL="215900" rtl="0" algn="l">
              <a:lnSpc>
                <a:spcPct val="100000"/>
              </a:lnSpc>
              <a:spcBef>
                <a:spcPts val="0"/>
              </a:spcBef>
              <a:spcAft>
                <a:spcPts val="0"/>
              </a:spcAft>
              <a:buClr>
                <a:srgbClr val="FF5A5A"/>
              </a:buClr>
              <a:buSzPts val="1600"/>
              <a:buChar char="•"/>
            </a:pPr>
            <a:r>
              <a:rPr b="0" lang="en" sz="1600"/>
              <a:t>Lackluster user experience</a:t>
            </a:r>
            <a:r>
              <a:rPr b="0" lang="en" sz="1600"/>
              <a:t> </a:t>
            </a:r>
            <a:endParaRPr b="0" sz="1600"/>
          </a:p>
          <a:p>
            <a:pPr indent="-114300" lvl="0" marL="215900" rtl="0" algn="l">
              <a:lnSpc>
                <a:spcPct val="100000"/>
              </a:lnSpc>
              <a:spcBef>
                <a:spcPts val="800"/>
              </a:spcBef>
              <a:spcAft>
                <a:spcPts val="0"/>
              </a:spcAft>
              <a:buClr>
                <a:srgbClr val="FF5A5A"/>
              </a:buClr>
              <a:buSzPts val="1500"/>
              <a:buFont typeface="Arial"/>
              <a:buNone/>
            </a:pPr>
            <a:r>
              <a:t/>
            </a:r>
            <a:endParaRPr/>
          </a:p>
        </p:txBody>
      </p:sp>
      <p:sp>
        <p:nvSpPr>
          <p:cNvPr id="1286" name="Google Shape;1286;p228"/>
          <p:cNvSpPr txBox="1"/>
          <p:nvPr>
            <p:ph type="title"/>
          </p:nvPr>
        </p:nvSpPr>
        <p:spPr>
          <a:xfrm>
            <a:off x="667331" y="800011"/>
            <a:ext cx="3802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t/>
            </a:r>
            <a:endParaRPr/>
          </a:p>
          <a:p>
            <a:pPr indent="0" lvl="0" marL="0" rtl="0" algn="l">
              <a:lnSpc>
                <a:spcPct val="100000"/>
              </a:lnSpc>
              <a:spcBef>
                <a:spcPts val="0"/>
              </a:spcBef>
              <a:spcAft>
                <a:spcPts val="0"/>
              </a:spcAft>
              <a:buClr>
                <a:srgbClr val="1E22AA"/>
              </a:buClr>
              <a:buSzPts val="2700"/>
              <a:buFont typeface="Arial"/>
              <a:buNone/>
            </a:pPr>
            <a:r>
              <a:rPr lang="en" sz="1400">
                <a:solidFill>
                  <a:schemeClr val="accent3"/>
                </a:solidFill>
              </a:rPr>
              <a:t>Modeling the Intent (ML)</a:t>
            </a:r>
            <a:endParaRPr sz="1400">
              <a:solidFill>
                <a:schemeClr val="accent3"/>
              </a:solidFill>
            </a:endParaRPr>
          </a:p>
        </p:txBody>
      </p:sp>
      <p:sp>
        <p:nvSpPr>
          <p:cNvPr id="1287" name="Google Shape;1287;p228"/>
          <p:cNvSpPr/>
          <p:nvPr/>
        </p:nvSpPr>
        <p:spPr>
          <a:xfrm>
            <a:off x="4932525" y="876700"/>
            <a:ext cx="3732000" cy="3852300"/>
          </a:xfrm>
          <a:prstGeom prst="rect">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88" name="Google Shape;1288;p228"/>
          <p:cNvCxnSpPr>
            <a:stCxn id="1289" idx="3"/>
            <a:endCxn id="1290" idx="1"/>
          </p:cNvCxnSpPr>
          <p:nvPr/>
        </p:nvCxnSpPr>
        <p:spPr>
          <a:xfrm>
            <a:off x="5422313" y="3081425"/>
            <a:ext cx="2743200" cy="0"/>
          </a:xfrm>
          <a:prstGeom prst="straightConnector1">
            <a:avLst/>
          </a:prstGeom>
          <a:noFill/>
          <a:ln cap="flat" cmpd="sng" w="9525">
            <a:solidFill>
              <a:schemeClr val="lt2"/>
            </a:solidFill>
            <a:prstDash val="solid"/>
            <a:round/>
            <a:headEnd len="med" w="med" type="none"/>
            <a:tailEnd len="med" w="med" type="none"/>
          </a:ln>
        </p:spPr>
      </p:cxnSp>
      <p:grpSp>
        <p:nvGrpSpPr>
          <p:cNvPr id="1291" name="Google Shape;1291;p228"/>
          <p:cNvGrpSpPr/>
          <p:nvPr/>
        </p:nvGrpSpPr>
        <p:grpSpPr>
          <a:xfrm>
            <a:off x="5883757" y="1552488"/>
            <a:ext cx="1714232" cy="1212051"/>
            <a:chOff x="416000" y="3624375"/>
            <a:chExt cx="1399715" cy="989672"/>
          </a:xfrm>
        </p:grpSpPr>
        <p:sp>
          <p:nvSpPr>
            <p:cNvPr id="1292" name="Google Shape;1292;p228"/>
            <p:cNvSpPr/>
            <p:nvPr/>
          </p:nvSpPr>
          <p:spPr>
            <a:xfrm>
              <a:off x="1096876" y="3890339"/>
              <a:ext cx="159600" cy="159600"/>
            </a:xfrm>
            <a:prstGeom prst="diamond">
              <a:avLst/>
            </a:prstGeom>
            <a:solidFill>
              <a:srgbClr val="9E9E9E"/>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28"/>
            <p:cNvSpPr/>
            <p:nvPr/>
          </p:nvSpPr>
          <p:spPr>
            <a:xfrm>
              <a:off x="1096876" y="3624375"/>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28"/>
            <p:cNvSpPr/>
            <p:nvPr/>
          </p:nvSpPr>
          <p:spPr>
            <a:xfrm>
              <a:off x="659607" y="3906079"/>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28"/>
            <p:cNvSpPr/>
            <p:nvPr/>
          </p:nvSpPr>
          <p:spPr>
            <a:xfrm>
              <a:off x="1534145" y="3906079"/>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6" name="Google Shape;1296;p228"/>
            <p:cNvCxnSpPr>
              <a:stCxn id="1293" idx="2"/>
              <a:endCxn id="1292" idx="0"/>
            </p:cNvCxnSpPr>
            <p:nvPr/>
          </p:nvCxnSpPr>
          <p:spPr>
            <a:xfrm flipH="1" rot="-5400000">
              <a:off x="1107826" y="3821325"/>
              <a:ext cx="138000" cy="300"/>
            </a:xfrm>
            <a:prstGeom prst="bentConnector3">
              <a:avLst>
                <a:gd fmla="val 49951" name="adj1"/>
              </a:avLst>
            </a:prstGeom>
            <a:noFill/>
            <a:ln cap="flat" cmpd="sng" w="9525">
              <a:solidFill>
                <a:srgbClr val="CCCCCC"/>
              </a:solidFill>
              <a:prstDash val="solid"/>
              <a:round/>
              <a:headEnd len="med" w="med" type="none"/>
              <a:tailEnd len="med" w="med" type="none"/>
            </a:ln>
          </p:spPr>
        </p:cxnSp>
        <p:cxnSp>
          <p:nvCxnSpPr>
            <p:cNvPr id="1297" name="Google Shape;1297;p228"/>
            <p:cNvCxnSpPr>
              <a:stCxn id="1292" idx="3"/>
              <a:endCxn id="1295" idx="1"/>
            </p:cNvCxnSpPr>
            <p:nvPr/>
          </p:nvCxnSpPr>
          <p:spPr>
            <a:xfrm>
              <a:off x="1256476" y="3970139"/>
              <a:ext cx="277800" cy="300"/>
            </a:xfrm>
            <a:prstGeom prst="bentConnector3">
              <a:avLst>
                <a:gd fmla="val 49976" name="adj1"/>
              </a:avLst>
            </a:prstGeom>
            <a:noFill/>
            <a:ln cap="flat" cmpd="sng" w="9525">
              <a:solidFill>
                <a:srgbClr val="CCCCCC"/>
              </a:solidFill>
              <a:prstDash val="solid"/>
              <a:round/>
              <a:headEnd len="med" w="med" type="none"/>
              <a:tailEnd len="med" w="med" type="none"/>
            </a:ln>
          </p:spPr>
        </p:cxnSp>
        <p:cxnSp>
          <p:nvCxnSpPr>
            <p:cNvPr id="1298" name="Google Shape;1298;p228"/>
            <p:cNvCxnSpPr>
              <a:stCxn id="1292" idx="1"/>
              <a:endCxn id="1294" idx="3"/>
            </p:cNvCxnSpPr>
            <p:nvPr/>
          </p:nvCxnSpPr>
          <p:spPr>
            <a:xfrm flipH="1">
              <a:off x="819076" y="3970139"/>
              <a:ext cx="277800" cy="300"/>
            </a:xfrm>
            <a:prstGeom prst="bentConnector3">
              <a:avLst>
                <a:gd fmla="val 49976" name="adj1"/>
              </a:avLst>
            </a:prstGeom>
            <a:noFill/>
            <a:ln cap="flat" cmpd="sng" w="9525">
              <a:solidFill>
                <a:srgbClr val="CCCCCC"/>
              </a:solidFill>
              <a:prstDash val="solid"/>
              <a:round/>
              <a:headEnd len="med" w="med" type="none"/>
              <a:tailEnd len="med" w="med" type="none"/>
            </a:ln>
          </p:spPr>
        </p:cxnSp>
        <p:sp>
          <p:nvSpPr>
            <p:cNvPr id="1299" name="Google Shape;1299;p228"/>
            <p:cNvSpPr/>
            <p:nvPr/>
          </p:nvSpPr>
          <p:spPr>
            <a:xfrm>
              <a:off x="1534145" y="4148968"/>
              <a:ext cx="159600" cy="159600"/>
            </a:xfrm>
            <a:prstGeom prst="diamond">
              <a:avLst/>
            </a:prstGeom>
            <a:solidFill>
              <a:srgbClr val="9E9E9E"/>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28"/>
            <p:cNvSpPr/>
            <p:nvPr/>
          </p:nvSpPr>
          <p:spPr>
            <a:xfrm>
              <a:off x="659607" y="4148968"/>
              <a:ext cx="159600" cy="159600"/>
            </a:xfrm>
            <a:prstGeom prst="diamond">
              <a:avLst/>
            </a:prstGeom>
            <a:solidFill>
              <a:srgbClr val="9E9E9E"/>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01" name="Google Shape;1301;p228"/>
            <p:cNvCxnSpPr>
              <a:stCxn id="1294" idx="2"/>
              <a:endCxn id="1300" idx="0"/>
            </p:cNvCxnSpPr>
            <p:nvPr/>
          </p:nvCxnSpPr>
          <p:spPr>
            <a:xfrm flipH="1" rot="-5400000">
              <a:off x="682107" y="4091479"/>
              <a:ext cx="114900" cy="300"/>
            </a:xfrm>
            <a:prstGeom prst="bentConnector3">
              <a:avLst>
                <a:gd fmla="val 49951" name="adj1"/>
              </a:avLst>
            </a:prstGeom>
            <a:noFill/>
            <a:ln cap="flat" cmpd="sng" w="9525">
              <a:solidFill>
                <a:srgbClr val="CCCCCC"/>
              </a:solidFill>
              <a:prstDash val="solid"/>
              <a:round/>
              <a:headEnd len="med" w="med" type="none"/>
              <a:tailEnd len="med" w="med" type="none"/>
            </a:ln>
          </p:spPr>
        </p:cxnSp>
        <p:sp>
          <p:nvSpPr>
            <p:cNvPr id="1302" name="Google Shape;1302;p228"/>
            <p:cNvSpPr/>
            <p:nvPr/>
          </p:nvSpPr>
          <p:spPr>
            <a:xfrm>
              <a:off x="902813" y="4485947"/>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28"/>
            <p:cNvSpPr/>
            <p:nvPr/>
          </p:nvSpPr>
          <p:spPr>
            <a:xfrm>
              <a:off x="416000" y="4485947"/>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28"/>
            <p:cNvSpPr/>
            <p:nvPr/>
          </p:nvSpPr>
          <p:spPr>
            <a:xfrm>
              <a:off x="659406" y="4485947"/>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28"/>
            <p:cNvSpPr/>
            <p:nvPr/>
          </p:nvSpPr>
          <p:spPr>
            <a:xfrm>
              <a:off x="1426820" y="4485947"/>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06" name="Google Shape;1306;p228"/>
            <p:cNvCxnSpPr>
              <a:stCxn id="1300" idx="2"/>
              <a:endCxn id="1302" idx="0"/>
            </p:cNvCxnSpPr>
            <p:nvPr/>
          </p:nvCxnSpPr>
          <p:spPr>
            <a:xfrm flipH="1" rot="-5400000">
              <a:off x="772407" y="4275568"/>
              <a:ext cx="177300" cy="243300"/>
            </a:xfrm>
            <a:prstGeom prst="bentConnector3">
              <a:avLst>
                <a:gd fmla="val 50022" name="adj1"/>
              </a:avLst>
            </a:prstGeom>
            <a:noFill/>
            <a:ln cap="flat" cmpd="sng" w="9525">
              <a:solidFill>
                <a:srgbClr val="CCCCCC"/>
              </a:solidFill>
              <a:prstDash val="solid"/>
              <a:round/>
              <a:headEnd len="med" w="med" type="none"/>
              <a:tailEnd len="med" w="med" type="none"/>
            </a:ln>
          </p:spPr>
        </p:cxnSp>
        <p:cxnSp>
          <p:nvCxnSpPr>
            <p:cNvPr id="1307" name="Google Shape;1307;p228"/>
            <p:cNvCxnSpPr>
              <a:stCxn id="1300" idx="2"/>
              <a:endCxn id="1303" idx="0"/>
            </p:cNvCxnSpPr>
            <p:nvPr/>
          </p:nvCxnSpPr>
          <p:spPr>
            <a:xfrm rot="5400000">
              <a:off x="528957" y="4275418"/>
              <a:ext cx="177300" cy="243600"/>
            </a:xfrm>
            <a:prstGeom prst="bentConnector3">
              <a:avLst>
                <a:gd fmla="val 50022" name="adj1"/>
              </a:avLst>
            </a:prstGeom>
            <a:noFill/>
            <a:ln cap="flat" cmpd="sng" w="9525">
              <a:solidFill>
                <a:srgbClr val="CCCCCC"/>
              </a:solidFill>
              <a:prstDash val="solid"/>
              <a:round/>
              <a:headEnd len="med" w="med" type="none"/>
              <a:tailEnd len="med" w="med" type="none"/>
            </a:ln>
          </p:spPr>
        </p:cxnSp>
        <p:cxnSp>
          <p:nvCxnSpPr>
            <p:cNvPr id="1308" name="Google Shape;1308;p228"/>
            <p:cNvCxnSpPr>
              <a:stCxn id="1300" idx="2"/>
              <a:endCxn id="1304" idx="0"/>
            </p:cNvCxnSpPr>
            <p:nvPr/>
          </p:nvCxnSpPr>
          <p:spPr>
            <a:xfrm flipH="1">
              <a:off x="739107" y="4308568"/>
              <a:ext cx="300" cy="177300"/>
            </a:xfrm>
            <a:prstGeom prst="straightConnector1">
              <a:avLst/>
            </a:prstGeom>
            <a:noFill/>
            <a:ln cap="flat" cmpd="sng" w="9525">
              <a:solidFill>
                <a:srgbClr val="CCCCCC"/>
              </a:solidFill>
              <a:prstDash val="solid"/>
              <a:round/>
              <a:headEnd len="med" w="med" type="none"/>
              <a:tailEnd len="med" w="med" type="none"/>
            </a:ln>
          </p:spPr>
        </p:cxnSp>
        <p:sp>
          <p:nvSpPr>
            <p:cNvPr id="1309" name="Google Shape;1309;p228"/>
            <p:cNvSpPr/>
            <p:nvPr/>
          </p:nvSpPr>
          <p:spPr>
            <a:xfrm>
              <a:off x="1656115" y="4485947"/>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28"/>
            <p:cNvSpPr/>
            <p:nvPr/>
          </p:nvSpPr>
          <p:spPr>
            <a:xfrm>
              <a:off x="1096876" y="4164708"/>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11" name="Google Shape;1311;p228"/>
            <p:cNvCxnSpPr>
              <a:stCxn id="1292" idx="2"/>
              <a:endCxn id="1310" idx="0"/>
            </p:cNvCxnSpPr>
            <p:nvPr/>
          </p:nvCxnSpPr>
          <p:spPr>
            <a:xfrm>
              <a:off x="1176676" y="4049939"/>
              <a:ext cx="0" cy="114900"/>
            </a:xfrm>
            <a:prstGeom prst="straightConnector1">
              <a:avLst/>
            </a:prstGeom>
            <a:noFill/>
            <a:ln cap="flat" cmpd="sng" w="9525">
              <a:solidFill>
                <a:srgbClr val="CCCCCC"/>
              </a:solidFill>
              <a:prstDash val="solid"/>
              <a:round/>
              <a:headEnd len="med" w="med" type="none"/>
              <a:tailEnd len="med" w="med" type="none"/>
            </a:ln>
          </p:spPr>
        </p:cxnSp>
        <p:cxnSp>
          <p:nvCxnSpPr>
            <p:cNvPr id="1312" name="Google Shape;1312;p228"/>
            <p:cNvCxnSpPr>
              <a:stCxn id="1310" idx="3"/>
              <a:endCxn id="1299" idx="1"/>
            </p:cNvCxnSpPr>
            <p:nvPr/>
          </p:nvCxnSpPr>
          <p:spPr>
            <a:xfrm>
              <a:off x="1256476" y="4228758"/>
              <a:ext cx="277800" cy="0"/>
            </a:xfrm>
            <a:prstGeom prst="straightConnector1">
              <a:avLst/>
            </a:prstGeom>
            <a:noFill/>
            <a:ln cap="flat" cmpd="sng" w="9525">
              <a:solidFill>
                <a:srgbClr val="CCCCCC"/>
              </a:solidFill>
              <a:prstDash val="solid"/>
              <a:round/>
              <a:headEnd len="med" w="med" type="none"/>
              <a:tailEnd len="med" w="med" type="none"/>
            </a:ln>
          </p:spPr>
        </p:cxnSp>
        <p:cxnSp>
          <p:nvCxnSpPr>
            <p:cNvPr id="1313" name="Google Shape;1313;p228"/>
            <p:cNvCxnSpPr>
              <a:stCxn id="1299" idx="2"/>
              <a:endCxn id="1305" idx="0"/>
            </p:cNvCxnSpPr>
            <p:nvPr/>
          </p:nvCxnSpPr>
          <p:spPr>
            <a:xfrm rot="5400000">
              <a:off x="1471595" y="4343518"/>
              <a:ext cx="177300" cy="107400"/>
            </a:xfrm>
            <a:prstGeom prst="bentConnector3">
              <a:avLst>
                <a:gd fmla="val 50022" name="adj1"/>
              </a:avLst>
            </a:prstGeom>
            <a:noFill/>
            <a:ln cap="flat" cmpd="sng" w="9525">
              <a:solidFill>
                <a:srgbClr val="CCCCCC"/>
              </a:solidFill>
              <a:prstDash val="solid"/>
              <a:round/>
              <a:headEnd len="med" w="med" type="none"/>
              <a:tailEnd len="med" w="med" type="none"/>
            </a:ln>
          </p:spPr>
        </p:cxnSp>
        <p:cxnSp>
          <p:nvCxnSpPr>
            <p:cNvPr id="1314" name="Google Shape;1314;p228"/>
            <p:cNvCxnSpPr>
              <a:stCxn id="1299" idx="2"/>
              <a:endCxn id="1309" idx="0"/>
            </p:cNvCxnSpPr>
            <p:nvPr/>
          </p:nvCxnSpPr>
          <p:spPr>
            <a:xfrm flipH="1" rot="-5400000">
              <a:off x="1586345" y="4336168"/>
              <a:ext cx="177300" cy="122100"/>
            </a:xfrm>
            <a:prstGeom prst="bentConnector3">
              <a:avLst>
                <a:gd fmla="val 50022" name="adj1"/>
              </a:avLst>
            </a:prstGeom>
            <a:noFill/>
            <a:ln cap="flat" cmpd="sng" w="9525">
              <a:solidFill>
                <a:srgbClr val="CCCCCC"/>
              </a:solidFill>
              <a:prstDash val="solid"/>
              <a:round/>
              <a:headEnd len="med" w="med" type="none"/>
              <a:tailEnd len="med" w="med" type="none"/>
            </a:ln>
          </p:spPr>
        </p:cxnSp>
        <p:cxnSp>
          <p:nvCxnSpPr>
            <p:cNvPr id="1315" name="Google Shape;1315;p228"/>
            <p:cNvCxnSpPr>
              <a:stCxn id="1299" idx="0"/>
              <a:endCxn id="1295" idx="2"/>
            </p:cNvCxnSpPr>
            <p:nvPr/>
          </p:nvCxnSpPr>
          <p:spPr>
            <a:xfrm rot="10800000">
              <a:off x="1613945" y="4034068"/>
              <a:ext cx="0" cy="114900"/>
            </a:xfrm>
            <a:prstGeom prst="straightConnector1">
              <a:avLst/>
            </a:prstGeom>
            <a:noFill/>
            <a:ln cap="flat" cmpd="sng" w="9525">
              <a:solidFill>
                <a:srgbClr val="CCCCCC"/>
              </a:solidFill>
              <a:prstDash val="solid"/>
              <a:round/>
              <a:headEnd len="med" w="med" type="none"/>
              <a:tailEnd len="med" w="med" type="none"/>
            </a:ln>
          </p:spPr>
        </p:cxnSp>
      </p:grpSp>
      <p:sp>
        <p:nvSpPr>
          <p:cNvPr id="1316" name="Google Shape;1316;p228"/>
          <p:cNvSpPr txBox="1"/>
          <p:nvPr/>
        </p:nvSpPr>
        <p:spPr>
          <a:xfrm>
            <a:off x="5058425" y="3116253"/>
            <a:ext cx="657900" cy="562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b="1" i="1" lang="en" sz="700">
                <a:solidFill>
                  <a:srgbClr val="030055"/>
                </a:solidFill>
                <a:latin typeface="Century Gothic"/>
                <a:ea typeface="Century Gothic"/>
                <a:cs typeface="Century Gothic"/>
                <a:sym typeface="Century Gothic"/>
              </a:rPr>
              <a:t>Create data set</a:t>
            </a:r>
            <a:endParaRPr b="1" i="1" sz="700">
              <a:solidFill>
                <a:srgbClr val="030055"/>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i="1" sz="3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i="1" sz="700">
              <a:solidFill>
                <a:srgbClr val="706F97"/>
              </a:solidFill>
              <a:latin typeface="Century Gothic"/>
              <a:ea typeface="Century Gothic"/>
              <a:cs typeface="Century Gothic"/>
              <a:sym typeface="Century Gothic"/>
            </a:endParaRPr>
          </a:p>
        </p:txBody>
      </p:sp>
      <p:sp>
        <p:nvSpPr>
          <p:cNvPr id="1317" name="Google Shape;1317;p228"/>
          <p:cNvSpPr txBox="1"/>
          <p:nvPr/>
        </p:nvSpPr>
        <p:spPr>
          <a:xfrm>
            <a:off x="5735175" y="3116253"/>
            <a:ext cx="657900" cy="562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b="1" i="1" lang="en" sz="700">
                <a:solidFill>
                  <a:srgbClr val="030055"/>
                </a:solidFill>
                <a:latin typeface="Century Gothic"/>
                <a:ea typeface="Century Gothic"/>
                <a:cs typeface="Century Gothic"/>
                <a:sym typeface="Century Gothic"/>
              </a:rPr>
              <a:t>Create Tagging scheme</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3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p:txBody>
      </p:sp>
      <p:sp>
        <p:nvSpPr>
          <p:cNvPr id="1318" name="Google Shape;1318;p228"/>
          <p:cNvSpPr txBox="1"/>
          <p:nvPr/>
        </p:nvSpPr>
        <p:spPr>
          <a:xfrm>
            <a:off x="6480200" y="3116253"/>
            <a:ext cx="657900" cy="562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b="1" i="1" lang="en" sz="700">
                <a:solidFill>
                  <a:srgbClr val="030055"/>
                </a:solidFill>
                <a:latin typeface="Century Gothic"/>
                <a:ea typeface="Century Gothic"/>
                <a:cs typeface="Century Gothic"/>
                <a:sym typeface="Century Gothic"/>
              </a:rPr>
              <a:t>Tagging</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3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i="1" sz="700">
              <a:solidFill>
                <a:srgbClr val="706F97"/>
              </a:solidFill>
              <a:latin typeface="Century Gothic"/>
              <a:ea typeface="Century Gothic"/>
              <a:cs typeface="Century Gothic"/>
              <a:sym typeface="Century Gothic"/>
            </a:endParaRPr>
          </a:p>
        </p:txBody>
      </p:sp>
      <p:sp>
        <p:nvSpPr>
          <p:cNvPr id="1319" name="Google Shape;1319;p228"/>
          <p:cNvSpPr txBox="1"/>
          <p:nvPr/>
        </p:nvSpPr>
        <p:spPr>
          <a:xfrm>
            <a:off x="7194650" y="3116250"/>
            <a:ext cx="582900" cy="562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b="1" i="1" lang="en" sz="700">
                <a:solidFill>
                  <a:srgbClr val="030055"/>
                </a:solidFill>
                <a:latin typeface="Century Gothic"/>
                <a:ea typeface="Century Gothic"/>
                <a:cs typeface="Century Gothic"/>
                <a:sym typeface="Century Gothic"/>
              </a:rPr>
              <a:t>Retrain models</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3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p:txBody>
      </p:sp>
      <p:sp>
        <p:nvSpPr>
          <p:cNvPr id="1320" name="Google Shape;1320;p228"/>
          <p:cNvSpPr txBox="1"/>
          <p:nvPr/>
        </p:nvSpPr>
        <p:spPr>
          <a:xfrm>
            <a:off x="7909100" y="3116249"/>
            <a:ext cx="582900" cy="442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b="1" i="1" lang="en" sz="700">
                <a:solidFill>
                  <a:srgbClr val="030055"/>
                </a:solidFill>
                <a:latin typeface="Century Gothic"/>
                <a:ea typeface="Century Gothic"/>
                <a:cs typeface="Century Gothic"/>
                <a:sym typeface="Century Gothic"/>
              </a:rPr>
              <a:t>Deploy</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3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p:txBody>
      </p:sp>
      <p:sp>
        <p:nvSpPr>
          <p:cNvPr id="1289" name="Google Shape;1289;p228"/>
          <p:cNvSpPr/>
          <p:nvPr/>
        </p:nvSpPr>
        <p:spPr>
          <a:xfrm>
            <a:off x="5352413" y="3046475"/>
            <a:ext cx="69900" cy="699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28"/>
          <p:cNvSpPr/>
          <p:nvPr/>
        </p:nvSpPr>
        <p:spPr>
          <a:xfrm>
            <a:off x="6029163" y="3046475"/>
            <a:ext cx="69900" cy="699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28"/>
          <p:cNvSpPr/>
          <p:nvPr/>
        </p:nvSpPr>
        <p:spPr>
          <a:xfrm>
            <a:off x="6705913" y="3046475"/>
            <a:ext cx="69900" cy="699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28"/>
          <p:cNvSpPr/>
          <p:nvPr/>
        </p:nvSpPr>
        <p:spPr>
          <a:xfrm>
            <a:off x="7400825" y="3046475"/>
            <a:ext cx="69900" cy="699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28"/>
          <p:cNvSpPr/>
          <p:nvPr/>
        </p:nvSpPr>
        <p:spPr>
          <a:xfrm>
            <a:off x="8165588" y="3046475"/>
            <a:ext cx="69900" cy="699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24" name="Google Shape;1324;p228"/>
          <p:cNvCxnSpPr/>
          <p:nvPr/>
        </p:nvCxnSpPr>
        <p:spPr>
          <a:xfrm>
            <a:off x="5134800" y="3857900"/>
            <a:ext cx="3316200" cy="0"/>
          </a:xfrm>
          <a:prstGeom prst="straightConnector1">
            <a:avLst/>
          </a:prstGeom>
          <a:noFill/>
          <a:ln cap="flat" cmpd="sng" w="9525">
            <a:solidFill>
              <a:srgbClr val="C8C8C8"/>
            </a:solidFill>
            <a:prstDash val="solid"/>
            <a:round/>
            <a:headEnd len="med" w="med" type="none"/>
            <a:tailEnd len="med" w="med" type="none"/>
          </a:ln>
        </p:spPr>
      </p:cxnSp>
      <p:sp>
        <p:nvSpPr>
          <p:cNvPr id="1325" name="Google Shape;1325;p228"/>
          <p:cNvSpPr txBox="1"/>
          <p:nvPr/>
        </p:nvSpPr>
        <p:spPr>
          <a:xfrm>
            <a:off x="5309150" y="9857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Century Gothic"/>
                <a:ea typeface="Century Gothic"/>
                <a:cs typeface="Century Gothic"/>
                <a:sym typeface="Century Gothic"/>
              </a:rPr>
              <a:t>Limited “intent-based” flows</a:t>
            </a:r>
            <a:endParaRPr b="1">
              <a:latin typeface="Century Gothic"/>
              <a:ea typeface="Century Gothic"/>
              <a:cs typeface="Century Gothic"/>
              <a:sym typeface="Century Gothic"/>
            </a:endParaRPr>
          </a:p>
        </p:txBody>
      </p:sp>
      <p:sp>
        <p:nvSpPr>
          <p:cNvPr id="1326" name="Google Shape;1326;p228"/>
          <p:cNvSpPr txBox="1"/>
          <p:nvPr/>
        </p:nvSpPr>
        <p:spPr>
          <a:xfrm>
            <a:off x="5309150" y="4037050"/>
            <a:ext cx="3000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Century Gothic"/>
                <a:ea typeface="Century Gothic"/>
                <a:cs typeface="Century Gothic"/>
                <a:sym typeface="Century Gothic"/>
              </a:rPr>
              <a:t>3-5 weeks per intent X 10 intents  </a:t>
            </a:r>
            <a:endParaRPr sz="1200">
              <a:latin typeface="Century Gothic"/>
              <a:ea typeface="Century Gothic"/>
              <a:cs typeface="Century Gothic"/>
              <a:sym typeface="Century Gothic"/>
            </a:endParaRPr>
          </a:p>
          <a:p>
            <a:pPr indent="0" lvl="0" marL="0" rtl="0" algn="ctr">
              <a:spcBef>
                <a:spcPts val="0"/>
              </a:spcBef>
              <a:spcAft>
                <a:spcPts val="0"/>
              </a:spcAft>
              <a:buNone/>
            </a:pPr>
            <a:r>
              <a:rPr b="1" lang="en">
                <a:latin typeface="Century Gothic"/>
                <a:ea typeface="Century Gothic"/>
                <a:cs typeface="Century Gothic"/>
                <a:sym typeface="Century Gothic"/>
              </a:rPr>
              <a:t>ETA: 0.5-1 year</a:t>
            </a:r>
            <a:endParaRPr b="1">
              <a:latin typeface="Century Gothic"/>
              <a:ea typeface="Century Gothic"/>
              <a:cs typeface="Century Gothic"/>
              <a:sym typeface="Century Gothic"/>
            </a:endParaRPr>
          </a:p>
        </p:txBody>
      </p:sp>
      <p:sp>
        <p:nvSpPr>
          <p:cNvPr id="1327" name="Google Shape;1327;p22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328" name="Google Shape;1328;p228"/>
          <p:cNvSpPr txBox="1"/>
          <p:nvPr>
            <p:ph type="title"/>
          </p:nvPr>
        </p:nvSpPr>
        <p:spPr>
          <a:xfrm>
            <a:off x="634556" y="780911"/>
            <a:ext cx="3802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The old way</a:t>
            </a:r>
            <a:endParaRPr sz="1400">
              <a:solidFill>
                <a:schemeClr val="accent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229"/>
          <p:cNvSpPr txBox="1"/>
          <p:nvPr>
            <p:ph idx="12" type="sldNum"/>
          </p:nvPr>
        </p:nvSpPr>
        <p:spPr>
          <a:xfrm>
            <a:off x="8564297" y="4814530"/>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
        <p:nvSpPr>
          <p:cNvPr id="1334" name="Google Shape;1334;p229"/>
          <p:cNvSpPr txBox="1"/>
          <p:nvPr>
            <p:ph type="title"/>
          </p:nvPr>
        </p:nvSpPr>
        <p:spPr>
          <a:xfrm>
            <a:off x="634556" y="780911"/>
            <a:ext cx="3802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The old way</a:t>
            </a:r>
            <a:endParaRPr sz="1400">
              <a:solidFill>
                <a:schemeClr val="accent3"/>
              </a:solidFill>
            </a:endParaRPr>
          </a:p>
        </p:txBody>
      </p:sp>
      <p:cxnSp>
        <p:nvCxnSpPr>
          <p:cNvPr id="1335" name="Google Shape;1335;p229"/>
          <p:cNvCxnSpPr>
            <a:stCxn id="1336" idx="2"/>
            <a:endCxn id="1337" idx="0"/>
          </p:cNvCxnSpPr>
          <p:nvPr/>
        </p:nvCxnSpPr>
        <p:spPr>
          <a:xfrm rot="5400000">
            <a:off x="2693825" y="2286750"/>
            <a:ext cx="2244600" cy="1511700"/>
          </a:xfrm>
          <a:prstGeom prst="bentConnector3">
            <a:avLst>
              <a:gd fmla="val 49997" name="adj1"/>
            </a:avLst>
          </a:prstGeom>
          <a:noFill/>
          <a:ln cap="flat" cmpd="sng" w="9525">
            <a:solidFill>
              <a:schemeClr val="lt2"/>
            </a:solidFill>
            <a:prstDash val="solid"/>
            <a:round/>
            <a:headEnd len="med" w="med" type="none"/>
            <a:tailEnd len="med" w="med" type="triangle"/>
          </a:ln>
        </p:spPr>
      </p:cxnSp>
      <p:cxnSp>
        <p:nvCxnSpPr>
          <p:cNvPr id="1338" name="Google Shape;1338;p229"/>
          <p:cNvCxnSpPr>
            <a:stCxn id="1336" idx="2"/>
            <a:endCxn id="1339" idx="0"/>
          </p:cNvCxnSpPr>
          <p:nvPr/>
        </p:nvCxnSpPr>
        <p:spPr>
          <a:xfrm flipH="1" rot="-5400000">
            <a:off x="4205525" y="2286750"/>
            <a:ext cx="2244600" cy="1511700"/>
          </a:xfrm>
          <a:prstGeom prst="bentConnector3">
            <a:avLst>
              <a:gd fmla="val 49997" name="adj1"/>
            </a:avLst>
          </a:prstGeom>
          <a:noFill/>
          <a:ln cap="flat" cmpd="sng" w="9525">
            <a:solidFill>
              <a:schemeClr val="lt2"/>
            </a:solidFill>
            <a:prstDash val="solid"/>
            <a:round/>
            <a:headEnd len="med" w="med" type="none"/>
            <a:tailEnd len="med" w="med" type="triangle"/>
          </a:ln>
        </p:spPr>
      </p:cxnSp>
      <p:cxnSp>
        <p:nvCxnSpPr>
          <p:cNvPr id="1340" name="Google Shape;1340;p229"/>
          <p:cNvCxnSpPr>
            <a:stCxn id="1336" idx="2"/>
            <a:endCxn id="1341" idx="0"/>
          </p:cNvCxnSpPr>
          <p:nvPr/>
        </p:nvCxnSpPr>
        <p:spPr>
          <a:xfrm>
            <a:off x="4571975" y="1920300"/>
            <a:ext cx="0" cy="2244600"/>
          </a:xfrm>
          <a:prstGeom prst="straightConnector1">
            <a:avLst/>
          </a:prstGeom>
          <a:noFill/>
          <a:ln cap="flat" cmpd="sng" w="9525">
            <a:solidFill>
              <a:schemeClr val="lt2"/>
            </a:solidFill>
            <a:prstDash val="solid"/>
            <a:round/>
            <a:headEnd len="med" w="med" type="none"/>
            <a:tailEnd len="med" w="med" type="triangle"/>
          </a:ln>
        </p:spPr>
      </p:cxnSp>
      <p:sp>
        <p:nvSpPr>
          <p:cNvPr id="1336" name="Google Shape;1336;p229"/>
          <p:cNvSpPr/>
          <p:nvPr/>
        </p:nvSpPr>
        <p:spPr>
          <a:xfrm>
            <a:off x="3400325" y="1476300"/>
            <a:ext cx="2343300" cy="444000"/>
          </a:xfrm>
          <a:prstGeom prst="roundRect">
            <a:avLst>
              <a:gd fmla="val 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dk2"/>
                </a:solidFill>
                <a:latin typeface="Century Gothic"/>
                <a:ea typeface="Century Gothic"/>
                <a:cs typeface="Century Gothic"/>
                <a:sym typeface="Century Gothic"/>
              </a:rPr>
              <a:t>Find a doctor</a:t>
            </a:r>
            <a:endParaRPr b="1" sz="1300">
              <a:solidFill>
                <a:schemeClr val="dk2"/>
              </a:solidFill>
              <a:latin typeface="Century Gothic"/>
              <a:ea typeface="Century Gothic"/>
              <a:cs typeface="Century Gothic"/>
              <a:sym typeface="Century Gothic"/>
            </a:endParaRPr>
          </a:p>
        </p:txBody>
      </p:sp>
      <p:sp>
        <p:nvSpPr>
          <p:cNvPr id="1342" name="Google Shape;1342;p229"/>
          <p:cNvSpPr/>
          <p:nvPr/>
        </p:nvSpPr>
        <p:spPr>
          <a:xfrm>
            <a:off x="2346050" y="2736988"/>
            <a:ext cx="1428600" cy="69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Name</a:t>
            </a:r>
            <a:endParaRPr b="1" sz="1100">
              <a:solidFill>
                <a:schemeClr val="lt1"/>
              </a:solidFill>
              <a:latin typeface="Century Gothic"/>
              <a:ea typeface="Century Gothic"/>
              <a:cs typeface="Century Gothic"/>
              <a:sym typeface="Century Gothic"/>
            </a:endParaRPr>
          </a:p>
        </p:txBody>
      </p:sp>
      <p:sp>
        <p:nvSpPr>
          <p:cNvPr id="1343" name="Google Shape;1343;p229"/>
          <p:cNvSpPr/>
          <p:nvPr/>
        </p:nvSpPr>
        <p:spPr>
          <a:xfrm>
            <a:off x="3857700" y="2736988"/>
            <a:ext cx="1428600" cy="69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Specialty</a:t>
            </a:r>
            <a:endParaRPr b="1" sz="1100">
              <a:solidFill>
                <a:schemeClr val="lt1"/>
              </a:solidFill>
              <a:latin typeface="Century Gothic"/>
              <a:ea typeface="Century Gothic"/>
              <a:cs typeface="Century Gothic"/>
              <a:sym typeface="Century Gothic"/>
            </a:endParaRPr>
          </a:p>
        </p:txBody>
      </p:sp>
      <p:sp>
        <p:nvSpPr>
          <p:cNvPr id="1344" name="Google Shape;1344;p229"/>
          <p:cNvSpPr/>
          <p:nvPr/>
        </p:nvSpPr>
        <p:spPr>
          <a:xfrm>
            <a:off x="5369350" y="2736988"/>
            <a:ext cx="1428600" cy="69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Insurance</a:t>
            </a:r>
            <a:endParaRPr b="1" sz="1100">
              <a:solidFill>
                <a:schemeClr val="lt1"/>
              </a:solidFill>
              <a:latin typeface="Century Gothic"/>
              <a:ea typeface="Century Gothic"/>
              <a:cs typeface="Century Gothic"/>
              <a:sym typeface="Century Gothic"/>
            </a:endParaRPr>
          </a:p>
        </p:txBody>
      </p:sp>
      <p:sp>
        <p:nvSpPr>
          <p:cNvPr id="1337" name="Google Shape;1337;p229"/>
          <p:cNvSpPr/>
          <p:nvPr/>
        </p:nvSpPr>
        <p:spPr>
          <a:xfrm>
            <a:off x="2346050" y="41647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name</a:t>
            </a:r>
            <a:endParaRPr sz="900">
              <a:solidFill>
                <a:schemeClr val="lt1"/>
              </a:solidFill>
              <a:latin typeface="Century Gothic"/>
              <a:ea typeface="Century Gothic"/>
              <a:cs typeface="Century Gothic"/>
              <a:sym typeface="Century Gothic"/>
            </a:endParaRPr>
          </a:p>
        </p:txBody>
      </p:sp>
      <p:sp>
        <p:nvSpPr>
          <p:cNvPr id="1341" name="Google Shape;1341;p229"/>
          <p:cNvSpPr/>
          <p:nvPr/>
        </p:nvSpPr>
        <p:spPr>
          <a:xfrm>
            <a:off x="3857700" y="41647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Specialty </a:t>
            </a:r>
            <a:endParaRPr sz="900">
              <a:solidFill>
                <a:schemeClr val="lt1"/>
              </a:solidFill>
              <a:latin typeface="Century Gothic"/>
              <a:ea typeface="Century Gothic"/>
              <a:cs typeface="Century Gothic"/>
              <a:sym typeface="Century Gothic"/>
            </a:endParaRPr>
          </a:p>
        </p:txBody>
      </p:sp>
      <p:sp>
        <p:nvSpPr>
          <p:cNvPr id="1339" name="Google Shape;1339;p229"/>
          <p:cNvSpPr/>
          <p:nvPr/>
        </p:nvSpPr>
        <p:spPr>
          <a:xfrm>
            <a:off x="5369350" y="41647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insurance</a:t>
            </a:r>
            <a:endParaRPr sz="900">
              <a:solidFill>
                <a:schemeClr val="lt1"/>
              </a:solidFill>
              <a:latin typeface="Century Gothic"/>
              <a:ea typeface="Century Gothic"/>
              <a:cs typeface="Century Gothic"/>
              <a:sym typeface="Century Gothic"/>
            </a:endParaRPr>
          </a:p>
        </p:txBody>
      </p:sp>
      <p:sp>
        <p:nvSpPr>
          <p:cNvPr id="1345" name="Google Shape;1345;p229"/>
          <p:cNvSpPr/>
          <p:nvPr/>
        </p:nvSpPr>
        <p:spPr>
          <a:xfrm>
            <a:off x="2346050" y="2310900"/>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Name detected</a:t>
            </a:r>
            <a:endParaRPr b="1" sz="1100">
              <a:solidFill>
                <a:schemeClr val="lt1"/>
              </a:solidFill>
              <a:latin typeface="Century Gothic"/>
              <a:ea typeface="Century Gothic"/>
              <a:cs typeface="Century Gothic"/>
              <a:sym typeface="Century Gothic"/>
            </a:endParaRPr>
          </a:p>
        </p:txBody>
      </p:sp>
      <p:sp>
        <p:nvSpPr>
          <p:cNvPr id="1346" name="Google Shape;1346;p229"/>
          <p:cNvSpPr/>
          <p:nvPr/>
        </p:nvSpPr>
        <p:spPr>
          <a:xfrm>
            <a:off x="3857700" y="2310900"/>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Specialty detected</a:t>
            </a:r>
            <a:endParaRPr sz="900">
              <a:solidFill>
                <a:schemeClr val="lt1"/>
              </a:solidFill>
              <a:latin typeface="Century Gothic"/>
              <a:ea typeface="Century Gothic"/>
              <a:cs typeface="Century Gothic"/>
              <a:sym typeface="Century Gothic"/>
            </a:endParaRPr>
          </a:p>
        </p:txBody>
      </p:sp>
      <p:sp>
        <p:nvSpPr>
          <p:cNvPr id="1347" name="Google Shape;1347;p229"/>
          <p:cNvSpPr/>
          <p:nvPr/>
        </p:nvSpPr>
        <p:spPr>
          <a:xfrm>
            <a:off x="5369350" y="2310900"/>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Insurance detected</a:t>
            </a:r>
            <a:endParaRPr sz="900">
              <a:solidFill>
                <a:schemeClr val="lt1"/>
              </a:solidFill>
              <a:latin typeface="Century Gothic"/>
              <a:ea typeface="Century Gothic"/>
              <a:cs typeface="Century Gothic"/>
              <a:sym typeface="Century Gothic"/>
            </a:endParaRPr>
          </a:p>
        </p:txBody>
      </p:sp>
      <p:sp>
        <p:nvSpPr>
          <p:cNvPr id="1348" name="Google Shape;1348;p229"/>
          <p:cNvSpPr/>
          <p:nvPr/>
        </p:nvSpPr>
        <p:spPr>
          <a:xfrm>
            <a:off x="5369350" y="35365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Ask about specialty</a:t>
            </a:r>
            <a:endParaRPr sz="900">
              <a:solidFill>
                <a:schemeClr val="lt1"/>
              </a:solidFill>
              <a:latin typeface="Century Gothic"/>
              <a:ea typeface="Century Gothic"/>
              <a:cs typeface="Century Gothic"/>
              <a:sym typeface="Century Gothic"/>
            </a:endParaRPr>
          </a:p>
        </p:txBody>
      </p:sp>
      <p:sp>
        <p:nvSpPr>
          <p:cNvPr id="1349" name="Google Shape;1349;p229"/>
          <p:cNvSpPr txBox="1"/>
          <p:nvPr/>
        </p:nvSpPr>
        <p:spPr>
          <a:xfrm>
            <a:off x="7151350" y="2304300"/>
            <a:ext cx="1266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2"/>
                </a:solidFill>
                <a:latin typeface="Century Gothic"/>
                <a:ea typeface="Century Gothic"/>
                <a:cs typeface="Century Gothic"/>
                <a:sym typeface="Century Gothic"/>
              </a:rPr>
              <a:t>Knowledge</a:t>
            </a:r>
            <a:endParaRPr b="1" sz="1000">
              <a:solidFill>
                <a:schemeClr val="lt2"/>
              </a:solidFill>
              <a:latin typeface="Century Gothic"/>
              <a:ea typeface="Century Gothic"/>
              <a:cs typeface="Century Gothic"/>
              <a:sym typeface="Century Gothic"/>
            </a:endParaRPr>
          </a:p>
        </p:txBody>
      </p:sp>
      <p:sp>
        <p:nvSpPr>
          <p:cNvPr id="1350" name="Google Shape;1350;p229"/>
          <p:cNvSpPr txBox="1"/>
          <p:nvPr/>
        </p:nvSpPr>
        <p:spPr>
          <a:xfrm>
            <a:off x="7151350" y="3529975"/>
            <a:ext cx="199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2"/>
                </a:solidFill>
                <a:latin typeface="Century Gothic"/>
                <a:ea typeface="Century Gothic"/>
                <a:cs typeface="Century Gothic"/>
                <a:sym typeface="Century Gothic"/>
              </a:rPr>
              <a:t>Dialog management</a:t>
            </a:r>
            <a:endParaRPr b="1" sz="1000">
              <a:solidFill>
                <a:schemeClr val="lt2"/>
              </a:solidFill>
              <a:latin typeface="Century Gothic"/>
              <a:ea typeface="Century Gothic"/>
              <a:cs typeface="Century Gothic"/>
              <a:sym typeface="Century Gothic"/>
            </a:endParaRPr>
          </a:p>
        </p:txBody>
      </p:sp>
      <p:cxnSp>
        <p:nvCxnSpPr>
          <p:cNvPr id="1351" name="Google Shape;1351;p229"/>
          <p:cNvCxnSpPr>
            <a:stCxn id="1347" idx="3"/>
            <a:endCxn id="1349" idx="1"/>
          </p:cNvCxnSpPr>
          <p:nvPr/>
        </p:nvCxnSpPr>
        <p:spPr>
          <a:xfrm>
            <a:off x="6797950" y="2473650"/>
            <a:ext cx="353400" cy="0"/>
          </a:xfrm>
          <a:prstGeom prst="straightConnector1">
            <a:avLst/>
          </a:prstGeom>
          <a:noFill/>
          <a:ln cap="flat" cmpd="sng" w="9525">
            <a:solidFill>
              <a:schemeClr val="lt2"/>
            </a:solidFill>
            <a:prstDash val="dash"/>
            <a:round/>
            <a:headEnd len="med" w="med" type="none"/>
            <a:tailEnd len="med" w="med" type="oval"/>
          </a:ln>
        </p:spPr>
      </p:cxnSp>
      <p:cxnSp>
        <p:nvCxnSpPr>
          <p:cNvPr id="1352" name="Google Shape;1352;p229"/>
          <p:cNvCxnSpPr>
            <a:endCxn id="1350" idx="1"/>
          </p:cNvCxnSpPr>
          <p:nvPr/>
        </p:nvCxnSpPr>
        <p:spPr>
          <a:xfrm>
            <a:off x="6797950" y="3699325"/>
            <a:ext cx="353400" cy="0"/>
          </a:xfrm>
          <a:prstGeom prst="straightConnector1">
            <a:avLst/>
          </a:prstGeom>
          <a:noFill/>
          <a:ln cap="flat" cmpd="sng" w="9525">
            <a:solidFill>
              <a:schemeClr val="lt2"/>
            </a:solidFill>
            <a:prstDash val="dash"/>
            <a:round/>
            <a:headEnd len="med" w="med" type="none"/>
            <a:tailEnd len="med" w="med" type="oval"/>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230"/>
          <p:cNvSpPr txBox="1"/>
          <p:nvPr>
            <p:ph idx="12" type="sldNum"/>
          </p:nvPr>
        </p:nvSpPr>
        <p:spPr>
          <a:xfrm>
            <a:off x="8564297" y="4814530"/>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358" name="Google Shape;1358;p230"/>
          <p:cNvSpPr txBox="1"/>
          <p:nvPr>
            <p:ph type="title"/>
          </p:nvPr>
        </p:nvSpPr>
        <p:spPr>
          <a:xfrm>
            <a:off x="634556" y="780911"/>
            <a:ext cx="3802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The old way</a:t>
            </a:r>
            <a:endParaRPr sz="1400">
              <a:solidFill>
                <a:schemeClr val="accent3"/>
              </a:solidFill>
            </a:endParaRPr>
          </a:p>
        </p:txBody>
      </p:sp>
      <p:cxnSp>
        <p:nvCxnSpPr>
          <p:cNvPr id="1359" name="Google Shape;1359;p230"/>
          <p:cNvCxnSpPr>
            <a:stCxn id="1360" idx="2"/>
            <a:endCxn id="1361" idx="0"/>
          </p:cNvCxnSpPr>
          <p:nvPr/>
        </p:nvCxnSpPr>
        <p:spPr>
          <a:xfrm rot="5400000">
            <a:off x="2693825" y="2286750"/>
            <a:ext cx="2244600" cy="1511700"/>
          </a:xfrm>
          <a:prstGeom prst="bentConnector3">
            <a:avLst>
              <a:gd fmla="val 49998" name="adj1"/>
            </a:avLst>
          </a:prstGeom>
          <a:noFill/>
          <a:ln cap="flat" cmpd="sng" w="9525">
            <a:solidFill>
              <a:schemeClr val="lt2"/>
            </a:solidFill>
            <a:prstDash val="solid"/>
            <a:round/>
            <a:headEnd len="med" w="med" type="none"/>
            <a:tailEnd len="med" w="med" type="triangle"/>
          </a:ln>
        </p:spPr>
      </p:cxnSp>
      <p:cxnSp>
        <p:nvCxnSpPr>
          <p:cNvPr id="1362" name="Google Shape;1362;p230"/>
          <p:cNvCxnSpPr>
            <a:stCxn id="1360" idx="2"/>
            <a:endCxn id="1363" idx="0"/>
          </p:cNvCxnSpPr>
          <p:nvPr/>
        </p:nvCxnSpPr>
        <p:spPr>
          <a:xfrm flipH="1" rot="-5400000">
            <a:off x="4205525" y="2286750"/>
            <a:ext cx="2244600" cy="1511700"/>
          </a:xfrm>
          <a:prstGeom prst="bentConnector3">
            <a:avLst>
              <a:gd fmla="val 49998" name="adj1"/>
            </a:avLst>
          </a:prstGeom>
          <a:noFill/>
          <a:ln cap="flat" cmpd="sng" w="9525">
            <a:solidFill>
              <a:schemeClr val="lt2"/>
            </a:solidFill>
            <a:prstDash val="solid"/>
            <a:round/>
            <a:headEnd len="med" w="med" type="none"/>
            <a:tailEnd len="med" w="med" type="triangle"/>
          </a:ln>
        </p:spPr>
      </p:cxnSp>
      <p:cxnSp>
        <p:nvCxnSpPr>
          <p:cNvPr id="1364" name="Google Shape;1364;p230"/>
          <p:cNvCxnSpPr>
            <a:stCxn id="1360" idx="2"/>
            <a:endCxn id="1365" idx="0"/>
          </p:cNvCxnSpPr>
          <p:nvPr/>
        </p:nvCxnSpPr>
        <p:spPr>
          <a:xfrm>
            <a:off x="4571975" y="1920300"/>
            <a:ext cx="0" cy="2244600"/>
          </a:xfrm>
          <a:prstGeom prst="straightConnector1">
            <a:avLst/>
          </a:prstGeom>
          <a:noFill/>
          <a:ln cap="flat" cmpd="sng" w="9525">
            <a:solidFill>
              <a:schemeClr val="lt2"/>
            </a:solidFill>
            <a:prstDash val="solid"/>
            <a:round/>
            <a:headEnd len="med" w="med" type="none"/>
            <a:tailEnd len="med" w="med" type="triangle"/>
          </a:ln>
        </p:spPr>
      </p:cxnSp>
      <p:sp>
        <p:nvSpPr>
          <p:cNvPr id="1360" name="Google Shape;1360;p230"/>
          <p:cNvSpPr/>
          <p:nvPr/>
        </p:nvSpPr>
        <p:spPr>
          <a:xfrm>
            <a:off x="3060275" y="1476300"/>
            <a:ext cx="3023400" cy="444000"/>
          </a:xfrm>
          <a:prstGeom prst="roundRect">
            <a:avLst>
              <a:gd fmla="val 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dk2"/>
                </a:solidFill>
                <a:latin typeface="Century Gothic"/>
                <a:ea typeface="Century Gothic"/>
                <a:cs typeface="Century Gothic"/>
                <a:sym typeface="Century Gothic"/>
              </a:rPr>
              <a:t>“I’m looking for a </a:t>
            </a:r>
            <a:r>
              <a:rPr b="1" lang="en" sz="1300" u="sng">
                <a:solidFill>
                  <a:schemeClr val="accent3"/>
                </a:solidFill>
                <a:latin typeface="Century Gothic"/>
                <a:ea typeface="Century Gothic"/>
                <a:cs typeface="Century Gothic"/>
                <a:sym typeface="Century Gothic"/>
              </a:rPr>
              <a:t>cardiologist</a:t>
            </a:r>
            <a:r>
              <a:rPr b="1" lang="en" sz="1300">
                <a:solidFill>
                  <a:schemeClr val="dk2"/>
                </a:solidFill>
                <a:latin typeface="Century Gothic"/>
                <a:ea typeface="Century Gothic"/>
                <a:cs typeface="Century Gothic"/>
                <a:sym typeface="Century Gothic"/>
              </a:rPr>
              <a:t>”</a:t>
            </a:r>
            <a:endParaRPr b="1" sz="1300">
              <a:solidFill>
                <a:schemeClr val="dk2"/>
              </a:solidFill>
              <a:latin typeface="Century Gothic"/>
              <a:ea typeface="Century Gothic"/>
              <a:cs typeface="Century Gothic"/>
              <a:sym typeface="Century Gothic"/>
            </a:endParaRPr>
          </a:p>
        </p:txBody>
      </p:sp>
      <p:sp>
        <p:nvSpPr>
          <p:cNvPr id="1366" name="Google Shape;1366;p230"/>
          <p:cNvSpPr/>
          <p:nvPr/>
        </p:nvSpPr>
        <p:spPr>
          <a:xfrm>
            <a:off x="2346050" y="2736988"/>
            <a:ext cx="1428600" cy="69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Name</a:t>
            </a:r>
            <a:endParaRPr b="1" sz="1100">
              <a:solidFill>
                <a:schemeClr val="lt1"/>
              </a:solidFill>
              <a:latin typeface="Century Gothic"/>
              <a:ea typeface="Century Gothic"/>
              <a:cs typeface="Century Gothic"/>
              <a:sym typeface="Century Gothic"/>
            </a:endParaRPr>
          </a:p>
        </p:txBody>
      </p:sp>
      <p:sp>
        <p:nvSpPr>
          <p:cNvPr id="1367" name="Google Shape;1367;p230"/>
          <p:cNvSpPr/>
          <p:nvPr/>
        </p:nvSpPr>
        <p:spPr>
          <a:xfrm>
            <a:off x="3857700" y="2736988"/>
            <a:ext cx="1428600" cy="6990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Specialty</a:t>
            </a:r>
            <a:endParaRPr b="1" sz="1100">
              <a:solidFill>
                <a:schemeClr val="lt1"/>
              </a:solidFill>
              <a:latin typeface="Century Gothic"/>
              <a:ea typeface="Century Gothic"/>
              <a:cs typeface="Century Gothic"/>
              <a:sym typeface="Century Gothic"/>
            </a:endParaRPr>
          </a:p>
        </p:txBody>
      </p:sp>
      <p:sp>
        <p:nvSpPr>
          <p:cNvPr id="1368" name="Google Shape;1368;p230"/>
          <p:cNvSpPr/>
          <p:nvPr/>
        </p:nvSpPr>
        <p:spPr>
          <a:xfrm>
            <a:off x="5369350" y="2736988"/>
            <a:ext cx="1428600" cy="69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Insurance</a:t>
            </a:r>
            <a:endParaRPr b="1" sz="1100">
              <a:solidFill>
                <a:schemeClr val="lt1"/>
              </a:solidFill>
              <a:latin typeface="Century Gothic"/>
              <a:ea typeface="Century Gothic"/>
              <a:cs typeface="Century Gothic"/>
              <a:sym typeface="Century Gothic"/>
            </a:endParaRPr>
          </a:p>
        </p:txBody>
      </p:sp>
      <p:sp>
        <p:nvSpPr>
          <p:cNvPr id="1361" name="Google Shape;1361;p230"/>
          <p:cNvSpPr/>
          <p:nvPr/>
        </p:nvSpPr>
        <p:spPr>
          <a:xfrm>
            <a:off x="2346050" y="41647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name</a:t>
            </a:r>
            <a:endParaRPr sz="900">
              <a:solidFill>
                <a:schemeClr val="lt1"/>
              </a:solidFill>
              <a:latin typeface="Century Gothic"/>
              <a:ea typeface="Century Gothic"/>
              <a:cs typeface="Century Gothic"/>
              <a:sym typeface="Century Gothic"/>
            </a:endParaRPr>
          </a:p>
        </p:txBody>
      </p:sp>
      <p:sp>
        <p:nvSpPr>
          <p:cNvPr id="1365" name="Google Shape;1365;p230"/>
          <p:cNvSpPr/>
          <p:nvPr/>
        </p:nvSpPr>
        <p:spPr>
          <a:xfrm>
            <a:off x="3857700" y="4164775"/>
            <a:ext cx="1428600" cy="325500"/>
          </a:xfrm>
          <a:prstGeom prst="roundRect">
            <a:avLst>
              <a:gd fmla="val 0" name="adj"/>
            </a:avLst>
          </a:prstGeom>
          <a:solidFill>
            <a:schemeClr val="accent4"/>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Specialty </a:t>
            </a:r>
            <a:endParaRPr sz="900">
              <a:solidFill>
                <a:schemeClr val="lt1"/>
              </a:solidFill>
              <a:latin typeface="Century Gothic"/>
              <a:ea typeface="Century Gothic"/>
              <a:cs typeface="Century Gothic"/>
              <a:sym typeface="Century Gothic"/>
            </a:endParaRPr>
          </a:p>
        </p:txBody>
      </p:sp>
      <p:sp>
        <p:nvSpPr>
          <p:cNvPr id="1363" name="Google Shape;1363;p230"/>
          <p:cNvSpPr/>
          <p:nvPr/>
        </p:nvSpPr>
        <p:spPr>
          <a:xfrm>
            <a:off x="5369350" y="41647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insurance</a:t>
            </a:r>
            <a:endParaRPr sz="900">
              <a:solidFill>
                <a:schemeClr val="lt1"/>
              </a:solidFill>
              <a:latin typeface="Century Gothic"/>
              <a:ea typeface="Century Gothic"/>
              <a:cs typeface="Century Gothic"/>
              <a:sym typeface="Century Gothic"/>
            </a:endParaRPr>
          </a:p>
        </p:txBody>
      </p:sp>
      <p:sp>
        <p:nvSpPr>
          <p:cNvPr id="1369" name="Google Shape;1369;p230"/>
          <p:cNvSpPr/>
          <p:nvPr/>
        </p:nvSpPr>
        <p:spPr>
          <a:xfrm>
            <a:off x="2346050" y="2310900"/>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Name detected</a:t>
            </a:r>
            <a:endParaRPr b="1" sz="1100">
              <a:solidFill>
                <a:schemeClr val="lt1"/>
              </a:solidFill>
              <a:latin typeface="Century Gothic"/>
              <a:ea typeface="Century Gothic"/>
              <a:cs typeface="Century Gothic"/>
              <a:sym typeface="Century Gothic"/>
            </a:endParaRPr>
          </a:p>
        </p:txBody>
      </p:sp>
      <p:sp>
        <p:nvSpPr>
          <p:cNvPr id="1370" name="Google Shape;1370;p230"/>
          <p:cNvSpPr/>
          <p:nvPr/>
        </p:nvSpPr>
        <p:spPr>
          <a:xfrm>
            <a:off x="3857700" y="2310900"/>
            <a:ext cx="1428600" cy="325500"/>
          </a:xfrm>
          <a:prstGeom prst="roundRect">
            <a:avLst>
              <a:gd fmla="val 0" name="adj"/>
            </a:avLst>
          </a:prstGeom>
          <a:solidFill>
            <a:srgbClr val="FF969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Specialty detected</a:t>
            </a:r>
            <a:endParaRPr sz="900">
              <a:solidFill>
                <a:schemeClr val="lt1"/>
              </a:solidFill>
              <a:latin typeface="Century Gothic"/>
              <a:ea typeface="Century Gothic"/>
              <a:cs typeface="Century Gothic"/>
              <a:sym typeface="Century Gothic"/>
            </a:endParaRPr>
          </a:p>
        </p:txBody>
      </p:sp>
      <p:sp>
        <p:nvSpPr>
          <p:cNvPr id="1371" name="Google Shape;1371;p230"/>
          <p:cNvSpPr/>
          <p:nvPr/>
        </p:nvSpPr>
        <p:spPr>
          <a:xfrm>
            <a:off x="5369350" y="2310900"/>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Insurance detected</a:t>
            </a:r>
            <a:endParaRPr sz="900">
              <a:solidFill>
                <a:schemeClr val="lt1"/>
              </a:solidFill>
              <a:latin typeface="Century Gothic"/>
              <a:ea typeface="Century Gothic"/>
              <a:cs typeface="Century Gothic"/>
              <a:sym typeface="Century Gothic"/>
            </a:endParaRPr>
          </a:p>
        </p:txBody>
      </p:sp>
      <p:sp>
        <p:nvSpPr>
          <p:cNvPr id="1372" name="Google Shape;1372;p230"/>
          <p:cNvSpPr/>
          <p:nvPr/>
        </p:nvSpPr>
        <p:spPr>
          <a:xfrm>
            <a:off x="5369350" y="35365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Ask about specialty</a:t>
            </a:r>
            <a:endParaRPr sz="900">
              <a:solidFill>
                <a:schemeClr val="lt1"/>
              </a:solidFill>
              <a:latin typeface="Century Gothic"/>
              <a:ea typeface="Century Gothic"/>
              <a:cs typeface="Century Gothic"/>
              <a:sym typeface="Century Gothic"/>
            </a:endParaRPr>
          </a:p>
        </p:txBody>
      </p:sp>
      <p:sp>
        <p:nvSpPr>
          <p:cNvPr id="1373" name="Google Shape;1373;p230"/>
          <p:cNvSpPr txBox="1"/>
          <p:nvPr/>
        </p:nvSpPr>
        <p:spPr>
          <a:xfrm>
            <a:off x="7151350" y="2304300"/>
            <a:ext cx="1266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2"/>
                </a:solidFill>
                <a:latin typeface="Century Gothic"/>
                <a:ea typeface="Century Gothic"/>
                <a:cs typeface="Century Gothic"/>
                <a:sym typeface="Century Gothic"/>
              </a:rPr>
              <a:t>Knowledge</a:t>
            </a:r>
            <a:endParaRPr b="1" sz="1000">
              <a:solidFill>
                <a:schemeClr val="lt2"/>
              </a:solidFill>
              <a:latin typeface="Century Gothic"/>
              <a:ea typeface="Century Gothic"/>
              <a:cs typeface="Century Gothic"/>
              <a:sym typeface="Century Gothic"/>
            </a:endParaRPr>
          </a:p>
        </p:txBody>
      </p:sp>
      <p:sp>
        <p:nvSpPr>
          <p:cNvPr id="1374" name="Google Shape;1374;p230"/>
          <p:cNvSpPr txBox="1"/>
          <p:nvPr/>
        </p:nvSpPr>
        <p:spPr>
          <a:xfrm>
            <a:off x="7151350" y="3529975"/>
            <a:ext cx="199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2"/>
                </a:solidFill>
                <a:latin typeface="Century Gothic"/>
                <a:ea typeface="Century Gothic"/>
                <a:cs typeface="Century Gothic"/>
                <a:sym typeface="Century Gothic"/>
              </a:rPr>
              <a:t>Dialog management</a:t>
            </a:r>
            <a:endParaRPr b="1" sz="1000">
              <a:solidFill>
                <a:schemeClr val="lt2"/>
              </a:solidFill>
              <a:latin typeface="Century Gothic"/>
              <a:ea typeface="Century Gothic"/>
              <a:cs typeface="Century Gothic"/>
              <a:sym typeface="Century Gothic"/>
            </a:endParaRPr>
          </a:p>
        </p:txBody>
      </p:sp>
      <p:cxnSp>
        <p:nvCxnSpPr>
          <p:cNvPr id="1375" name="Google Shape;1375;p230"/>
          <p:cNvCxnSpPr>
            <a:stCxn id="1371" idx="3"/>
            <a:endCxn id="1373" idx="1"/>
          </p:cNvCxnSpPr>
          <p:nvPr/>
        </p:nvCxnSpPr>
        <p:spPr>
          <a:xfrm>
            <a:off x="6797950" y="2473650"/>
            <a:ext cx="353400" cy="0"/>
          </a:xfrm>
          <a:prstGeom prst="straightConnector1">
            <a:avLst/>
          </a:prstGeom>
          <a:noFill/>
          <a:ln cap="flat" cmpd="sng" w="9525">
            <a:solidFill>
              <a:schemeClr val="lt2"/>
            </a:solidFill>
            <a:prstDash val="dash"/>
            <a:round/>
            <a:headEnd len="med" w="med" type="none"/>
            <a:tailEnd len="med" w="med" type="oval"/>
          </a:ln>
        </p:spPr>
      </p:cxnSp>
      <p:cxnSp>
        <p:nvCxnSpPr>
          <p:cNvPr id="1376" name="Google Shape;1376;p230"/>
          <p:cNvCxnSpPr>
            <a:endCxn id="1374" idx="1"/>
          </p:cNvCxnSpPr>
          <p:nvPr/>
        </p:nvCxnSpPr>
        <p:spPr>
          <a:xfrm>
            <a:off x="6797950" y="3699325"/>
            <a:ext cx="353400" cy="0"/>
          </a:xfrm>
          <a:prstGeom prst="straightConnector1">
            <a:avLst/>
          </a:prstGeom>
          <a:noFill/>
          <a:ln cap="flat" cmpd="sng" w="9525">
            <a:solidFill>
              <a:schemeClr val="lt2"/>
            </a:solidFill>
            <a:prstDash val="dash"/>
            <a:round/>
            <a:headEnd len="med" w="med" type="none"/>
            <a:tailEnd len="med" w="med" type="oval"/>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231"/>
          <p:cNvSpPr txBox="1"/>
          <p:nvPr>
            <p:ph idx="12" type="sldNum"/>
          </p:nvPr>
        </p:nvSpPr>
        <p:spPr>
          <a:xfrm>
            <a:off x="8564297" y="4814530"/>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382" name="Google Shape;1382;p231"/>
          <p:cNvSpPr txBox="1"/>
          <p:nvPr>
            <p:ph type="title"/>
          </p:nvPr>
        </p:nvSpPr>
        <p:spPr>
          <a:xfrm>
            <a:off x="634556" y="780911"/>
            <a:ext cx="3802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The old way</a:t>
            </a:r>
            <a:endParaRPr sz="1400">
              <a:solidFill>
                <a:schemeClr val="accent3"/>
              </a:solidFill>
            </a:endParaRPr>
          </a:p>
        </p:txBody>
      </p:sp>
      <p:cxnSp>
        <p:nvCxnSpPr>
          <p:cNvPr id="1383" name="Google Shape;1383;p231"/>
          <p:cNvCxnSpPr>
            <a:stCxn id="1384" idx="2"/>
            <a:endCxn id="1385" idx="0"/>
          </p:cNvCxnSpPr>
          <p:nvPr/>
        </p:nvCxnSpPr>
        <p:spPr>
          <a:xfrm rot="5400000">
            <a:off x="2693850" y="2286750"/>
            <a:ext cx="2244600" cy="1511700"/>
          </a:xfrm>
          <a:prstGeom prst="bentConnector3">
            <a:avLst>
              <a:gd fmla="val 49998" name="adj1"/>
            </a:avLst>
          </a:prstGeom>
          <a:noFill/>
          <a:ln cap="flat" cmpd="sng" w="9525">
            <a:solidFill>
              <a:schemeClr val="lt2"/>
            </a:solidFill>
            <a:prstDash val="solid"/>
            <a:round/>
            <a:headEnd len="med" w="med" type="none"/>
            <a:tailEnd len="med" w="med" type="triangle"/>
          </a:ln>
        </p:spPr>
      </p:cxnSp>
      <p:cxnSp>
        <p:nvCxnSpPr>
          <p:cNvPr id="1386" name="Google Shape;1386;p231"/>
          <p:cNvCxnSpPr>
            <a:stCxn id="1384" idx="2"/>
            <a:endCxn id="1387" idx="0"/>
          </p:cNvCxnSpPr>
          <p:nvPr/>
        </p:nvCxnSpPr>
        <p:spPr>
          <a:xfrm flipH="1" rot="-5400000">
            <a:off x="4205550" y="2286750"/>
            <a:ext cx="2244600" cy="1511700"/>
          </a:xfrm>
          <a:prstGeom prst="bentConnector3">
            <a:avLst>
              <a:gd fmla="val 49998" name="adj1"/>
            </a:avLst>
          </a:prstGeom>
          <a:noFill/>
          <a:ln cap="flat" cmpd="sng" w="9525">
            <a:solidFill>
              <a:schemeClr val="lt2"/>
            </a:solidFill>
            <a:prstDash val="solid"/>
            <a:round/>
            <a:headEnd len="med" w="med" type="none"/>
            <a:tailEnd len="med" w="med" type="triangle"/>
          </a:ln>
        </p:spPr>
      </p:cxnSp>
      <p:cxnSp>
        <p:nvCxnSpPr>
          <p:cNvPr id="1388" name="Google Shape;1388;p231"/>
          <p:cNvCxnSpPr>
            <a:stCxn id="1384" idx="2"/>
            <a:endCxn id="1389" idx="0"/>
          </p:cNvCxnSpPr>
          <p:nvPr/>
        </p:nvCxnSpPr>
        <p:spPr>
          <a:xfrm>
            <a:off x="4572000" y="1920300"/>
            <a:ext cx="0" cy="2244600"/>
          </a:xfrm>
          <a:prstGeom prst="straightConnector1">
            <a:avLst/>
          </a:prstGeom>
          <a:noFill/>
          <a:ln cap="flat" cmpd="sng" w="9525">
            <a:solidFill>
              <a:schemeClr val="lt2"/>
            </a:solidFill>
            <a:prstDash val="solid"/>
            <a:round/>
            <a:headEnd len="med" w="med" type="none"/>
            <a:tailEnd len="med" w="med" type="triangle"/>
          </a:ln>
        </p:spPr>
      </p:cxnSp>
      <p:sp>
        <p:nvSpPr>
          <p:cNvPr id="1384" name="Google Shape;1384;p231"/>
          <p:cNvSpPr/>
          <p:nvPr/>
        </p:nvSpPr>
        <p:spPr>
          <a:xfrm>
            <a:off x="2346000" y="1476300"/>
            <a:ext cx="4452000" cy="444000"/>
          </a:xfrm>
          <a:prstGeom prst="roundRect">
            <a:avLst>
              <a:gd fmla="val 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dk2"/>
                </a:solidFill>
                <a:latin typeface="Century Gothic"/>
                <a:ea typeface="Century Gothic"/>
                <a:cs typeface="Century Gothic"/>
                <a:sym typeface="Century Gothic"/>
              </a:rPr>
              <a:t>“I’m looking for a </a:t>
            </a:r>
            <a:r>
              <a:rPr b="1" lang="en" sz="1300" u="sng">
                <a:solidFill>
                  <a:schemeClr val="dk2"/>
                </a:solidFill>
                <a:latin typeface="Century Gothic"/>
                <a:ea typeface="Century Gothic"/>
                <a:cs typeface="Century Gothic"/>
                <a:sym typeface="Century Gothic"/>
              </a:rPr>
              <a:t>cardiologist</a:t>
            </a:r>
            <a:r>
              <a:rPr b="1" lang="en" sz="1300">
                <a:solidFill>
                  <a:schemeClr val="dk2"/>
                </a:solidFill>
                <a:latin typeface="Century Gothic"/>
                <a:ea typeface="Century Gothic"/>
                <a:cs typeface="Century Gothic"/>
                <a:sym typeface="Century Gothic"/>
              </a:rPr>
              <a:t> who accepts </a:t>
            </a:r>
            <a:r>
              <a:rPr b="1" lang="en" sz="1300" u="sng">
                <a:solidFill>
                  <a:schemeClr val="dk2"/>
                </a:solidFill>
                <a:latin typeface="Century Gothic"/>
                <a:ea typeface="Century Gothic"/>
                <a:cs typeface="Century Gothic"/>
                <a:sym typeface="Century Gothic"/>
              </a:rPr>
              <a:t>Aetna</a:t>
            </a:r>
            <a:r>
              <a:rPr b="1" lang="en" sz="1300">
                <a:solidFill>
                  <a:schemeClr val="dk2"/>
                </a:solidFill>
                <a:latin typeface="Century Gothic"/>
                <a:ea typeface="Century Gothic"/>
                <a:cs typeface="Century Gothic"/>
                <a:sym typeface="Century Gothic"/>
              </a:rPr>
              <a:t>”</a:t>
            </a:r>
            <a:endParaRPr b="1" sz="1300">
              <a:solidFill>
                <a:schemeClr val="dk2"/>
              </a:solidFill>
              <a:latin typeface="Century Gothic"/>
              <a:ea typeface="Century Gothic"/>
              <a:cs typeface="Century Gothic"/>
              <a:sym typeface="Century Gothic"/>
            </a:endParaRPr>
          </a:p>
        </p:txBody>
      </p:sp>
      <p:sp>
        <p:nvSpPr>
          <p:cNvPr id="1390" name="Google Shape;1390;p231"/>
          <p:cNvSpPr/>
          <p:nvPr/>
        </p:nvSpPr>
        <p:spPr>
          <a:xfrm>
            <a:off x="2346050" y="2736988"/>
            <a:ext cx="1428600" cy="69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Name</a:t>
            </a:r>
            <a:endParaRPr b="1" sz="1100">
              <a:solidFill>
                <a:schemeClr val="lt1"/>
              </a:solidFill>
              <a:latin typeface="Century Gothic"/>
              <a:ea typeface="Century Gothic"/>
              <a:cs typeface="Century Gothic"/>
              <a:sym typeface="Century Gothic"/>
            </a:endParaRPr>
          </a:p>
        </p:txBody>
      </p:sp>
      <p:sp>
        <p:nvSpPr>
          <p:cNvPr id="1391" name="Google Shape;1391;p231"/>
          <p:cNvSpPr/>
          <p:nvPr/>
        </p:nvSpPr>
        <p:spPr>
          <a:xfrm>
            <a:off x="3857700" y="2736988"/>
            <a:ext cx="1428600" cy="6990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Specialty</a:t>
            </a:r>
            <a:endParaRPr b="1" sz="1100">
              <a:solidFill>
                <a:schemeClr val="lt1"/>
              </a:solidFill>
              <a:latin typeface="Century Gothic"/>
              <a:ea typeface="Century Gothic"/>
              <a:cs typeface="Century Gothic"/>
              <a:sym typeface="Century Gothic"/>
            </a:endParaRPr>
          </a:p>
        </p:txBody>
      </p:sp>
      <p:sp>
        <p:nvSpPr>
          <p:cNvPr id="1392" name="Google Shape;1392;p231"/>
          <p:cNvSpPr/>
          <p:nvPr/>
        </p:nvSpPr>
        <p:spPr>
          <a:xfrm>
            <a:off x="5369350" y="2736988"/>
            <a:ext cx="1428600" cy="69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Insurance</a:t>
            </a:r>
            <a:endParaRPr b="1" sz="1100">
              <a:solidFill>
                <a:schemeClr val="lt1"/>
              </a:solidFill>
              <a:latin typeface="Century Gothic"/>
              <a:ea typeface="Century Gothic"/>
              <a:cs typeface="Century Gothic"/>
              <a:sym typeface="Century Gothic"/>
            </a:endParaRPr>
          </a:p>
        </p:txBody>
      </p:sp>
      <p:sp>
        <p:nvSpPr>
          <p:cNvPr id="1385" name="Google Shape;1385;p231"/>
          <p:cNvSpPr/>
          <p:nvPr/>
        </p:nvSpPr>
        <p:spPr>
          <a:xfrm>
            <a:off x="2346050" y="41647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name</a:t>
            </a:r>
            <a:endParaRPr sz="900">
              <a:solidFill>
                <a:schemeClr val="lt1"/>
              </a:solidFill>
              <a:latin typeface="Century Gothic"/>
              <a:ea typeface="Century Gothic"/>
              <a:cs typeface="Century Gothic"/>
              <a:sym typeface="Century Gothic"/>
            </a:endParaRPr>
          </a:p>
        </p:txBody>
      </p:sp>
      <p:sp>
        <p:nvSpPr>
          <p:cNvPr id="1389" name="Google Shape;1389;p231"/>
          <p:cNvSpPr/>
          <p:nvPr/>
        </p:nvSpPr>
        <p:spPr>
          <a:xfrm>
            <a:off x="3857700" y="4164775"/>
            <a:ext cx="1428600" cy="325500"/>
          </a:xfrm>
          <a:prstGeom prst="roundRect">
            <a:avLst>
              <a:gd fmla="val 0" name="adj"/>
            </a:avLst>
          </a:prstGeom>
          <a:solidFill>
            <a:schemeClr val="accent4"/>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Specialty </a:t>
            </a:r>
            <a:endParaRPr sz="900">
              <a:solidFill>
                <a:schemeClr val="lt1"/>
              </a:solidFill>
              <a:latin typeface="Century Gothic"/>
              <a:ea typeface="Century Gothic"/>
              <a:cs typeface="Century Gothic"/>
              <a:sym typeface="Century Gothic"/>
            </a:endParaRPr>
          </a:p>
        </p:txBody>
      </p:sp>
      <p:sp>
        <p:nvSpPr>
          <p:cNvPr id="1387" name="Google Shape;1387;p231"/>
          <p:cNvSpPr/>
          <p:nvPr/>
        </p:nvSpPr>
        <p:spPr>
          <a:xfrm>
            <a:off x="5369350" y="41647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insurance</a:t>
            </a:r>
            <a:endParaRPr sz="900">
              <a:solidFill>
                <a:schemeClr val="lt1"/>
              </a:solidFill>
              <a:latin typeface="Century Gothic"/>
              <a:ea typeface="Century Gothic"/>
              <a:cs typeface="Century Gothic"/>
              <a:sym typeface="Century Gothic"/>
            </a:endParaRPr>
          </a:p>
        </p:txBody>
      </p:sp>
      <p:sp>
        <p:nvSpPr>
          <p:cNvPr id="1393" name="Google Shape;1393;p231"/>
          <p:cNvSpPr/>
          <p:nvPr/>
        </p:nvSpPr>
        <p:spPr>
          <a:xfrm>
            <a:off x="2346050" y="2310900"/>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Name detected</a:t>
            </a:r>
            <a:endParaRPr b="1" sz="1100">
              <a:solidFill>
                <a:schemeClr val="lt1"/>
              </a:solidFill>
              <a:latin typeface="Century Gothic"/>
              <a:ea typeface="Century Gothic"/>
              <a:cs typeface="Century Gothic"/>
              <a:sym typeface="Century Gothic"/>
            </a:endParaRPr>
          </a:p>
        </p:txBody>
      </p:sp>
      <p:sp>
        <p:nvSpPr>
          <p:cNvPr id="1394" name="Google Shape;1394;p231"/>
          <p:cNvSpPr/>
          <p:nvPr/>
        </p:nvSpPr>
        <p:spPr>
          <a:xfrm>
            <a:off x="3857700" y="2310900"/>
            <a:ext cx="1428600" cy="325500"/>
          </a:xfrm>
          <a:prstGeom prst="roundRect">
            <a:avLst>
              <a:gd fmla="val 0" name="adj"/>
            </a:avLst>
          </a:prstGeom>
          <a:solidFill>
            <a:srgbClr val="FF969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Specialty detected</a:t>
            </a:r>
            <a:endParaRPr sz="900">
              <a:solidFill>
                <a:schemeClr val="lt1"/>
              </a:solidFill>
              <a:latin typeface="Century Gothic"/>
              <a:ea typeface="Century Gothic"/>
              <a:cs typeface="Century Gothic"/>
              <a:sym typeface="Century Gothic"/>
            </a:endParaRPr>
          </a:p>
        </p:txBody>
      </p:sp>
      <p:sp>
        <p:nvSpPr>
          <p:cNvPr id="1395" name="Google Shape;1395;p231"/>
          <p:cNvSpPr/>
          <p:nvPr/>
        </p:nvSpPr>
        <p:spPr>
          <a:xfrm>
            <a:off x="5369350" y="2310900"/>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Insurance detected</a:t>
            </a:r>
            <a:endParaRPr sz="900">
              <a:solidFill>
                <a:schemeClr val="lt1"/>
              </a:solidFill>
              <a:latin typeface="Century Gothic"/>
              <a:ea typeface="Century Gothic"/>
              <a:cs typeface="Century Gothic"/>
              <a:sym typeface="Century Gothic"/>
            </a:endParaRPr>
          </a:p>
        </p:txBody>
      </p:sp>
      <p:sp>
        <p:nvSpPr>
          <p:cNvPr id="1396" name="Google Shape;1396;p231"/>
          <p:cNvSpPr/>
          <p:nvPr/>
        </p:nvSpPr>
        <p:spPr>
          <a:xfrm>
            <a:off x="5369350" y="35365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Ask about specialty</a:t>
            </a:r>
            <a:endParaRPr sz="900">
              <a:solidFill>
                <a:schemeClr val="lt1"/>
              </a:solidFill>
              <a:latin typeface="Century Gothic"/>
              <a:ea typeface="Century Gothic"/>
              <a:cs typeface="Century Gothic"/>
              <a:sym typeface="Century Gothic"/>
            </a:endParaRPr>
          </a:p>
        </p:txBody>
      </p:sp>
      <p:sp>
        <p:nvSpPr>
          <p:cNvPr id="1397" name="Google Shape;1397;p231"/>
          <p:cNvSpPr txBox="1"/>
          <p:nvPr/>
        </p:nvSpPr>
        <p:spPr>
          <a:xfrm>
            <a:off x="7151350" y="2304300"/>
            <a:ext cx="1266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2"/>
                </a:solidFill>
                <a:latin typeface="Century Gothic"/>
                <a:ea typeface="Century Gothic"/>
                <a:cs typeface="Century Gothic"/>
                <a:sym typeface="Century Gothic"/>
              </a:rPr>
              <a:t>Knowledge</a:t>
            </a:r>
            <a:endParaRPr b="1" sz="1000">
              <a:solidFill>
                <a:schemeClr val="lt2"/>
              </a:solidFill>
              <a:latin typeface="Century Gothic"/>
              <a:ea typeface="Century Gothic"/>
              <a:cs typeface="Century Gothic"/>
              <a:sym typeface="Century Gothic"/>
            </a:endParaRPr>
          </a:p>
        </p:txBody>
      </p:sp>
      <p:sp>
        <p:nvSpPr>
          <p:cNvPr id="1398" name="Google Shape;1398;p231"/>
          <p:cNvSpPr txBox="1"/>
          <p:nvPr/>
        </p:nvSpPr>
        <p:spPr>
          <a:xfrm>
            <a:off x="7151350" y="3529975"/>
            <a:ext cx="199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2"/>
                </a:solidFill>
                <a:latin typeface="Century Gothic"/>
                <a:ea typeface="Century Gothic"/>
                <a:cs typeface="Century Gothic"/>
                <a:sym typeface="Century Gothic"/>
              </a:rPr>
              <a:t>Dialog management</a:t>
            </a:r>
            <a:endParaRPr b="1" sz="1000">
              <a:solidFill>
                <a:schemeClr val="lt2"/>
              </a:solidFill>
              <a:latin typeface="Century Gothic"/>
              <a:ea typeface="Century Gothic"/>
              <a:cs typeface="Century Gothic"/>
              <a:sym typeface="Century Gothic"/>
            </a:endParaRPr>
          </a:p>
        </p:txBody>
      </p:sp>
      <p:cxnSp>
        <p:nvCxnSpPr>
          <p:cNvPr id="1399" name="Google Shape;1399;p231"/>
          <p:cNvCxnSpPr>
            <a:stCxn id="1395" idx="3"/>
            <a:endCxn id="1397" idx="1"/>
          </p:cNvCxnSpPr>
          <p:nvPr/>
        </p:nvCxnSpPr>
        <p:spPr>
          <a:xfrm>
            <a:off x="6797950" y="2473650"/>
            <a:ext cx="353400" cy="0"/>
          </a:xfrm>
          <a:prstGeom prst="straightConnector1">
            <a:avLst/>
          </a:prstGeom>
          <a:noFill/>
          <a:ln cap="flat" cmpd="sng" w="9525">
            <a:solidFill>
              <a:schemeClr val="lt2"/>
            </a:solidFill>
            <a:prstDash val="dash"/>
            <a:round/>
            <a:headEnd len="med" w="med" type="none"/>
            <a:tailEnd len="med" w="med" type="oval"/>
          </a:ln>
        </p:spPr>
      </p:cxnSp>
      <p:cxnSp>
        <p:nvCxnSpPr>
          <p:cNvPr id="1400" name="Google Shape;1400;p231"/>
          <p:cNvCxnSpPr>
            <a:endCxn id="1398" idx="1"/>
          </p:cNvCxnSpPr>
          <p:nvPr/>
        </p:nvCxnSpPr>
        <p:spPr>
          <a:xfrm>
            <a:off x="6797950" y="3699325"/>
            <a:ext cx="353400" cy="0"/>
          </a:xfrm>
          <a:prstGeom prst="straightConnector1">
            <a:avLst/>
          </a:prstGeom>
          <a:noFill/>
          <a:ln cap="flat" cmpd="sng" w="9525">
            <a:solidFill>
              <a:schemeClr val="lt2"/>
            </a:solidFill>
            <a:prstDash val="dash"/>
            <a:round/>
            <a:headEnd len="med" w="med" type="none"/>
            <a:tailEnd len="med" w="med" type="oval"/>
          </a:ln>
        </p:spPr>
      </p:cxnSp>
      <p:cxnSp>
        <p:nvCxnSpPr>
          <p:cNvPr id="1401" name="Google Shape;1401;p231"/>
          <p:cNvCxnSpPr/>
          <p:nvPr/>
        </p:nvCxnSpPr>
        <p:spPr>
          <a:xfrm flipH="1">
            <a:off x="5342125" y="2245025"/>
            <a:ext cx="1491300" cy="2327100"/>
          </a:xfrm>
          <a:prstGeom prst="straightConnector1">
            <a:avLst/>
          </a:prstGeom>
          <a:noFill/>
          <a:ln cap="flat" cmpd="sng" w="19050">
            <a:solidFill>
              <a:srgbClr val="F25757"/>
            </a:solidFill>
            <a:prstDash val="solid"/>
            <a:round/>
            <a:headEnd len="med" w="med" type="none"/>
            <a:tailEnd len="med" w="med" type="none"/>
          </a:ln>
        </p:spPr>
      </p:cxnSp>
      <p:cxnSp>
        <p:nvCxnSpPr>
          <p:cNvPr id="1402" name="Google Shape;1402;p231"/>
          <p:cNvCxnSpPr/>
          <p:nvPr/>
        </p:nvCxnSpPr>
        <p:spPr>
          <a:xfrm flipH="1">
            <a:off x="6149325" y="1489350"/>
            <a:ext cx="294900" cy="417900"/>
          </a:xfrm>
          <a:prstGeom prst="straightConnector1">
            <a:avLst/>
          </a:prstGeom>
          <a:noFill/>
          <a:ln cap="flat" cmpd="sng" w="19050">
            <a:solidFill>
              <a:srgbClr val="F25757"/>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232"/>
          <p:cNvSpPr txBox="1"/>
          <p:nvPr>
            <p:ph idx="12" type="sldNum"/>
          </p:nvPr>
        </p:nvSpPr>
        <p:spPr>
          <a:xfrm>
            <a:off x="8564297" y="4814530"/>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408" name="Google Shape;1408;p232"/>
          <p:cNvSpPr txBox="1"/>
          <p:nvPr>
            <p:ph type="title"/>
          </p:nvPr>
        </p:nvSpPr>
        <p:spPr>
          <a:xfrm>
            <a:off x="634556" y="780911"/>
            <a:ext cx="3802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The old way</a:t>
            </a:r>
            <a:endParaRPr sz="1400">
              <a:solidFill>
                <a:schemeClr val="accent3"/>
              </a:solidFill>
            </a:endParaRPr>
          </a:p>
        </p:txBody>
      </p:sp>
      <p:cxnSp>
        <p:nvCxnSpPr>
          <p:cNvPr id="1409" name="Google Shape;1409;p232"/>
          <p:cNvCxnSpPr>
            <a:stCxn id="1410" idx="2"/>
            <a:endCxn id="1411" idx="0"/>
          </p:cNvCxnSpPr>
          <p:nvPr/>
        </p:nvCxnSpPr>
        <p:spPr>
          <a:xfrm rot="5400000">
            <a:off x="2693850" y="2286750"/>
            <a:ext cx="2244600" cy="1511700"/>
          </a:xfrm>
          <a:prstGeom prst="bentConnector3">
            <a:avLst>
              <a:gd fmla="val 9722" name="adj1"/>
            </a:avLst>
          </a:prstGeom>
          <a:noFill/>
          <a:ln cap="flat" cmpd="sng" w="9525">
            <a:solidFill>
              <a:schemeClr val="lt2"/>
            </a:solidFill>
            <a:prstDash val="solid"/>
            <a:round/>
            <a:headEnd len="med" w="med" type="none"/>
            <a:tailEnd len="med" w="med" type="triangle"/>
          </a:ln>
        </p:spPr>
      </p:cxnSp>
      <p:cxnSp>
        <p:nvCxnSpPr>
          <p:cNvPr id="1412" name="Google Shape;1412;p232"/>
          <p:cNvCxnSpPr>
            <a:stCxn id="1410" idx="2"/>
            <a:endCxn id="1413" idx="0"/>
          </p:cNvCxnSpPr>
          <p:nvPr/>
        </p:nvCxnSpPr>
        <p:spPr>
          <a:xfrm flipH="1" rot="-5400000">
            <a:off x="4205550" y="2286750"/>
            <a:ext cx="2244600" cy="1511700"/>
          </a:xfrm>
          <a:prstGeom prst="bentConnector3">
            <a:avLst>
              <a:gd fmla="val 9722" name="adj1"/>
            </a:avLst>
          </a:prstGeom>
          <a:noFill/>
          <a:ln cap="flat" cmpd="sng" w="9525">
            <a:solidFill>
              <a:schemeClr val="lt2"/>
            </a:solidFill>
            <a:prstDash val="solid"/>
            <a:round/>
            <a:headEnd len="med" w="med" type="none"/>
            <a:tailEnd len="med" w="med" type="triangle"/>
          </a:ln>
        </p:spPr>
      </p:cxnSp>
      <p:cxnSp>
        <p:nvCxnSpPr>
          <p:cNvPr id="1414" name="Google Shape;1414;p232"/>
          <p:cNvCxnSpPr>
            <a:stCxn id="1410" idx="2"/>
            <a:endCxn id="1415" idx="0"/>
          </p:cNvCxnSpPr>
          <p:nvPr/>
        </p:nvCxnSpPr>
        <p:spPr>
          <a:xfrm>
            <a:off x="4572000" y="1920300"/>
            <a:ext cx="0" cy="2244600"/>
          </a:xfrm>
          <a:prstGeom prst="straightConnector1">
            <a:avLst/>
          </a:prstGeom>
          <a:noFill/>
          <a:ln cap="flat" cmpd="sng" w="9525">
            <a:solidFill>
              <a:schemeClr val="lt2"/>
            </a:solidFill>
            <a:prstDash val="solid"/>
            <a:round/>
            <a:headEnd len="med" w="med" type="none"/>
            <a:tailEnd len="med" w="med" type="triangle"/>
          </a:ln>
        </p:spPr>
      </p:cxnSp>
      <p:sp>
        <p:nvSpPr>
          <p:cNvPr id="1410" name="Google Shape;1410;p232"/>
          <p:cNvSpPr/>
          <p:nvPr/>
        </p:nvSpPr>
        <p:spPr>
          <a:xfrm>
            <a:off x="2346000" y="1476300"/>
            <a:ext cx="4452000" cy="444000"/>
          </a:xfrm>
          <a:prstGeom prst="roundRect">
            <a:avLst>
              <a:gd fmla="val 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dk2"/>
                </a:solidFill>
                <a:latin typeface="Century Gothic"/>
                <a:ea typeface="Century Gothic"/>
                <a:cs typeface="Century Gothic"/>
                <a:sym typeface="Century Gothic"/>
              </a:rPr>
              <a:t>“I’m looking for a </a:t>
            </a:r>
            <a:r>
              <a:rPr b="1" lang="en" sz="1300" u="sng">
                <a:solidFill>
                  <a:schemeClr val="accent3"/>
                </a:solidFill>
                <a:latin typeface="Century Gothic"/>
                <a:ea typeface="Century Gothic"/>
                <a:cs typeface="Century Gothic"/>
                <a:sym typeface="Century Gothic"/>
              </a:rPr>
              <a:t>cardiologist</a:t>
            </a:r>
            <a:r>
              <a:rPr b="1" lang="en" sz="1300">
                <a:solidFill>
                  <a:schemeClr val="dk2"/>
                </a:solidFill>
                <a:latin typeface="Century Gothic"/>
                <a:ea typeface="Century Gothic"/>
                <a:cs typeface="Century Gothic"/>
                <a:sym typeface="Century Gothic"/>
              </a:rPr>
              <a:t> who accepts </a:t>
            </a:r>
            <a:r>
              <a:rPr b="1" lang="en" sz="1300" u="sng">
                <a:solidFill>
                  <a:schemeClr val="accent3"/>
                </a:solidFill>
                <a:latin typeface="Century Gothic"/>
                <a:ea typeface="Century Gothic"/>
                <a:cs typeface="Century Gothic"/>
                <a:sym typeface="Century Gothic"/>
              </a:rPr>
              <a:t>Aetna</a:t>
            </a:r>
            <a:r>
              <a:rPr b="1" lang="en" sz="1300">
                <a:solidFill>
                  <a:schemeClr val="dk2"/>
                </a:solidFill>
                <a:latin typeface="Century Gothic"/>
                <a:ea typeface="Century Gothic"/>
                <a:cs typeface="Century Gothic"/>
                <a:sym typeface="Century Gothic"/>
              </a:rPr>
              <a:t>”</a:t>
            </a:r>
            <a:endParaRPr b="1" sz="1300">
              <a:solidFill>
                <a:schemeClr val="dk2"/>
              </a:solidFill>
              <a:latin typeface="Century Gothic"/>
              <a:ea typeface="Century Gothic"/>
              <a:cs typeface="Century Gothic"/>
              <a:sym typeface="Century Gothic"/>
            </a:endParaRPr>
          </a:p>
        </p:txBody>
      </p:sp>
      <p:sp>
        <p:nvSpPr>
          <p:cNvPr id="1416" name="Google Shape;1416;p232"/>
          <p:cNvSpPr/>
          <p:nvPr/>
        </p:nvSpPr>
        <p:spPr>
          <a:xfrm>
            <a:off x="2346050" y="2736988"/>
            <a:ext cx="1428600" cy="69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Name</a:t>
            </a:r>
            <a:endParaRPr b="1" sz="1100">
              <a:solidFill>
                <a:schemeClr val="lt1"/>
              </a:solidFill>
              <a:latin typeface="Century Gothic"/>
              <a:ea typeface="Century Gothic"/>
              <a:cs typeface="Century Gothic"/>
              <a:sym typeface="Century Gothic"/>
            </a:endParaRPr>
          </a:p>
        </p:txBody>
      </p:sp>
      <p:sp>
        <p:nvSpPr>
          <p:cNvPr id="1417" name="Google Shape;1417;p232"/>
          <p:cNvSpPr/>
          <p:nvPr/>
        </p:nvSpPr>
        <p:spPr>
          <a:xfrm>
            <a:off x="3857700" y="2736988"/>
            <a:ext cx="1428600" cy="69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Specialty</a:t>
            </a:r>
            <a:endParaRPr b="1" sz="1100">
              <a:solidFill>
                <a:schemeClr val="lt1"/>
              </a:solidFill>
              <a:latin typeface="Century Gothic"/>
              <a:ea typeface="Century Gothic"/>
              <a:cs typeface="Century Gothic"/>
              <a:sym typeface="Century Gothic"/>
            </a:endParaRPr>
          </a:p>
        </p:txBody>
      </p:sp>
      <p:sp>
        <p:nvSpPr>
          <p:cNvPr id="1418" name="Google Shape;1418;p232"/>
          <p:cNvSpPr/>
          <p:nvPr/>
        </p:nvSpPr>
        <p:spPr>
          <a:xfrm>
            <a:off x="5369350" y="2736988"/>
            <a:ext cx="1428600" cy="69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Insurance</a:t>
            </a:r>
            <a:endParaRPr b="1" sz="1100">
              <a:solidFill>
                <a:schemeClr val="lt1"/>
              </a:solidFill>
              <a:latin typeface="Century Gothic"/>
              <a:ea typeface="Century Gothic"/>
              <a:cs typeface="Century Gothic"/>
              <a:sym typeface="Century Gothic"/>
            </a:endParaRPr>
          </a:p>
        </p:txBody>
      </p:sp>
      <p:sp>
        <p:nvSpPr>
          <p:cNvPr id="1411" name="Google Shape;1411;p232"/>
          <p:cNvSpPr/>
          <p:nvPr/>
        </p:nvSpPr>
        <p:spPr>
          <a:xfrm>
            <a:off x="2346050" y="41647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name</a:t>
            </a:r>
            <a:endParaRPr sz="900">
              <a:solidFill>
                <a:schemeClr val="lt1"/>
              </a:solidFill>
              <a:latin typeface="Century Gothic"/>
              <a:ea typeface="Century Gothic"/>
              <a:cs typeface="Century Gothic"/>
              <a:sym typeface="Century Gothic"/>
            </a:endParaRPr>
          </a:p>
        </p:txBody>
      </p:sp>
      <p:sp>
        <p:nvSpPr>
          <p:cNvPr id="1415" name="Google Shape;1415;p232"/>
          <p:cNvSpPr/>
          <p:nvPr/>
        </p:nvSpPr>
        <p:spPr>
          <a:xfrm>
            <a:off x="3857700" y="41647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Specialty </a:t>
            </a:r>
            <a:endParaRPr sz="900">
              <a:solidFill>
                <a:schemeClr val="lt1"/>
              </a:solidFill>
              <a:latin typeface="Century Gothic"/>
              <a:ea typeface="Century Gothic"/>
              <a:cs typeface="Century Gothic"/>
              <a:sym typeface="Century Gothic"/>
            </a:endParaRPr>
          </a:p>
        </p:txBody>
      </p:sp>
      <p:sp>
        <p:nvSpPr>
          <p:cNvPr id="1413" name="Google Shape;1413;p232"/>
          <p:cNvSpPr/>
          <p:nvPr/>
        </p:nvSpPr>
        <p:spPr>
          <a:xfrm>
            <a:off x="5369350" y="41647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insurance</a:t>
            </a:r>
            <a:endParaRPr sz="900">
              <a:solidFill>
                <a:schemeClr val="lt1"/>
              </a:solidFill>
              <a:latin typeface="Century Gothic"/>
              <a:ea typeface="Century Gothic"/>
              <a:cs typeface="Century Gothic"/>
              <a:sym typeface="Century Gothic"/>
            </a:endParaRPr>
          </a:p>
        </p:txBody>
      </p:sp>
      <p:sp>
        <p:nvSpPr>
          <p:cNvPr id="1419" name="Google Shape;1419;p232"/>
          <p:cNvSpPr/>
          <p:nvPr/>
        </p:nvSpPr>
        <p:spPr>
          <a:xfrm>
            <a:off x="2346050" y="2310900"/>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Name detected</a:t>
            </a:r>
            <a:endParaRPr b="1" sz="1100">
              <a:solidFill>
                <a:schemeClr val="lt1"/>
              </a:solidFill>
              <a:latin typeface="Century Gothic"/>
              <a:ea typeface="Century Gothic"/>
              <a:cs typeface="Century Gothic"/>
              <a:sym typeface="Century Gothic"/>
            </a:endParaRPr>
          </a:p>
        </p:txBody>
      </p:sp>
      <p:sp>
        <p:nvSpPr>
          <p:cNvPr id="1420" name="Google Shape;1420;p232"/>
          <p:cNvSpPr/>
          <p:nvPr/>
        </p:nvSpPr>
        <p:spPr>
          <a:xfrm>
            <a:off x="3857700" y="2310900"/>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Specialty detected</a:t>
            </a:r>
            <a:endParaRPr sz="900">
              <a:solidFill>
                <a:schemeClr val="lt1"/>
              </a:solidFill>
              <a:latin typeface="Century Gothic"/>
              <a:ea typeface="Century Gothic"/>
              <a:cs typeface="Century Gothic"/>
              <a:sym typeface="Century Gothic"/>
            </a:endParaRPr>
          </a:p>
        </p:txBody>
      </p:sp>
      <p:sp>
        <p:nvSpPr>
          <p:cNvPr id="1421" name="Google Shape;1421;p232"/>
          <p:cNvSpPr/>
          <p:nvPr/>
        </p:nvSpPr>
        <p:spPr>
          <a:xfrm>
            <a:off x="5369350" y="2310900"/>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Insurance detected</a:t>
            </a:r>
            <a:endParaRPr sz="900">
              <a:solidFill>
                <a:schemeClr val="lt1"/>
              </a:solidFill>
              <a:latin typeface="Century Gothic"/>
              <a:ea typeface="Century Gothic"/>
              <a:cs typeface="Century Gothic"/>
              <a:sym typeface="Century Gothic"/>
            </a:endParaRPr>
          </a:p>
        </p:txBody>
      </p:sp>
      <p:sp>
        <p:nvSpPr>
          <p:cNvPr id="1422" name="Google Shape;1422;p232"/>
          <p:cNvSpPr/>
          <p:nvPr/>
        </p:nvSpPr>
        <p:spPr>
          <a:xfrm>
            <a:off x="5369350" y="3536575"/>
            <a:ext cx="1428600" cy="3255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Ask about specialty</a:t>
            </a:r>
            <a:endParaRPr sz="900">
              <a:solidFill>
                <a:schemeClr val="lt1"/>
              </a:solidFill>
              <a:latin typeface="Century Gothic"/>
              <a:ea typeface="Century Gothic"/>
              <a:cs typeface="Century Gothic"/>
              <a:sym typeface="Century Gothic"/>
            </a:endParaRPr>
          </a:p>
        </p:txBody>
      </p:sp>
      <p:cxnSp>
        <p:nvCxnSpPr>
          <p:cNvPr id="1423" name="Google Shape;1423;p232"/>
          <p:cNvCxnSpPr>
            <a:endCxn id="1424" idx="0"/>
          </p:cNvCxnSpPr>
          <p:nvPr/>
        </p:nvCxnSpPr>
        <p:spPr>
          <a:xfrm>
            <a:off x="4588523" y="2138625"/>
            <a:ext cx="3067200" cy="2017800"/>
          </a:xfrm>
          <a:prstGeom prst="bentConnector2">
            <a:avLst/>
          </a:prstGeom>
          <a:noFill/>
          <a:ln cap="flat" cmpd="sng" w="9525">
            <a:solidFill>
              <a:schemeClr val="lt2"/>
            </a:solidFill>
            <a:prstDash val="solid"/>
            <a:round/>
            <a:headEnd len="med" w="med" type="none"/>
            <a:tailEnd len="med" w="med" type="triangle"/>
          </a:ln>
        </p:spPr>
      </p:cxnSp>
      <p:sp>
        <p:nvSpPr>
          <p:cNvPr id="1425" name="Google Shape;1425;p232"/>
          <p:cNvSpPr/>
          <p:nvPr/>
        </p:nvSpPr>
        <p:spPr>
          <a:xfrm>
            <a:off x="6941413" y="3163100"/>
            <a:ext cx="1428600" cy="699000"/>
          </a:xfrm>
          <a:prstGeom prst="roundRect">
            <a:avLst>
              <a:gd fmla="val 0" name="adj"/>
            </a:avLst>
          </a:prstGeom>
          <a:solidFill>
            <a:srgbClr val="F25757"/>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Intent:</a:t>
            </a:r>
            <a:br>
              <a:rPr b="1" lang="en" sz="1000">
                <a:solidFill>
                  <a:schemeClr val="lt1"/>
                </a:solidFill>
                <a:latin typeface="Century Gothic"/>
                <a:ea typeface="Century Gothic"/>
                <a:cs typeface="Century Gothic"/>
                <a:sym typeface="Century Gothic"/>
              </a:rPr>
            </a:br>
            <a:r>
              <a:rPr b="1" lang="en" sz="1100">
                <a:solidFill>
                  <a:schemeClr val="lt1"/>
                </a:solidFill>
                <a:latin typeface="Century Gothic"/>
                <a:ea typeface="Century Gothic"/>
                <a:cs typeface="Century Gothic"/>
                <a:sym typeface="Century Gothic"/>
              </a:rPr>
              <a:t>Specialty + Insurance </a:t>
            </a:r>
            <a:endParaRPr b="1" sz="1100">
              <a:solidFill>
                <a:schemeClr val="lt1"/>
              </a:solidFill>
              <a:latin typeface="Century Gothic"/>
              <a:ea typeface="Century Gothic"/>
              <a:cs typeface="Century Gothic"/>
              <a:sym typeface="Century Gothic"/>
            </a:endParaRPr>
          </a:p>
        </p:txBody>
      </p:sp>
      <p:sp>
        <p:nvSpPr>
          <p:cNvPr id="1426" name="Google Shape;1426;p232"/>
          <p:cNvSpPr/>
          <p:nvPr/>
        </p:nvSpPr>
        <p:spPr>
          <a:xfrm>
            <a:off x="6940388" y="2310900"/>
            <a:ext cx="1428600" cy="325500"/>
          </a:xfrm>
          <a:prstGeom prst="roundRect">
            <a:avLst>
              <a:gd fmla="val 0" name="adj"/>
            </a:avLst>
          </a:prstGeom>
          <a:solidFill>
            <a:srgbClr val="FF969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Specialty detected</a:t>
            </a:r>
            <a:endParaRPr sz="900">
              <a:solidFill>
                <a:schemeClr val="lt1"/>
              </a:solidFill>
              <a:latin typeface="Century Gothic"/>
              <a:ea typeface="Century Gothic"/>
              <a:cs typeface="Century Gothic"/>
              <a:sym typeface="Century Gothic"/>
            </a:endParaRPr>
          </a:p>
        </p:txBody>
      </p:sp>
      <p:sp>
        <p:nvSpPr>
          <p:cNvPr id="1427" name="Google Shape;1427;p232"/>
          <p:cNvSpPr/>
          <p:nvPr/>
        </p:nvSpPr>
        <p:spPr>
          <a:xfrm>
            <a:off x="6940388" y="2737000"/>
            <a:ext cx="1428600" cy="325500"/>
          </a:xfrm>
          <a:prstGeom prst="roundRect">
            <a:avLst>
              <a:gd fmla="val 0" name="adj"/>
            </a:avLst>
          </a:prstGeom>
          <a:solidFill>
            <a:srgbClr val="FF969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Insurance detected</a:t>
            </a:r>
            <a:endParaRPr sz="900">
              <a:solidFill>
                <a:schemeClr val="lt1"/>
              </a:solidFill>
              <a:latin typeface="Century Gothic"/>
              <a:ea typeface="Century Gothic"/>
              <a:cs typeface="Century Gothic"/>
              <a:sym typeface="Century Gothic"/>
            </a:endParaRPr>
          </a:p>
        </p:txBody>
      </p:sp>
      <p:sp>
        <p:nvSpPr>
          <p:cNvPr id="1424" name="Google Shape;1424;p232"/>
          <p:cNvSpPr/>
          <p:nvPr/>
        </p:nvSpPr>
        <p:spPr>
          <a:xfrm>
            <a:off x="6941423" y="4156425"/>
            <a:ext cx="1428600" cy="453600"/>
          </a:xfrm>
          <a:prstGeom prst="roundRect">
            <a:avLst>
              <a:gd fmla="val 0" name="adj"/>
            </a:avLst>
          </a:prstGeom>
          <a:solidFill>
            <a:srgbClr val="17B89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Century Gothic"/>
                <a:ea typeface="Century Gothic"/>
                <a:cs typeface="Century Gothic"/>
                <a:sym typeface="Century Gothic"/>
              </a:rPr>
              <a:t>Results by Specialty + insurance </a:t>
            </a:r>
            <a:endParaRPr sz="900">
              <a:solidFill>
                <a:schemeClr val="lt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cxnSp>
        <p:nvCxnSpPr>
          <p:cNvPr id="1432" name="Google Shape;1432;p233"/>
          <p:cNvCxnSpPr/>
          <p:nvPr/>
        </p:nvCxnSpPr>
        <p:spPr>
          <a:xfrm rot="10800000">
            <a:off x="2204075" y="2064800"/>
            <a:ext cx="0" cy="2019000"/>
          </a:xfrm>
          <a:prstGeom prst="straightConnector1">
            <a:avLst/>
          </a:prstGeom>
          <a:noFill/>
          <a:ln cap="flat" cmpd="sng" w="9525">
            <a:solidFill>
              <a:schemeClr val="lt2"/>
            </a:solidFill>
            <a:prstDash val="solid"/>
            <a:round/>
            <a:headEnd len="med" w="med" type="triangle"/>
            <a:tailEnd len="med" w="med" type="none"/>
          </a:ln>
        </p:spPr>
      </p:cxnSp>
      <p:cxnSp>
        <p:nvCxnSpPr>
          <p:cNvPr id="1433" name="Google Shape;1433;p233"/>
          <p:cNvCxnSpPr/>
          <p:nvPr/>
        </p:nvCxnSpPr>
        <p:spPr>
          <a:xfrm rot="10800000">
            <a:off x="3383950" y="2064800"/>
            <a:ext cx="0" cy="2019000"/>
          </a:xfrm>
          <a:prstGeom prst="straightConnector1">
            <a:avLst/>
          </a:prstGeom>
          <a:noFill/>
          <a:ln cap="flat" cmpd="sng" w="9525">
            <a:solidFill>
              <a:schemeClr val="lt2"/>
            </a:solidFill>
            <a:prstDash val="solid"/>
            <a:round/>
            <a:headEnd len="med" w="med" type="triangle"/>
            <a:tailEnd len="med" w="med" type="none"/>
          </a:ln>
        </p:spPr>
      </p:cxnSp>
      <p:cxnSp>
        <p:nvCxnSpPr>
          <p:cNvPr id="1434" name="Google Shape;1434;p233"/>
          <p:cNvCxnSpPr>
            <a:stCxn id="1435" idx="0"/>
          </p:cNvCxnSpPr>
          <p:nvPr/>
        </p:nvCxnSpPr>
        <p:spPr>
          <a:xfrm flipH="1" rot="10800000">
            <a:off x="4588367" y="1912230"/>
            <a:ext cx="8100" cy="2171400"/>
          </a:xfrm>
          <a:prstGeom prst="straightConnector1">
            <a:avLst/>
          </a:prstGeom>
          <a:noFill/>
          <a:ln cap="flat" cmpd="sng" w="9525">
            <a:solidFill>
              <a:schemeClr val="lt2"/>
            </a:solidFill>
            <a:prstDash val="solid"/>
            <a:round/>
            <a:headEnd len="med" w="med" type="triangle"/>
            <a:tailEnd len="med" w="med" type="none"/>
          </a:ln>
        </p:spPr>
      </p:cxnSp>
      <p:cxnSp>
        <p:nvCxnSpPr>
          <p:cNvPr id="1436" name="Google Shape;1436;p233"/>
          <p:cNvCxnSpPr/>
          <p:nvPr/>
        </p:nvCxnSpPr>
        <p:spPr>
          <a:xfrm rot="10800000">
            <a:off x="5801050" y="2064800"/>
            <a:ext cx="0" cy="2019000"/>
          </a:xfrm>
          <a:prstGeom prst="straightConnector1">
            <a:avLst/>
          </a:prstGeom>
          <a:noFill/>
          <a:ln cap="flat" cmpd="sng" w="9525">
            <a:solidFill>
              <a:schemeClr val="lt2"/>
            </a:solidFill>
            <a:prstDash val="solid"/>
            <a:round/>
            <a:headEnd len="med" w="med" type="triangle"/>
            <a:tailEnd len="med" w="med" type="none"/>
          </a:ln>
        </p:spPr>
      </p:cxnSp>
      <p:cxnSp>
        <p:nvCxnSpPr>
          <p:cNvPr id="1437" name="Google Shape;1437;p233"/>
          <p:cNvCxnSpPr/>
          <p:nvPr/>
        </p:nvCxnSpPr>
        <p:spPr>
          <a:xfrm rot="10800000">
            <a:off x="7046475" y="2064800"/>
            <a:ext cx="0" cy="2019000"/>
          </a:xfrm>
          <a:prstGeom prst="straightConnector1">
            <a:avLst/>
          </a:prstGeom>
          <a:noFill/>
          <a:ln cap="flat" cmpd="sng" w="9525">
            <a:solidFill>
              <a:schemeClr val="lt2"/>
            </a:solidFill>
            <a:prstDash val="solid"/>
            <a:round/>
            <a:headEnd len="med" w="med" type="triangle"/>
            <a:tailEnd len="med" w="med" type="none"/>
          </a:ln>
        </p:spPr>
      </p:cxnSp>
      <p:cxnSp>
        <p:nvCxnSpPr>
          <p:cNvPr id="1438" name="Google Shape;1438;p233"/>
          <p:cNvCxnSpPr/>
          <p:nvPr/>
        </p:nvCxnSpPr>
        <p:spPr>
          <a:xfrm rot="10800000">
            <a:off x="8285075" y="2064800"/>
            <a:ext cx="0" cy="2019000"/>
          </a:xfrm>
          <a:prstGeom prst="straightConnector1">
            <a:avLst/>
          </a:prstGeom>
          <a:noFill/>
          <a:ln cap="flat" cmpd="sng" w="9525">
            <a:solidFill>
              <a:schemeClr val="lt2"/>
            </a:solidFill>
            <a:prstDash val="solid"/>
            <a:round/>
            <a:headEnd len="med" w="med" type="triangle"/>
            <a:tailEnd len="med" w="med" type="none"/>
          </a:ln>
        </p:spPr>
      </p:cxnSp>
      <p:cxnSp>
        <p:nvCxnSpPr>
          <p:cNvPr id="1439" name="Google Shape;1439;p233"/>
          <p:cNvCxnSpPr/>
          <p:nvPr/>
        </p:nvCxnSpPr>
        <p:spPr>
          <a:xfrm>
            <a:off x="958650" y="2064300"/>
            <a:ext cx="7333200" cy="0"/>
          </a:xfrm>
          <a:prstGeom prst="straightConnector1">
            <a:avLst/>
          </a:prstGeom>
          <a:noFill/>
          <a:ln cap="flat" cmpd="sng" w="9525">
            <a:solidFill>
              <a:schemeClr val="lt2"/>
            </a:solidFill>
            <a:prstDash val="solid"/>
            <a:round/>
            <a:headEnd len="med" w="med" type="none"/>
            <a:tailEnd len="med" w="med" type="none"/>
          </a:ln>
        </p:spPr>
      </p:cxnSp>
      <p:sp>
        <p:nvSpPr>
          <p:cNvPr id="1440" name="Google Shape;1440;p233"/>
          <p:cNvSpPr txBox="1"/>
          <p:nvPr>
            <p:ph idx="12" type="sldNum"/>
          </p:nvPr>
        </p:nvSpPr>
        <p:spPr>
          <a:xfrm>
            <a:off x="8564297" y="4814530"/>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441" name="Google Shape;1441;p233"/>
          <p:cNvSpPr txBox="1"/>
          <p:nvPr>
            <p:ph type="title"/>
          </p:nvPr>
        </p:nvSpPr>
        <p:spPr>
          <a:xfrm>
            <a:off x="634551" y="780900"/>
            <a:ext cx="71658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b="1" lang="en" sz="1400"/>
              <a:t>The old way</a:t>
            </a:r>
            <a:endParaRPr b="1" sz="1400"/>
          </a:p>
          <a:p>
            <a:pPr indent="0" lvl="0" marL="0" rtl="0" algn="l">
              <a:lnSpc>
                <a:spcPct val="100000"/>
              </a:lnSpc>
              <a:spcBef>
                <a:spcPts val="0"/>
              </a:spcBef>
              <a:spcAft>
                <a:spcPts val="0"/>
              </a:spcAft>
              <a:buClr>
                <a:srgbClr val="1E22AA"/>
              </a:buClr>
              <a:buSzPts val="2700"/>
              <a:buFont typeface="Arial"/>
              <a:buNone/>
            </a:pPr>
            <a:r>
              <a:rPr lang="en"/>
              <a:t>Each attribute adds intents exponentially</a:t>
            </a:r>
            <a:endParaRPr/>
          </a:p>
        </p:txBody>
      </p:sp>
      <p:sp>
        <p:nvSpPr>
          <p:cNvPr id="1442" name="Google Shape;1442;p233"/>
          <p:cNvSpPr/>
          <p:nvPr/>
        </p:nvSpPr>
        <p:spPr>
          <a:xfrm>
            <a:off x="2346000" y="1476300"/>
            <a:ext cx="4452000" cy="444000"/>
          </a:xfrm>
          <a:prstGeom prst="roundRect">
            <a:avLst>
              <a:gd fmla="val 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dk2"/>
                </a:solidFill>
                <a:latin typeface="Century Gothic"/>
                <a:ea typeface="Century Gothic"/>
                <a:cs typeface="Century Gothic"/>
                <a:sym typeface="Century Gothic"/>
              </a:rPr>
              <a:t>“I’m looking for </a:t>
            </a:r>
            <a:r>
              <a:rPr b="1" lang="en" sz="1300" u="sng">
                <a:solidFill>
                  <a:schemeClr val="accent3"/>
                </a:solidFill>
                <a:latin typeface="Century Gothic"/>
                <a:ea typeface="Century Gothic"/>
                <a:cs typeface="Century Gothic"/>
                <a:sym typeface="Century Gothic"/>
              </a:rPr>
              <a:t>cardiologist</a:t>
            </a:r>
            <a:r>
              <a:rPr b="1" lang="en" sz="1300">
                <a:solidFill>
                  <a:schemeClr val="dk2"/>
                </a:solidFill>
                <a:latin typeface="Century Gothic"/>
                <a:ea typeface="Century Gothic"/>
                <a:cs typeface="Century Gothic"/>
                <a:sym typeface="Century Gothic"/>
              </a:rPr>
              <a:t> in </a:t>
            </a:r>
            <a:r>
              <a:rPr b="1" lang="en" sz="1300" u="sng">
                <a:solidFill>
                  <a:schemeClr val="accent3"/>
                </a:solidFill>
                <a:latin typeface="Century Gothic"/>
                <a:ea typeface="Century Gothic"/>
                <a:cs typeface="Century Gothic"/>
                <a:sym typeface="Century Gothic"/>
              </a:rPr>
              <a:t>Brooklyn</a:t>
            </a:r>
            <a:r>
              <a:rPr b="1" lang="en" sz="1300">
                <a:solidFill>
                  <a:schemeClr val="dk2"/>
                </a:solidFill>
                <a:latin typeface="Century Gothic"/>
                <a:ea typeface="Century Gothic"/>
                <a:cs typeface="Century Gothic"/>
                <a:sym typeface="Century Gothic"/>
              </a:rPr>
              <a:t>”</a:t>
            </a:r>
            <a:endParaRPr b="1" sz="1300">
              <a:solidFill>
                <a:schemeClr val="dk2"/>
              </a:solidFill>
              <a:latin typeface="Century Gothic"/>
              <a:ea typeface="Century Gothic"/>
              <a:cs typeface="Century Gothic"/>
              <a:sym typeface="Century Gothic"/>
            </a:endParaRPr>
          </a:p>
        </p:txBody>
      </p:sp>
      <p:sp>
        <p:nvSpPr>
          <p:cNvPr id="1443" name="Google Shape;1443;p233"/>
          <p:cNvSpPr/>
          <p:nvPr/>
        </p:nvSpPr>
        <p:spPr>
          <a:xfrm>
            <a:off x="2820547" y="4083630"/>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name</a:t>
            </a:r>
            <a:endParaRPr sz="800">
              <a:solidFill>
                <a:schemeClr val="lt1"/>
              </a:solidFill>
              <a:latin typeface="Helvetica Neue"/>
              <a:ea typeface="Helvetica Neue"/>
              <a:cs typeface="Helvetica Neue"/>
              <a:sym typeface="Helvetica Neue"/>
            </a:endParaRPr>
          </a:p>
        </p:txBody>
      </p:sp>
      <p:sp>
        <p:nvSpPr>
          <p:cNvPr id="1435" name="Google Shape;1435;p233"/>
          <p:cNvSpPr/>
          <p:nvPr/>
        </p:nvSpPr>
        <p:spPr>
          <a:xfrm>
            <a:off x="4021067" y="4083630"/>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specialty </a:t>
            </a:r>
            <a:endParaRPr sz="800">
              <a:solidFill>
                <a:schemeClr val="lt1"/>
              </a:solidFill>
              <a:latin typeface="Helvetica Neue"/>
              <a:ea typeface="Helvetica Neue"/>
              <a:cs typeface="Helvetica Neue"/>
              <a:sym typeface="Helvetica Neue"/>
            </a:endParaRPr>
          </a:p>
        </p:txBody>
      </p:sp>
      <p:sp>
        <p:nvSpPr>
          <p:cNvPr id="1444" name="Google Shape;1444;p233"/>
          <p:cNvSpPr/>
          <p:nvPr/>
        </p:nvSpPr>
        <p:spPr>
          <a:xfrm>
            <a:off x="5221600" y="4083630"/>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insurance</a:t>
            </a:r>
            <a:endParaRPr sz="800">
              <a:solidFill>
                <a:schemeClr val="lt1"/>
              </a:solidFill>
              <a:latin typeface="Helvetica Neue"/>
              <a:ea typeface="Helvetica Neue"/>
              <a:cs typeface="Helvetica Neue"/>
              <a:sym typeface="Helvetica Neue"/>
            </a:endParaRPr>
          </a:p>
        </p:txBody>
      </p:sp>
      <p:sp>
        <p:nvSpPr>
          <p:cNvPr id="1445" name="Google Shape;1445;p233"/>
          <p:cNvSpPr/>
          <p:nvPr/>
        </p:nvSpPr>
        <p:spPr>
          <a:xfrm>
            <a:off x="2820554" y="2269638"/>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Name detected</a:t>
            </a:r>
            <a:endParaRPr b="1" sz="1000">
              <a:solidFill>
                <a:schemeClr val="lt1"/>
              </a:solidFill>
              <a:latin typeface="Helvetica Neue"/>
              <a:ea typeface="Helvetica Neue"/>
              <a:cs typeface="Helvetica Neue"/>
              <a:sym typeface="Helvetica Neue"/>
            </a:endParaRPr>
          </a:p>
        </p:txBody>
      </p:sp>
      <p:sp>
        <p:nvSpPr>
          <p:cNvPr id="1446" name="Google Shape;1446;p233"/>
          <p:cNvSpPr/>
          <p:nvPr/>
        </p:nvSpPr>
        <p:spPr>
          <a:xfrm>
            <a:off x="4021074" y="2269638"/>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Specialty detected</a:t>
            </a:r>
            <a:endParaRPr sz="800">
              <a:solidFill>
                <a:schemeClr val="lt1"/>
              </a:solidFill>
              <a:latin typeface="Helvetica Neue"/>
              <a:ea typeface="Helvetica Neue"/>
              <a:cs typeface="Helvetica Neue"/>
              <a:sym typeface="Helvetica Neue"/>
            </a:endParaRPr>
          </a:p>
        </p:txBody>
      </p:sp>
      <p:sp>
        <p:nvSpPr>
          <p:cNvPr id="1447" name="Google Shape;1447;p233"/>
          <p:cNvSpPr/>
          <p:nvPr/>
        </p:nvSpPr>
        <p:spPr>
          <a:xfrm>
            <a:off x="5221594" y="2269638"/>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Insurance detected</a:t>
            </a:r>
            <a:endParaRPr sz="800">
              <a:solidFill>
                <a:schemeClr val="lt1"/>
              </a:solidFill>
              <a:latin typeface="Helvetica Neue"/>
              <a:ea typeface="Helvetica Neue"/>
              <a:cs typeface="Helvetica Neue"/>
              <a:sym typeface="Helvetica Neue"/>
            </a:endParaRPr>
          </a:p>
        </p:txBody>
      </p:sp>
      <p:sp>
        <p:nvSpPr>
          <p:cNvPr id="1448" name="Google Shape;1448;p233"/>
          <p:cNvSpPr/>
          <p:nvPr/>
        </p:nvSpPr>
        <p:spPr>
          <a:xfrm>
            <a:off x="5221600" y="3314450"/>
            <a:ext cx="1134600" cy="57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Ask about specialty</a:t>
            </a:r>
            <a:endParaRPr sz="800">
              <a:solidFill>
                <a:schemeClr val="lt1"/>
              </a:solidFill>
              <a:latin typeface="Helvetica Neue"/>
              <a:ea typeface="Helvetica Neue"/>
              <a:cs typeface="Helvetica Neue"/>
              <a:sym typeface="Helvetica Neue"/>
            </a:endParaRPr>
          </a:p>
        </p:txBody>
      </p:sp>
      <p:sp>
        <p:nvSpPr>
          <p:cNvPr id="1449" name="Google Shape;1449;p233"/>
          <p:cNvSpPr/>
          <p:nvPr/>
        </p:nvSpPr>
        <p:spPr>
          <a:xfrm>
            <a:off x="2820556" y="2609600"/>
            <a:ext cx="1134600" cy="12837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Name</a:t>
            </a:r>
            <a:endParaRPr b="1" sz="1000">
              <a:solidFill>
                <a:schemeClr val="lt1"/>
              </a:solidFill>
              <a:latin typeface="Helvetica Neue"/>
              <a:ea typeface="Helvetica Neue"/>
              <a:cs typeface="Helvetica Neue"/>
              <a:sym typeface="Helvetica Neue"/>
            </a:endParaRPr>
          </a:p>
        </p:txBody>
      </p:sp>
      <p:sp>
        <p:nvSpPr>
          <p:cNvPr id="1450" name="Google Shape;1450;p233"/>
          <p:cNvSpPr/>
          <p:nvPr/>
        </p:nvSpPr>
        <p:spPr>
          <a:xfrm>
            <a:off x="4021081" y="2609601"/>
            <a:ext cx="1134600" cy="12837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Specialty</a:t>
            </a:r>
            <a:endParaRPr b="1" sz="1000">
              <a:solidFill>
                <a:schemeClr val="lt1"/>
              </a:solidFill>
              <a:latin typeface="Helvetica Neue"/>
              <a:ea typeface="Helvetica Neue"/>
              <a:cs typeface="Helvetica Neue"/>
              <a:sym typeface="Helvetica Neue"/>
            </a:endParaRPr>
          </a:p>
        </p:txBody>
      </p:sp>
      <p:sp>
        <p:nvSpPr>
          <p:cNvPr id="1451" name="Google Shape;1451;p233"/>
          <p:cNvSpPr/>
          <p:nvPr/>
        </p:nvSpPr>
        <p:spPr>
          <a:xfrm>
            <a:off x="5221600" y="2609602"/>
            <a:ext cx="1134600" cy="64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Insurance</a:t>
            </a:r>
            <a:endParaRPr b="1" sz="1000">
              <a:solidFill>
                <a:schemeClr val="lt1"/>
              </a:solidFill>
              <a:latin typeface="Helvetica Neue"/>
              <a:ea typeface="Helvetica Neue"/>
              <a:cs typeface="Helvetica Neue"/>
              <a:sym typeface="Helvetica Neue"/>
            </a:endParaRPr>
          </a:p>
        </p:txBody>
      </p:sp>
      <p:sp>
        <p:nvSpPr>
          <p:cNvPr id="1452" name="Google Shape;1452;p233"/>
          <p:cNvSpPr/>
          <p:nvPr/>
        </p:nvSpPr>
        <p:spPr>
          <a:xfrm>
            <a:off x="6470101" y="4083615"/>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specialty + insurance </a:t>
            </a:r>
            <a:endParaRPr sz="800">
              <a:solidFill>
                <a:schemeClr val="lt1"/>
              </a:solidFill>
              <a:latin typeface="Helvetica Neue"/>
              <a:ea typeface="Helvetica Neue"/>
              <a:cs typeface="Helvetica Neue"/>
              <a:sym typeface="Helvetica Neue"/>
            </a:endParaRPr>
          </a:p>
        </p:txBody>
      </p:sp>
      <p:sp>
        <p:nvSpPr>
          <p:cNvPr id="1453" name="Google Shape;1453;p233"/>
          <p:cNvSpPr/>
          <p:nvPr/>
        </p:nvSpPr>
        <p:spPr>
          <a:xfrm>
            <a:off x="6470100" y="2942071"/>
            <a:ext cx="1134600" cy="95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Specialty + Insurance </a:t>
            </a:r>
            <a:endParaRPr b="1" sz="1000">
              <a:solidFill>
                <a:schemeClr val="lt1"/>
              </a:solidFill>
              <a:latin typeface="Helvetica Neue"/>
              <a:ea typeface="Helvetica Neue"/>
              <a:cs typeface="Helvetica Neue"/>
              <a:sym typeface="Helvetica Neue"/>
            </a:endParaRPr>
          </a:p>
        </p:txBody>
      </p:sp>
      <p:sp>
        <p:nvSpPr>
          <p:cNvPr id="1454" name="Google Shape;1454;p233"/>
          <p:cNvSpPr/>
          <p:nvPr/>
        </p:nvSpPr>
        <p:spPr>
          <a:xfrm>
            <a:off x="6469278" y="2277107"/>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Specialty detected</a:t>
            </a:r>
            <a:endParaRPr sz="800">
              <a:solidFill>
                <a:schemeClr val="lt1"/>
              </a:solidFill>
              <a:latin typeface="Helvetica Neue"/>
              <a:ea typeface="Helvetica Neue"/>
              <a:cs typeface="Helvetica Neue"/>
              <a:sym typeface="Helvetica Neue"/>
            </a:endParaRPr>
          </a:p>
        </p:txBody>
      </p:sp>
      <p:sp>
        <p:nvSpPr>
          <p:cNvPr id="1455" name="Google Shape;1455;p233"/>
          <p:cNvSpPr/>
          <p:nvPr/>
        </p:nvSpPr>
        <p:spPr>
          <a:xfrm>
            <a:off x="6469278" y="2609595"/>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Insurance detected</a:t>
            </a:r>
            <a:endParaRPr sz="800">
              <a:solidFill>
                <a:schemeClr val="lt1"/>
              </a:solidFill>
              <a:latin typeface="Helvetica Neue"/>
              <a:ea typeface="Helvetica Neue"/>
              <a:cs typeface="Helvetica Neue"/>
              <a:sym typeface="Helvetica Neue"/>
            </a:endParaRPr>
          </a:p>
        </p:txBody>
      </p:sp>
      <p:sp>
        <p:nvSpPr>
          <p:cNvPr id="1456" name="Google Shape;1456;p233"/>
          <p:cNvSpPr/>
          <p:nvPr/>
        </p:nvSpPr>
        <p:spPr>
          <a:xfrm>
            <a:off x="1620000" y="4083630"/>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location</a:t>
            </a:r>
            <a:endParaRPr sz="800">
              <a:solidFill>
                <a:schemeClr val="lt1"/>
              </a:solidFill>
              <a:latin typeface="Helvetica Neue"/>
              <a:ea typeface="Helvetica Neue"/>
              <a:cs typeface="Helvetica Neue"/>
              <a:sym typeface="Helvetica Neue"/>
            </a:endParaRPr>
          </a:p>
        </p:txBody>
      </p:sp>
      <p:sp>
        <p:nvSpPr>
          <p:cNvPr id="1457" name="Google Shape;1457;p233"/>
          <p:cNvSpPr/>
          <p:nvPr/>
        </p:nvSpPr>
        <p:spPr>
          <a:xfrm>
            <a:off x="1619994" y="2269638"/>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Location detected</a:t>
            </a:r>
            <a:endParaRPr b="1" sz="1000">
              <a:solidFill>
                <a:schemeClr val="lt1"/>
              </a:solidFill>
              <a:latin typeface="Helvetica Neue"/>
              <a:ea typeface="Helvetica Neue"/>
              <a:cs typeface="Helvetica Neue"/>
              <a:sym typeface="Helvetica Neue"/>
            </a:endParaRPr>
          </a:p>
        </p:txBody>
      </p:sp>
      <p:sp>
        <p:nvSpPr>
          <p:cNvPr id="1458" name="Google Shape;1458;p233"/>
          <p:cNvSpPr/>
          <p:nvPr/>
        </p:nvSpPr>
        <p:spPr>
          <a:xfrm>
            <a:off x="1620000" y="2609602"/>
            <a:ext cx="1134600" cy="64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Location</a:t>
            </a:r>
            <a:endParaRPr b="1" sz="1000">
              <a:solidFill>
                <a:schemeClr val="lt1"/>
              </a:solidFill>
              <a:latin typeface="Helvetica Neue"/>
              <a:ea typeface="Helvetica Neue"/>
              <a:cs typeface="Helvetica Neue"/>
              <a:sym typeface="Helvetica Neue"/>
            </a:endParaRPr>
          </a:p>
        </p:txBody>
      </p:sp>
      <p:sp>
        <p:nvSpPr>
          <p:cNvPr id="1459" name="Google Shape;1459;p233"/>
          <p:cNvSpPr/>
          <p:nvPr/>
        </p:nvSpPr>
        <p:spPr>
          <a:xfrm>
            <a:off x="1620000" y="3314452"/>
            <a:ext cx="1134600" cy="57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Ask about specialty</a:t>
            </a:r>
            <a:endParaRPr sz="800">
              <a:solidFill>
                <a:schemeClr val="lt1"/>
              </a:solidFill>
              <a:latin typeface="Helvetica Neue"/>
              <a:ea typeface="Helvetica Neue"/>
              <a:cs typeface="Helvetica Neue"/>
              <a:sym typeface="Helvetica Neue"/>
            </a:endParaRPr>
          </a:p>
        </p:txBody>
      </p:sp>
      <p:sp>
        <p:nvSpPr>
          <p:cNvPr id="1460" name="Google Shape;1460;p233"/>
          <p:cNvSpPr/>
          <p:nvPr/>
        </p:nvSpPr>
        <p:spPr>
          <a:xfrm>
            <a:off x="372657" y="4083615"/>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location + Specialty</a:t>
            </a:r>
            <a:endParaRPr sz="800">
              <a:solidFill>
                <a:schemeClr val="lt1"/>
              </a:solidFill>
              <a:latin typeface="Helvetica Neue"/>
              <a:ea typeface="Helvetica Neue"/>
              <a:cs typeface="Helvetica Neue"/>
              <a:sym typeface="Helvetica Neue"/>
            </a:endParaRPr>
          </a:p>
        </p:txBody>
      </p:sp>
      <p:sp>
        <p:nvSpPr>
          <p:cNvPr id="1461" name="Google Shape;1461;p233"/>
          <p:cNvSpPr/>
          <p:nvPr/>
        </p:nvSpPr>
        <p:spPr>
          <a:xfrm>
            <a:off x="372657" y="2269638"/>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Location detected</a:t>
            </a:r>
            <a:endParaRPr b="1" sz="1000">
              <a:solidFill>
                <a:schemeClr val="lt1"/>
              </a:solidFill>
              <a:latin typeface="Helvetica Neue"/>
              <a:ea typeface="Helvetica Neue"/>
              <a:cs typeface="Helvetica Neue"/>
              <a:sym typeface="Helvetica Neue"/>
            </a:endParaRPr>
          </a:p>
        </p:txBody>
      </p:sp>
      <p:sp>
        <p:nvSpPr>
          <p:cNvPr id="1462" name="Google Shape;1462;p233"/>
          <p:cNvSpPr/>
          <p:nvPr/>
        </p:nvSpPr>
        <p:spPr>
          <a:xfrm>
            <a:off x="372300" y="2942071"/>
            <a:ext cx="1134600" cy="95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900">
                <a:solidFill>
                  <a:schemeClr val="lt1"/>
                </a:solidFill>
                <a:latin typeface="Helvetica Neue"/>
                <a:ea typeface="Helvetica Neue"/>
                <a:cs typeface="Helvetica Neue"/>
                <a:sym typeface="Helvetica Neue"/>
              </a:rPr>
              <a:t>Location </a:t>
            </a:r>
            <a:r>
              <a:rPr b="1" lang="en" sz="1000">
                <a:solidFill>
                  <a:schemeClr val="lt1"/>
                </a:solidFill>
                <a:latin typeface="Helvetica Neue"/>
                <a:ea typeface="Helvetica Neue"/>
                <a:cs typeface="Helvetica Neue"/>
                <a:sym typeface="Helvetica Neue"/>
              </a:rPr>
              <a:t>+ Specialty </a:t>
            </a:r>
            <a:endParaRPr b="1" sz="1000">
              <a:solidFill>
                <a:schemeClr val="lt1"/>
              </a:solidFill>
              <a:latin typeface="Helvetica Neue"/>
              <a:ea typeface="Helvetica Neue"/>
              <a:cs typeface="Helvetica Neue"/>
              <a:sym typeface="Helvetica Neue"/>
            </a:endParaRPr>
          </a:p>
        </p:txBody>
      </p:sp>
      <p:sp>
        <p:nvSpPr>
          <p:cNvPr id="1463" name="Google Shape;1463;p233"/>
          <p:cNvSpPr/>
          <p:nvPr/>
        </p:nvSpPr>
        <p:spPr>
          <a:xfrm>
            <a:off x="371476" y="2609595"/>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Specialty detected</a:t>
            </a:r>
            <a:endParaRPr sz="800">
              <a:solidFill>
                <a:schemeClr val="lt1"/>
              </a:solidFill>
              <a:latin typeface="Helvetica Neue"/>
              <a:ea typeface="Helvetica Neue"/>
              <a:cs typeface="Helvetica Neue"/>
              <a:sym typeface="Helvetica Neue"/>
            </a:endParaRPr>
          </a:p>
        </p:txBody>
      </p:sp>
      <p:sp>
        <p:nvSpPr>
          <p:cNvPr id="1464" name="Google Shape;1464;p233"/>
          <p:cNvSpPr/>
          <p:nvPr/>
        </p:nvSpPr>
        <p:spPr>
          <a:xfrm>
            <a:off x="7718609" y="4083790"/>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location + insurance </a:t>
            </a:r>
            <a:endParaRPr sz="800">
              <a:solidFill>
                <a:schemeClr val="lt1"/>
              </a:solidFill>
              <a:latin typeface="Helvetica Neue"/>
              <a:ea typeface="Helvetica Neue"/>
              <a:cs typeface="Helvetica Neue"/>
              <a:sym typeface="Helvetica Neue"/>
            </a:endParaRPr>
          </a:p>
        </p:txBody>
      </p:sp>
      <p:sp>
        <p:nvSpPr>
          <p:cNvPr id="1465" name="Google Shape;1465;p233"/>
          <p:cNvSpPr/>
          <p:nvPr/>
        </p:nvSpPr>
        <p:spPr>
          <a:xfrm>
            <a:off x="7718601" y="2942083"/>
            <a:ext cx="1134600" cy="6252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Location + Insurance </a:t>
            </a:r>
            <a:endParaRPr b="1" sz="1000">
              <a:solidFill>
                <a:schemeClr val="lt1"/>
              </a:solidFill>
              <a:latin typeface="Helvetica Neue"/>
              <a:ea typeface="Helvetica Neue"/>
              <a:cs typeface="Helvetica Neue"/>
              <a:sym typeface="Helvetica Neue"/>
            </a:endParaRPr>
          </a:p>
        </p:txBody>
      </p:sp>
      <p:sp>
        <p:nvSpPr>
          <p:cNvPr id="1466" name="Google Shape;1466;p233"/>
          <p:cNvSpPr/>
          <p:nvPr/>
        </p:nvSpPr>
        <p:spPr>
          <a:xfrm>
            <a:off x="7717787" y="2277107"/>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Location detected</a:t>
            </a:r>
            <a:endParaRPr sz="800">
              <a:solidFill>
                <a:schemeClr val="lt1"/>
              </a:solidFill>
              <a:latin typeface="Helvetica Neue"/>
              <a:ea typeface="Helvetica Neue"/>
              <a:cs typeface="Helvetica Neue"/>
              <a:sym typeface="Helvetica Neue"/>
            </a:endParaRPr>
          </a:p>
        </p:txBody>
      </p:sp>
      <p:sp>
        <p:nvSpPr>
          <p:cNvPr id="1467" name="Google Shape;1467;p233"/>
          <p:cNvSpPr/>
          <p:nvPr/>
        </p:nvSpPr>
        <p:spPr>
          <a:xfrm>
            <a:off x="7717787" y="2609595"/>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Insurance detected</a:t>
            </a:r>
            <a:endParaRPr sz="800">
              <a:solidFill>
                <a:schemeClr val="lt1"/>
              </a:solidFill>
              <a:latin typeface="Helvetica Neue"/>
              <a:ea typeface="Helvetica Neue"/>
              <a:cs typeface="Helvetica Neue"/>
              <a:sym typeface="Helvetica Neue"/>
            </a:endParaRPr>
          </a:p>
        </p:txBody>
      </p:sp>
      <p:sp>
        <p:nvSpPr>
          <p:cNvPr id="1468" name="Google Shape;1468;p233"/>
          <p:cNvSpPr/>
          <p:nvPr/>
        </p:nvSpPr>
        <p:spPr>
          <a:xfrm>
            <a:off x="7718611" y="3602060"/>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Ask about specialty</a:t>
            </a:r>
            <a:endParaRPr sz="800">
              <a:solidFill>
                <a:schemeClr val="lt1"/>
              </a:solidFill>
              <a:latin typeface="Helvetica Neue"/>
              <a:ea typeface="Helvetica Neue"/>
              <a:cs typeface="Helvetica Neue"/>
              <a:sym typeface="Helvetica Neue"/>
            </a:endParaRPr>
          </a:p>
        </p:txBody>
      </p:sp>
      <p:cxnSp>
        <p:nvCxnSpPr>
          <p:cNvPr id="1469" name="Google Shape;1469;p233"/>
          <p:cNvCxnSpPr/>
          <p:nvPr/>
        </p:nvCxnSpPr>
        <p:spPr>
          <a:xfrm rot="10800000">
            <a:off x="958650" y="2064800"/>
            <a:ext cx="0" cy="2019000"/>
          </a:xfrm>
          <a:prstGeom prst="straightConnector1">
            <a:avLst/>
          </a:prstGeom>
          <a:noFill/>
          <a:ln cap="flat" cmpd="sng" w="9525">
            <a:solidFill>
              <a:schemeClr val="dk2"/>
            </a:solidFill>
            <a:prstDash val="solid"/>
            <a:round/>
            <a:headEnd len="med" w="med" type="triangl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cxnSp>
        <p:nvCxnSpPr>
          <p:cNvPr id="1474" name="Google Shape;1474;p234"/>
          <p:cNvCxnSpPr/>
          <p:nvPr/>
        </p:nvCxnSpPr>
        <p:spPr>
          <a:xfrm rot="10800000">
            <a:off x="2204075" y="2064800"/>
            <a:ext cx="0" cy="2019000"/>
          </a:xfrm>
          <a:prstGeom prst="straightConnector1">
            <a:avLst/>
          </a:prstGeom>
          <a:noFill/>
          <a:ln cap="flat" cmpd="sng" w="9525">
            <a:solidFill>
              <a:schemeClr val="lt2"/>
            </a:solidFill>
            <a:prstDash val="solid"/>
            <a:round/>
            <a:headEnd len="med" w="med" type="triangle"/>
            <a:tailEnd len="med" w="med" type="none"/>
          </a:ln>
        </p:spPr>
      </p:cxnSp>
      <p:cxnSp>
        <p:nvCxnSpPr>
          <p:cNvPr id="1475" name="Google Shape;1475;p234"/>
          <p:cNvCxnSpPr/>
          <p:nvPr/>
        </p:nvCxnSpPr>
        <p:spPr>
          <a:xfrm rot="10800000">
            <a:off x="3383950" y="2064800"/>
            <a:ext cx="0" cy="2019000"/>
          </a:xfrm>
          <a:prstGeom prst="straightConnector1">
            <a:avLst/>
          </a:prstGeom>
          <a:noFill/>
          <a:ln cap="flat" cmpd="sng" w="9525">
            <a:solidFill>
              <a:schemeClr val="lt2"/>
            </a:solidFill>
            <a:prstDash val="solid"/>
            <a:round/>
            <a:headEnd len="med" w="med" type="triangle"/>
            <a:tailEnd len="med" w="med" type="none"/>
          </a:ln>
        </p:spPr>
      </p:cxnSp>
      <p:cxnSp>
        <p:nvCxnSpPr>
          <p:cNvPr id="1476" name="Google Shape;1476;p234"/>
          <p:cNvCxnSpPr>
            <a:stCxn id="1477" idx="0"/>
          </p:cNvCxnSpPr>
          <p:nvPr/>
        </p:nvCxnSpPr>
        <p:spPr>
          <a:xfrm flipH="1" rot="10800000">
            <a:off x="4588367" y="1912230"/>
            <a:ext cx="8100" cy="2171400"/>
          </a:xfrm>
          <a:prstGeom prst="straightConnector1">
            <a:avLst/>
          </a:prstGeom>
          <a:noFill/>
          <a:ln cap="flat" cmpd="sng" w="9525">
            <a:solidFill>
              <a:schemeClr val="lt2"/>
            </a:solidFill>
            <a:prstDash val="solid"/>
            <a:round/>
            <a:headEnd len="med" w="med" type="triangle"/>
            <a:tailEnd len="med" w="med" type="none"/>
          </a:ln>
        </p:spPr>
      </p:cxnSp>
      <p:cxnSp>
        <p:nvCxnSpPr>
          <p:cNvPr id="1478" name="Google Shape;1478;p234"/>
          <p:cNvCxnSpPr/>
          <p:nvPr/>
        </p:nvCxnSpPr>
        <p:spPr>
          <a:xfrm rot="10800000">
            <a:off x="5801050" y="2064800"/>
            <a:ext cx="0" cy="2019000"/>
          </a:xfrm>
          <a:prstGeom prst="straightConnector1">
            <a:avLst/>
          </a:prstGeom>
          <a:noFill/>
          <a:ln cap="flat" cmpd="sng" w="9525">
            <a:solidFill>
              <a:schemeClr val="lt2"/>
            </a:solidFill>
            <a:prstDash val="solid"/>
            <a:round/>
            <a:headEnd len="med" w="med" type="triangle"/>
            <a:tailEnd len="med" w="med" type="none"/>
          </a:ln>
        </p:spPr>
      </p:cxnSp>
      <p:cxnSp>
        <p:nvCxnSpPr>
          <p:cNvPr id="1479" name="Google Shape;1479;p234"/>
          <p:cNvCxnSpPr/>
          <p:nvPr/>
        </p:nvCxnSpPr>
        <p:spPr>
          <a:xfrm rot="10800000">
            <a:off x="7046475" y="2064800"/>
            <a:ext cx="0" cy="2019000"/>
          </a:xfrm>
          <a:prstGeom prst="straightConnector1">
            <a:avLst/>
          </a:prstGeom>
          <a:noFill/>
          <a:ln cap="flat" cmpd="sng" w="9525">
            <a:solidFill>
              <a:schemeClr val="lt2"/>
            </a:solidFill>
            <a:prstDash val="solid"/>
            <a:round/>
            <a:headEnd len="med" w="med" type="triangle"/>
            <a:tailEnd len="med" w="med" type="none"/>
          </a:ln>
        </p:spPr>
      </p:cxnSp>
      <p:cxnSp>
        <p:nvCxnSpPr>
          <p:cNvPr id="1480" name="Google Shape;1480;p234"/>
          <p:cNvCxnSpPr/>
          <p:nvPr/>
        </p:nvCxnSpPr>
        <p:spPr>
          <a:xfrm rot="10800000">
            <a:off x="8285075" y="2064800"/>
            <a:ext cx="0" cy="2019000"/>
          </a:xfrm>
          <a:prstGeom prst="straightConnector1">
            <a:avLst/>
          </a:prstGeom>
          <a:noFill/>
          <a:ln cap="flat" cmpd="sng" w="9525">
            <a:solidFill>
              <a:schemeClr val="lt2"/>
            </a:solidFill>
            <a:prstDash val="solid"/>
            <a:round/>
            <a:headEnd len="med" w="med" type="triangle"/>
            <a:tailEnd len="med" w="med" type="none"/>
          </a:ln>
        </p:spPr>
      </p:cxnSp>
      <p:cxnSp>
        <p:nvCxnSpPr>
          <p:cNvPr id="1481" name="Google Shape;1481;p234"/>
          <p:cNvCxnSpPr/>
          <p:nvPr/>
        </p:nvCxnSpPr>
        <p:spPr>
          <a:xfrm>
            <a:off x="958650" y="2064300"/>
            <a:ext cx="7333200" cy="0"/>
          </a:xfrm>
          <a:prstGeom prst="straightConnector1">
            <a:avLst/>
          </a:prstGeom>
          <a:noFill/>
          <a:ln cap="flat" cmpd="sng" w="9525">
            <a:solidFill>
              <a:schemeClr val="lt2"/>
            </a:solidFill>
            <a:prstDash val="solid"/>
            <a:round/>
            <a:headEnd len="med" w="med" type="none"/>
            <a:tailEnd len="med" w="med" type="none"/>
          </a:ln>
        </p:spPr>
      </p:cxnSp>
      <p:sp>
        <p:nvSpPr>
          <p:cNvPr id="1482" name="Google Shape;1482;p234"/>
          <p:cNvSpPr txBox="1"/>
          <p:nvPr>
            <p:ph idx="12" type="sldNum"/>
          </p:nvPr>
        </p:nvSpPr>
        <p:spPr>
          <a:xfrm>
            <a:off x="8564297" y="4814530"/>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483" name="Google Shape;1483;p234"/>
          <p:cNvSpPr txBox="1"/>
          <p:nvPr>
            <p:ph type="title"/>
          </p:nvPr>
        </p:nvSpPr>
        <p:spPr>
          <a:xfrm>
            <a:off x="634551" y="780900"/>
            <a:ext cx="71658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b="1" lang="en" sz="1400"/>
              <a:t>The old way</a:t>
            </a:r>
            <a:endParaRPr b="1" sz="1400"/>
          </a:p>
          <a:p>
            <a:pPr indent="0" lvl="0" marL="0" rtl="0" algn="l">
              <a:lnSpc>
                <a:spcPct val="100000"/>
              </a:lnSpc>
              <a:spcBef>
                <a:spcPts val="0"/>
              </a:spcBef>
              <a:spcAft>
                <a:spcPts val="0"/>
              </a:spcAft>
              <a:buClr>
                <a:srgbClr val="1E22AA"/>
              </a:buClr>
              <a:buSzPts val="2700"/>
              <a:buFont typeface="Arial"/>
              <a:buNone/>
            </a:pPr>
            <a:r>
              <a:rPr lang="en"/>
              <a:t>Each attribute adds intents exponentially</a:t>
            </a:r>
            <a:endParaRPr/>
          </a:p>
        </p:txBody>
      </p:sp>
      <p:sp>
        <p:nvSpPr>
          <p:cNvPr id="1484" name="Google Shape;1484;p234"/>
          <p:cNvSpPr/>
          <p:nvPr/>
        </p:nvSpPr>
        <p:spPr>
          <a:xfrm>
            <a:off x="2346000" y="1476300"/>
            <a:ext cx="4452000" cy="444000"/>
          </a:xfrm>
          <a:prstGeom prst="roundRect">
            <a:avLst>
              <a:gd fmla="val 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dk2"/>
                </a:solidFill>
                <a:latin typeface="Century Gothic"/>
                <a:ea typeface="Century Gothic"/>
                <a:cs typeface="Century Gothic"/>
                <a:sym typeface="Century Gothic"/>
              </a:rPr>
              <a:t>“I’m looking for </a:t>
            </a:r>
            <a:r>
              <a:rPr b="1" lang="en" sz="1300" u="sng">
                <a:solidFill>
                  <a:schemeClr val="accent3"/>
                </a:solidFill>
                <a:latin typeface="Century Gothic"/>
                <a:ea typeface="Century Gothic"/>
                <a:cs typeface="Century Gothic"/>
                <a:sym typeface="Century Gothic"/>
              </a:rPr>
              <a:t>cardiologist</a:t>
            </a:r>
            <a:r>
              <a:rPr b="1" lang="en" sz="1300">
                <a:solidFill>
                  <a:schemeClr val="dk2"/>
                </a:solidFill>
                <a:latin typeface="Century Gothic"/>
                <a:ea typeface="Century Gothic"/>
                <a:cs typeface="Century Gothic"/>
                <a:sym typeface="Century Gothic"/>
              </a:rPr>
              <a:t> in </a:t>
            </a:r>
            <a:r>
              <a:rPr b="1" lang="en" sz="1300" u="sng">
                <a:solidFill>
                  <a:schemeClr val="accent3"/>
                </a:solidFill>
                <a:latin typeface="Century Gothic"/>
                <a:ea typeface="Century Gothic"/>
                <a:cs typeface="Century Gothic"/>
                <a:sym typeface="Century Gothic"/>
              </a:rPr>
              <a:t>Brooklyn</a:t>
            </a:r>
            <a:r>
              <a:rPr b="1" lang="en" sz="1300">
                <a:solidFill>
                  <a:schemeClr val="dk2"/>
                </a:solidFill>
                <a:latin typeface="Century Gothic"/>
                <a:ea typeface="Century Gothic"/>
                <a:cs typeface="Century Gothic"/>
                <a:sym typeface="Century Gothic"/>
              </a:rPr>
              <a:t>”</a:t>
            </a:r>
            <a:endParaRPr b="1" sz="1300">
              <a:solidFill>
                <a:schemeClr val="dk2"/>
              </a:solidFill>
              <a:latin typeface="Century Gothic"/>
              <a:ea typeface="Century Gothic"/>
              <a:cs typeface="Century Gothic"/>
              <a:sym typeface="Century Gothic"/>
            </a:endParaRPr>
          </a:p>
        </p:txBody>
      </p:sp>
      <p:sp>
        <p:nvSpPr>
          <p:cNvPr id="1485" name="Google Shape;1485;p234"/>
          <p:cNvSpPr/>
          <p:nvPr/>
        </p:nvSpPr>
        <p:spPr>
          <a:xfrm>
            <a:off x="2820547" y="4083630"/>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name</a:t>
            </a:r>
            <a:endParaRPr sz="800">
              <a:solidFill>
                <a:schemeClr val="lt1"/>
              </a:solidFill>
              <a:latin typeface="Helvetica Neue"/>
              <a:ea typeface="Helvetica Neue"/>
              <a:cs typeface="Helvetica Neue"/>
              <a:sym typeface="Helvetica Neue"/>
            </a:endParaRPr>
          </a:p>
        </p:txBody>
      </p:sp>
      <p:sp>
        <p:nvSpPr>
          <p:cNvPr id="1477" name="Google Shape;1477;p234"/>
          <p:cNvSpPr/>
          <p:nvPr/>
        </p:nvSpPr>
        <p:spPr>
          <a:xfrm>
            <a:off x="4021067" y="4083630"/>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specialty </a:t>
            </a:r>
            <a:endParaRPr sz="800">
              <a:solidFill>
                <a:schemeClr val="lt1"/>
              </a:solidFill>
              <a:latin typeface="Helvetica Neue"/>
              <a:ea typeface="Helvetica Neue"/>
              <a:cs typeface="Helvetica Neue"/>
              <a:sym typeface="Helvetica Neue"/>
            </a:endParaRPr>
          </a:p>
        </p:txBody>
      </p:sp>
      <p:sp>
        <p:nvSpPr>
          <p:cNvPr id="1486" name="Google Shape;1486;p234"/>
          <p:cNvSpPr/>
          <p:nvPr/>
        </p:nvSpPr>
        <p:spPr>
          <a:xfrm>
            <a:off x="5221600" y="4083630"/>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insurance</a:t>
            </a:r>
            <a:endParaRPr sz="800">
              <a:solidFill>
                <a:schemeClr val="lt1"/>
              </a:solidFill>
              <a:latin typeface="Helvetica Neue"/>
              <a:ea typeface="Helvetica Neue"/>
              <a:cs typeface="Helvetica Neue"/>
              <a:sym typeface="Helvetica Neue"/>
            </a:endParaRPr>
          </a:p>
        </p:txBody>
      </p:sp>
      <p:sp>
        <p:nvSpPr>
          <p:cNvPr id="1487" name="Google Shape;1487;p234"/>
          <p:cNvSpPr/>
          <p:nvPr/>
        </p:nvSpPr>
        <p:spPr>
          <a:xfrm>
            <a:off x="2820554" y="2269638"/>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Name detected</a:t>
            </a:r>
            <a:endParaRPr b="1" sz="1000">
              <a:solidFill>
                <a:schemeClr val="lt1"/>
              </a:solidFill>
              <a:latin typeface="Helvetica Neue"/>
              <a:ea typeface="Helvetica Neue"/>
              <a:cs typeface="Helvetica Neue"/>
              <a:sym typeface="Helvetica Neue"/>
            </a:endParaRPr>
          </a:p>
        </p:txBody>
      </p:sp>
      <p:sp>
        <p:nvSpPr>
          <p:cNvPr id="1488" name="Google Shape;1488;p234"/>
          <p:cNvSpPr/>
          <p:nvPr/>
        </p:nvSpPr>
        <p:spPr>
          <a:xfrm>
            <a:off x="4021074" y="2269638"/>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Specialty detected</a:t>
            </a:r>
            <a:endParaRPr sz="800">
              <a:solidFill>
                <a:schemeClr val="lt1"/>
              </a:solidFill>
              <a:latin typeface="Helvetica Neue"/>
              <a:ea typeface="Helvetica Neue"/>
              <a:cs typeface="Helvetica Neue"/>
              <a:sym typeface="Helvetica Neue"/>
            </a:endParaRPr>
          </a:p>
        </p:txBody>
      </p:sp>
      <p:sp>
        <p:nvSpPr>
          <p:cNvPr id="1489" name="Google Shape;1489;p234"/>
          <p:cNvSpPr/>
          <p:nvPr/>
        </p:nvSpPr>
        <p:spPr>
          <a:xfrm>
            <a:off x="5221594" y="2269638"/>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Insurance detected</a:t>
            </a:r>
            <a:endParaRPr sz="800">
              <a:solidFill>
                <a:schemeClr val="lt1"/>
              </a:solidFill>
              <a:latin typeface="Helvetica Neue"/>
              <a:ea typeface="Helvetica Neue"/>
              <a:cs typeface="Helvetica Neue"/>
              <a:sym typeface="Helvetica Neue"/>
            </a:endParaRPr>
          </a:p>
        </p:txBody>
      </p:sp>
      <p:sp>
        <p:nvSpPr>
          <p:cNvPr id="1490" name="Google Shape;1490;p234"/>
          <p:cNvSpPr/>
          <p:nvPr/>
        </p:nvSpPr>
        <p:spPr>
          <a:xfrm>
            <a:off x="5221600" y="3314450"/>
            <a:ext cx="1134600" cy="57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Ask about specialty</a:t>
            </a:r>
            <a:endParaRPr sz="800">
              <a:solidFill>
                <a:schemeClr val="lt1"/>
              </a:solidFill>
              <a:latin typeface="Helvetica Neue"/>
              <a:ea typeface="Helvetica Neue"/>
              <a:cs typeface="Helvetica Neue"/>
              <a:sym typeface="Helvetica Neue"/>
            </a:endParaRPr>
          </a:p>
        </p:txBody>
      </p:sp>
      <p:sp>
        <p:nvSpPr>
          <p:cNvPr id="1491" name="Google Shape;1491;p234"/>
          <p:cNvSpPr/>
          <p:nvPr/>
        </p:nvSpPr>
        <p:spPr>
          <a:xfrm>
            <a:off x="2820556" y="2609600"/>
            <a:ext cx="1134600" cy="12837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Name</a:t>
            </a:r>
            <a:endParaRPr b="1" sz="1000">
              <a:solidFill>
                <a:schemeClr val="lt1"/>
              </a:solidFill>
              <a:latin typeface="Helvetica Neue"/>
              <a:ea typeface="Helvetica Neue"/>
              <a:cs typeface="Helvetica Neue"/>
              <a:sym typeface="Helvetica Neue"/>
            </a:endParaRPr>
          </a:p>
        </p:txBody>
      </p:sp>
      <p:sp>
        <p:nvSpPr>
          <p:cNvPr id="1492" name="Google Shape;1492;p234"/>
          <p:cNvSpPr/>
          <p:nvPr/>
        </p:nvSpPr>
        <p:spPr>
          <a:xfrm>
            <a:off x="4021081" y="2609601"/>
            <a:ext cx="1134600" cy="12837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Specialty</a:t>
            </a:r>
            <a:endParaRPr b="1" sz="1000">
              <a:solidFill>
                <a:schemeClr val="lt1"/>
              </a:solidFill>
              <a:latin typeface="Helvetica Neue"/>
              <a:ea typeface="Helvetica Neue"/>
              <a:cs typeface="Helvetica Neue"/>
              <a:sym typeface="Helvetica Neue"/>
            </a:endParaRPr>
          </a:p>
        </p:txBody>
      </p:sp>
      <p:sp>
        <p:nvSpPr>
          <p:cNvPr id="1493" name="Google Shape;1493;p234"/>
          <p:cNvSpPr/>
          <p:nvPr/>
        </p:nvSpPr>
        <p:spPr>
          <a:xfrm>
            <a:off x="5221600" y="2609602"/>
            <a:ext cx="1134600" cy="64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Insurance</a:t>
            </a:r>
            <a:endParaRPr b="1" sz="1000">
              <a:solidFill>
                <a:schemeClr val="lt1"/>
              </a:solidFill>
              <a:latin typeface="Helvetica Neue"/>
              <a:ea typeface="Helvetica Neue"/>
              <a:cs typeface="Helvetica Neue"/>
              <a:sym typeface="Helvetica Neue"/>
            </a:endParaRPr>
          </a:p>
        </p:txBody>
      </p:sp>
      <p:sp>
        <p:nvSpPr>
          <p:cNvPr id="1494" name="Google Shape;1494;p234"/>
          <p:cNvSpPr/>
          <p:nvPr/>
        </p:nvSpPr>
        <p:spPr>
          <a:xfrm>
            <a:off x="6470101" y="4083615"/>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specialty + insurance </a:t>
            </a:r>
            <a:endParaRPr sz="800">
              <a:solidFill>
                <a:schemeClr val="lt1"/>
              </a:solidFill>
              <a:latin typeface="Helvetica Neue"/>
              <a:ea typeface="Helvetica Neue"/>
              <a:cs typeface="Helvetica Neue"/>
              <a:sym typeface="Helvetica Neue"/>
            </a:endParaRPr>
          </a:p>
        </p:txBody>
      </p:sp>
      <p:sp>
        <p:nvSpPr>
          <p:cNvPr id="1495" name="Google Shape;1495;p234"/>
          <p:cNvSpPr/>
          <p:nvPr/>
        </p:nvSpPr>
        <p:spPr>
          <a:xfrm>
            <a:off x="6470100" y="2942071"/>
            <a:ext cx="1134600" cy="95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Specialty + Insurance </a:t>
            </a:r>
            <a:endParaRPr b="1" sz="1000">
              <a:solidFill>
                <a:schemeClr val="lt1"/>
              </a:solidFill>
              <a:latin typeface="Helvetica Neue"/>
              <a:ea typeface="Helvetica Neue"/>
              <a:cs typeface="Helvetica Neue"/>
              <a:sym typeface="Helvetica Neue"/>
            </a:endParaRPr>
          </a:p>
        </p:txBody>
      </p:sp>
      <p:sp>
        <p:nvSpPr>
          <p:cNvPr id="1496" name="Google Shape;1496;p234"/>
          <p:cNvSpPr/>
          <p:nvPr/>
        </p:nvSpPr>
        <p:spPr>
          <a:xfrm>
            <a:off x="6469278" y="2277107"/>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Specialty detected</a:t>
            </a:r>
            <a:endParaRPr sz="800">
              <a:solidFill>
                <a:schemeClr val="lt1"/>
              </a:solidFill>
              <a:latin typeface="Helvetica Neue"/>
              <a:ea typeface="Helvetica Neue"/>
              <a:cs typeface="Helvetica Neue"/>
              <a:sym typeface="Helvetica Neue"/>
            </a:endParaRPr>
          </a:p>
        </p:txBody>
      </p:sp>
      <p:sp>
        <p:nvSpPr>
          <p:cNvPr id="1497" name="Google Shape;1497;p234"/>
          <p:cNvSpPr/>
          <p:nvPr/>
        </p:nvSpPr>
        <p:spPr>
          <a:xfrm>
            <a:off x="6469278" y="2609595"/>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Insurance detected</a:t>
            </a:r>
            <a:endParaRPr sz="800">
              <a:solidFill>
                <a:schemeClr val="lt1"/>
              </a:solidFill>
              <a:latin typeface="Helvetica Neue"/>
              <a:ea typeface="Helvetica Neue"/>
              <a:cs typeface="Helvetica Neue"/>
              <a:sym typeface="Helvetica Neue"/>
            </a:endParaRPr>
          </a:p>
        </p:txBody>
      </p:sp>
      <p:sp>
        <p:nvSpPr>
          <p:cNvPr id="1498" name="Google Shape;1498;p234"/>
          <p:cNvSpPr/>
          <p:nvPr/>
        </p:nvSpPr>
        <p:spPr>
          <a:xfrm>
            <a:off x="1620000" y="4083630"/>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location</a:t>
            </a:r>
            <a:endParaRPr sz="800">
              <a:solidFill>
                <a:schemeClr val="lt1"/>
              </a:solidFill>
              <a:latin typeface="Helvetica Neue"/>
              <a:ea typeface="Helvetica Neue"/>
              <a:cs typeface="Helvetica Neue"/>
              <a:sym typeface="Helvetica Neue"/>
            </a:endParaRPr>
          </a:p>
        </p:txBody>
      </p:sp>
      <p:sp>
        <p:nvSpPr>
          <p:cNvPr id="1499" name="Google Shape;1499;p234"/>
          <p:cNvSpPr/>
          <p:nvPr/>
        </p:nvSpPr>
        <p:spPr>
          <a:xfrm>
            <a:off x="1619994" y="2269638"/>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Location detected</a:t>
            </a:r>
            <a:endParaRPr b="1" sz="1000">
              <a:solidFill>
                <a:schemeClr val="lt1"/>
              </a:solidFill>
              <a:latin typeface="Helvetica Neue"/>
              <a:ea typeface="Helvetica Neue"/>
              <a:cs typeface="Helvetica Neue"/>
              <a:sym typeface="Helvetica Neue"/>
            </a:endParaRPr>
          </a:p>
        </p:txBody>
      </p:sp>
      <p:sp>
        <p:nvSpPr>
          <p:cNvPr id="1500" name="Google Shape;1500;p234"/>
          <p:cNvSpPr/>
          <p:nvPr/>
        </p:nvSpPr>
        <p:spPr>
          <a:xfrm>
            <a:off x="1620000" y="2609602"/>
            <a:ext cx="1134600" cy="64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Location</a:t>
            </a:r>
            <a:endParaRPr b="1" sz="1000">
              <a:solidFill>
                <a:schemeClr val="lt1"/>
              </a:solidFill>
              <a:latin typeface="Helvetica Neue"/>
              <a:ea typeface="Helvetica Neue"/>
              <a:cs typeface="Helvetica Neue"/>
              <a:sym typeface="Helvetica Neue"/>
            </a:endParaRPr>
          </a:p>
        </p:txBody>
      </p:sp>
      <p:sp>
        <p:nvSpPr>
          <p:cNvPr id="1501" name="Google Shape;1501;p234"/>
          <p:cNvSpPr/>
          <p:nvPr/>
        </p:nvSpPr>
        <p:spPr>
          <a:xfrm>
            <a:off x="1620000" y="3314452"/>
            <a:ext cx="1134600" cy="5790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Ask about specialty</a:t>
            </a:r>
            <a:endParaRPr sz="800">
              <a:solidFill>
                <a:schemeClr val="lt1"/>
              </a:solidFill>
              <a:latin typeface="Helvetica Neue"/>
              <a:ea typeface="Helvetica Neue"/>
              <a:cs typeface="Helvetica Neue"/>
              <a:sym typeface="Helvetica Neue"/>
            </a:endParaRPr>
          </a:p>
        </p:txBody>
      </p:sp>
      <p:sp>
        <p:nvSpPr>
          <p:cNvPr id="1502" name="Google Shape;1502;p234"/>
          <p:cNvSpPr/>
          <p:nvPr/>
        </p:nvSpPr>
        <p:spPr>
          <a:xfrm>
            <a:off x="372657" y="4083615"/>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location + Specialty</a:t>
            </a:r>
            <a:endParaRPr sz="800">
              <a:solidFill>
                <a:schemeClr val="lt1"/>
              </a:solidFill>
              <a:latin typeface="Helvetica Neue"/>
              <a:ea typeface="Helvetica Neue"/>
              <a:cs typeface="Helvetica Neue"/>
              <a:sym typeface="Helvetica Neue"/>
            </a:endParaRPr>
          </a:p>
        </p:txBody>
      </p:sp>
      <p:sp>
        <p:nvSpPr>
          <p:cNvPr id="1503" name="Google Shape;1503;p234"/>
          <p:cNvSpPr/>
          <p:nvPr/>
        </p:nvSpPr>
        <p:spPr>
          <a:xfrm>
            <a:off x="372657" y="2269638"/>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Location detected</a:t>
            </a:r>
            <a:endParaRPr b="1" sz="1000">
              <a:solidFill>
                <a:schemeClr val="lt1"/>
              </a:solidFill>
              <a:latin typeface="Helvetica Neue"/>
              <a:ea typeface="Helvetica Neue"/>
              <a:cs typeface="Helvetica Neue"/>
              <a:sym typeface="Helvetica Neue"/>
            </a:endParaRPr>
          </a:p>
        </p:txBody>
      </p:sp>
      <p:sp>
        <p:nvSpPr>
          <p:cNvPr id="1504" name="Google Shape;1504;p234"/>
          <p:cNvSpPr/>
          <p:nvPr/>
        </p:nvSpPr>
        <p:spPr>
          <a:xfrm>
            <a:off x="372300" y="2942071"/>
            <a:ext cx="1134600" cy="95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900">
                <a:solidFill>
                  <a:schemeClr val="lt1"/>
                </a:solidFill>
                <a:latin typeface="Helvetica Neue"/>
                <a:ea typeface="Helvetica Neue"/>
                <a:cs typeface="Helvetica Neue"/>
                <a:sym typeface="Helvetica Neue"/>
              </a:rPr>
              <a:t>Location </a:t>
            </a:r>
            <a:r>
              <a:rPr b="1" lang="en" sz="1000">
                <a:solidFill>
                  <a:schemeClr val="lt1"/>
                </a:solidFill>
                <a:latin typeface="Helvetica Neue"/>
                <a:ea typeface="Helvetica Neue"/>
                <a:cs typeface="Helvetica Neue"/>
                <a:sym typeface="Helvetica Neue"/>
              </a:rPr>
              <a:t>+ Specialty </a:t>
            </a:r>
            <a:endParaRPr b="1" sz="1000">
              <a:solidFill>
                <a:schemeClr val="lt1"/>
              </a:solidFill>
              <a:latin typeface="Helvetica Neue"/>
              <a:ea typeface="Helvetica Neue"/>
              <a:cs typeface="Helvetica Neue"/>
              <a:sym typeface="Helvetica Neue"/>
            </a:endParaRPr>
          </a:p>
        </p:txBody>
      </p:sp>
      <p:sp>
        <p:nvSpPr>
          <p:cNvPr id="1505" name="Google Shape;1505;p234"/>
          <p:cNvSpPr/>
          <p:nvPr/>
        </p:nvSpPr>
        <p:spPr>
          <a:xfrm>
            <a:off x="371476" y="2609595"/>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Specialty detected</a:t>
            </a:r>
            <a:endParaRPr sz="800">
              <a:solidFill>
                <a:schemeClr val="lt1"/>
              </a:solidFill>
              <a:latin typeface="Helvetica Neue"/>
              <a:ea typeface="Helvetica Neue"/>
              <a:cs typeface="Helvetica Neue"/>
              <a:sym typeface="Helvetica Neue"/>
            </a:endParaRPr>
          </a:p>
        </p:txBody>
      </p:sp>
      <p:sp>
        <p:nvSpPr>
          <p:cNvPr id="1506" name="Google Shape;1506;p234"/>
          <p:cNvSpPr/>
          <p:nvPr/>
        </p:nvSpPr>
        <p:spPr>
          <a:xfrm>
            <a:off x="7718609" y="4083790"/>
            <a:ext cx="1134600" cy="4059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Results by location + insurance </a:t>
            </a:r>
            <a:endParaRPr sz="800">
              <a:solidFill>
                <a:schemeClr val="lt1"/>
              </a:solidFill>
              <a:latin typeface="Helvetica Neue"/>
              <a:ea typeface="Helvetica Neue"/>
              <a:cs typeface="Helvetica Neue"/>
              <a:sym typeface="Helvetica Neue"/>
            </a:endParaRPr>
          </a:p>
        </p:txBody>
      </p:sp>
      <p:sp>
        <p:nvSpPr>
          <p:cNvPr id="1507" name="Google Shape;1507;p234"/>
          <p:cNvSpPr/>
          <p:nvPr/>
        </p:nvSpPr>
        <p:spPr>
          <a:xfrm>
            <a:off x="7718601" y="2942083"/>
            <a:ext cx="1134600" cy="6252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Intent:</a:t>
            </a:r>
            <a:br>
              <a:rPr b="1" lang="en" sz="900">
                <a:solidFill>
                  <a:schemeClr val="lt1"/>
                </a:solidFill>
                <a:latin typeface="Helvetica Neue"/>
                <a:ea typeface="Helvetica Neue"/>
                <a:cs typeface="Helvetica Neue"/>
                <a:sym typeface="Helvetica Neue"/>
              </a:rPr>
            </a:br>
            <a:r>
              <a:rPr b="1" lang="en" sz="1000">
                <a:solidFill>
                  <a:schemeClr val="lt1"/>
                </a:solidFill>
                <a:latin typeface="Helvetica Neue"/>
                <a:ea typeface="Helvetica Neue"/>
                <a:cs typeface="Helvetica Neue"/>
                <a:sym typeface="Helvetica Neue"/>
              </a:rPr>
              <a:t>Location + Insurance </a:t>
            </a:r>
            <a:endParaRPr b="1" sz="1000">
              <a:solidFill>
                <a:schemeClr val="lt1"/>
              </a:solidFill>
              <a:latin typeface="Helvetica Neue"/>
              <a:ea typeface="Helvetica Neue"/>
              <a:cs typeface="Helvetica Neue"/>
              <a:sym typeface="Helvetica Neue"/>
            </a:endParaRPr>
          </a:p>
        </p:txBody>
      </p:sp>
      <p:sp>
        <p:nvSpPr>
          <p:cNvPr id="1508" name="Google Shape;1508;p234"/>
          <p:cNvSpPr/>
          <p:nvPr/>
        </p:nvSpPr>
        <p:spPr>
          <a:xfrm>
            <a:off x="7717787" y="2277107"/>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Location detected</a:t>
            </a:r>
            <a:endParaRPr sz="800">
              <a:solidFill>
                <a:schemeClr val="lt1"/>
              </a:solidFill>
              <a:latin typeface="Helvetica Neue"/>
              <a:ea typeface="Helvetica Neue"/>
              <a:cs typeface="Helvetica Neue"/>
              <a:sym typeface="Helvetica Neue"/>
            </a:endParaRPr>
          </a:p>
        </p:txBody>
      </p:sp>
      <p:sp>
        <p:nvSpPr>
          <p:cNvPr id="1509" name="Google Shape;1509;p234"/>
          <p:cNvSpPr/>
          <p:nvPr/>
        </p:nvSpPr>
        <p:spPr>
          <a:xfrm>
            <a:off x="7717787" y="2609595"/>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Insurance detected</a:t>
            </a:r>
            <a:endParaRPr sz="800">
              <a:solidFill>
                <a:schemeClr val="lt1"/>
              </a:solidFill>
              <a:latin typeface="Helvetica Neue"/>
              <a:ea typeface="Helvetica Neue"/>
              <a:cs typeface="Helvetica Neue"/>
              <a:sym typeface="Helvetica Neue"/>
            </a:endParaRPr>
          </a:p>
        </p:txBody>
      </p:sp>
      <p:sp>
        <p:nvSpPr>
          <p:cNvPr id="1510" name="Google Shape;1510;p234"/>
          <p:cNvSpPr/>
          <p:nvPr/>
        </p:nvSpPr>
        <p:spPr>
          <a:xfrm>
            <a:off x="7718611" y="3602060"/>
            <a:ext cx="1134600" cy="291300"/>
          </a:xfrm>
          <a:prstGeom prst="roundRect">
            <a:avLst>
              <a:gd fmla="val 0" name="adj"/>
            </a:avLst>
          </a:prstGeom>
          <a:solidFill>
            <a:schemeClr val="dk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Ask about specialty</a:t>
            </a:r>
            <a:endParaRPr sz="800">
              <a:solidFill>
                <a:schemeClr val="lt1"/>
              </a:solidFill>
              <a:latin typeface="Helvetica Neue"/>
              <a:ea typeface="Helvetica Neue"/>
              <a:cs typeface="Helvetica Neue"/>
              <a:sym typeface="Helvetica Neue"/>
            </a:endParaRPr>
          </a:p>
        </p:txBody>
      </p:sp>
      <p:cxnSp>
        <p:nvCxnSpPr>
          <p:cNvPr id="1511" name="Google Shape;1511;p234"/>
          <p:cNvCxnSpPr/>
          <p:nvPr/>
        </p:nvCxnSpPr>
        <p:spPr>
          <a:xfrm rot="10800000">
            <a:off x="958650" y="2064800"/>
            <a:ext cx="0" cy="2019000"/>
          </a:xfrm>
          <a:prstGeom prst="straightConnector1">
            <a:avLst/>
          </a:prstGeom>
          <a:noFill/>
          <a:ln cap="flat" cmpd="sng" w="9525">
            <a:solidFill>
              <a:schemeClr val="dk2"/>
            </a:solidFill>
            <a:prstDash val="solid"/>
            <a:round/>
            <a:headEnd len="med" w="med" type="triangle"/>
            <a:tailEnd len="med" w="med" type="none"/>
          </a:ln>
        </p:spPr>
      </p:cxnSp>
      <p:sp>
        <p:nvSpPr>
          <p:cNvPr id="1512" name="Google Shape;1512;p234"/>
          <p:cNvSpPr/>
          <p:nvPr/>
        </p:nvSpPr>
        <p:spPr>
          <a:xfrm rot="183093">
            <a:off x="255199" y="2521997"/>
            <a:ext cx="4452013" cy="699090"/>
          </a:xfrm>
          <a:prstGeom prst="roundRect">
            <a:avLst>
              <a:gd fmla="val 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595959"/>
                </a:solidFill>
                <a:latin typeface="Century Gothic"/>
                <a:ea typeface="Century Gothic"/>
                <a:cs typeface="Century Gothic"/>
                <a:sym typeface="Century Gothic"/>
              </a:rPr>
              <a:t>“I’m looking for a </a:t>
            </a:r>
            <a:r>
              <a:rPr b="1" lang="en" sz="1300" u="sng">
                <a:solidFill>
                  <a:srgbClr val="F25757"/>
                </a:solidFill>
                <a:latin typeface="Century Gothic"/>
                <a:ea typeface="Century Gothic"/>
                <a:cs typeface="Century Gothic"/>
                <a:sym typeface="Century Gothic"/>
              </a:rPr>
              <a:t>dentist</a:t>
            </a:r>
            <a:r>
              <a:rPr b="1" lang="en" sz="1300">
                <a:solidFill>
                  <a:srgbClr val="595959"/>
                </a:solidFill>
                <a:latin typeface="Century Gothic"/>
                <a:ea typeface="Century Gothic"/>
                <a:cs typeface="Century Gothic"/>
                <a:sym typeface="Century Gothic"/>
              </a:rPr>
              <a:t> who speaks </a:t>
            </a:r>
            <a:r>
              <a:rPr b="1" lang="en" sz="1300" u="sng">
                <a:solidFill>
                  <a:srgbClr val="F25757"/>
                </a:solidFill>
                <a:latin typeface="Century Gothic"/>
                <a:ea typeface="Century Gothic"/>
                <a:cs typeface="Century Gothic"/>
                <a:sym typeface="Century Gothic"/>
              </a:rPr>
              <a:t>Spanish</a:t>
            </a:r>
            <a:r>
              <a:rPr b="1" lang="en" sz="1300">
                <a:solidFill>
                  <a:srgbClr val="595959"/>
                </a:solidFill>
                <a:latin typeface="Century Gothic"/>
                <a:ea typeface="Century Gothic"/>
                <a:cs typeface="Century Gothic"/>
                <a:sym typeface="Century Gothic"/>
              </a:rPr>
              <a:t> </a:t>
            </a:r>
            <a:br>
              <a:rPr b="1" lang="en" sz="1300">
                <a:solidFill>
                  <a:srgbClr val="595959"/>
                </a:solidFill>
                <a:latin typeface="Century Gothic"/>
                <a:ea typeface="Century Gothic"/>
                <a:cs typeface="Century Gothic"/>
                <a:sym typeface="Century Gothic"/>
              </a:rPr>
            </a:br>
            <a:r>
              <a:rPr b="1" lang="en" sz="1300">
                <a:solidFill>
                  <a:srgbClr val="595959"/>
                </a:solidFill>
                <a:latin typeface="Century Gothic"/>
                <a:ea typeface="Century Gothic"/>
                <a:cs typeface="Century Gothic"/>
                <a:sym typeface="Century Gothic"/>
              </a:rPr>
              <a:t>and accepts </a:t>
            </a:r>
            <a:r>
              <a:rPr b="1" lang="en" sz="1300" u="sng">
                <a:solidFill>
                  <a:srgbClr val="F25757"/>
                </a:solidFill>
                <a:latin typeface="Century Gothic"/>
                <a:ea typeface="Century Gothic"/>
                <a:cs typeface="Century Gothic"/>
                <a:sym typeface="Century Gothic"/>
              </a:rPr>
              <a:t>Aetna</a:t>
            </a:r>
            <a:r>
              <a:rPr b="1" lang="en" sz="1300">
                <a:solidFill>
                  <a:srgbClr val="595959"/>
                </a:solidFill>
                <a:latin typeface="Century Gothic"/>
                <a:ea typeface="Century Gothic"/>
                <a:cs typeface="Century Gothic"/>
                <a:sym typeface="Century Gothic"/>
              </a:rPr>
              <a:t>”</a:t>
            </a:r>
            <a:endParaRPr b="1" sz="1300">
              <a:solidFill>
                <a:srgbClr val="595959"/>
              </a:solidFill>
              <a:latin typeface="Century Gothic"/>
              <a:ea typeface="Century Gothic"/>
              <a:cs typeface="Century Gothic"/>
              <a:sym typeface="Century Gothic"/>
            </a:endParaRPr>
          </a:p>
        </p:txBody>
      </p:sp>
      <p:sp>
        <p:nvSpPr>
          <p:cNvPr id="1513" name="Google Shape;1513;p234"/>
          <p:cNvSpPr/>
          <p:nvPr/>
        </p:nvSpPr>
        <p:spPr>
          <a:xfrm rot="-1342455">
            <a:off x="4942754" y="3096923"/>
            <a:ext cx="4452064" cy="699122"/>
          </a:xfrm>
          <a:prstGeom prst="roundRect">
            <a:avLst>
              <a:gd fmla="val 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595959"/>
                </a:solidFill>
                <a:latin typeface="Century Gothic"/>
                <a:ea typeface="Century Gothic"/>
                <a:cs typeface="Century Gothic"/>
                <a:sym typeface="Century Gothic"/>
              </a:rPr>
              <a:t>“I’m looking for a </a:t>
            </a:r>
            <a:r>
              <a:rPr b="1" lang="en" sz="1300" u="sng">
                <a:solidFill>
                  <a:srgbClr val="F25757"/>
                </a:solidFill>
                <a:latin typeface="Century Gothic"/>
                <a:ea typeface="Century Gothic"/>
                <a:cs typeface="Century Gothic"/>
                <a:sym typeface="Century Gothic"/>
              </a:rPr>
              <a:t>female</a:t>
            </a:r>
            <a:r>
              <a:rPr b="1" lang="en" sz="1300">
                <a:solidFill>
                  <a:srgbClr val="595959"/>
                </a:solidFill>
                <a:latin typeface="Century Gothic"/>
                <a:ea typeface="Century Gothic"/>
                <a:cs typeface="Century Gothic"/>
                <a:sym typeface="Century Gothic"/>
              </a:rPr>
              <a:t> </a:t>
            </a:r>
            <a:r>
              <a:rPr b="1" lang="en" sz="1300" u="sng">
                <a:solidFill>
                  <a:srgbClr val="F25757"/>
                </a:solidFill>
                <a:latin typeface="Century Gothic"/>
                <a:ea typeface="Century Gothic"/>
                <a:cs typeface="Century Gothic"/>
                <a:sym typeface="Century Gothic"/>
              </a:rPr>
              <a:t>dentist</a:t>
            </a:r>
            <a:r>
              <a:rPr b="1" lang="en" sz="1300">
                <a:solidFill>
                  <a:srgbClr val="595959"/>
                </a:solidFill>
                <a:latin typeface="Century Gothic"/>
                <a:ea typeface="Century Gothic"/>
                <a:cs typeface="Century Gothic"/>
                <a:sym typeface="Century Gothic"/>
              </a:rPr>
              <a:t> </a:t>
            </a:r>
            <a:br>
              <a:rPr b="1" lang="en" sz="1300">
                <a:solidFill>
                  <a:srgbClr val="595959"/>
                </a:solidFill>
                <a:latin typeface="Century Gothic"/>
                <a:ea typeface="Century Gothic"/>
                <a:cs typeface="Century Gothic"/>
                <a:sym typeface="Century Gothic"/>
              </a:rPr>
            </a:br>
            <a:r>
              <a:rPr b="1" lang="en" sz="1300">
                <a:solidFill>
                  <a:srgbClr val="595959"/>
                </a:solidFill>
                <a:latin typeface="Century Gothic"/>
                <a:ea typeface="Century Gothic"/>
                <a:cs typeface="Century Gothic"/>
                <a:sym typeface="Century Gothic"/>
              </a:rPr>
              <a:t>who </a:t>
            </a:r>
            <a:r>
              <a:rPr b="1" lang="en" sz="1300" u="sng">
                <a:solidFill>
                  <a:srgbClr val="F25757"/>
                </a:solidFill>
                <a:latin typeface="Century Gothic"/>
                <a:ea typeface="Century Gothic"/>
                <a:cs typeface="Century Gothic"/>
                <a:sym typeface="Century Gothic"/>
              </a:rPr>
              <a:t>specializes in kids</a:t>
            </a:r>
            <a:r>
              <a:rPr b="1" lang="en" sz="1300">
                <a:solidFill>
                  <a:srgbClr val="595959"/>
                </a:solidFill>
                <a:latin typeface="Century Gothic"/>
                <a:ea typeface="Century Gothic"/>
                <a:cs typeface="Century Gothic"/>
                <a:sym typeface="Century Gothic"/>
              </a:rPr>
              <a:t>”</a:t>
            </a:r>
            <a:endParaRPr b="1" sz="1300">
              <a:solidFill>
                <a:srgbClr val="595959"/>
              </a:solidFill>
              <a:latin typeface="Century Gothic"/>
              <a:ea typeface="Century Gothic"/>
              <a:cs typeface="Century Gothic"/>
              <a:sym typeface="Century Gothic"/>
            </a:endParaRPr>
          </a:p>
        </p:txBody>
      </p:sp>
      <p:sp>
        <p:nvSpPr>
          <p:cNvPr id="1514" name="Google Shape;1514;p234"/>
          <p:cNvSpPr/>
          <p:nvPr/>
        </p:nvSpPr>
        <p:spPr>
          <a:xfrm rot="-467986">
            <a:off x="255218" y="3824868"/>
            <a:ext cx="4452089" cy="698860"/>
          </a:xfrm>
          <a:prstGeom prst="roundRect">
            <a:avLst>
              <a:gd fmla="val 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595959"/>
                </a:solidFill>
                <a:latin typeface="Century Gothic"/>
                <a:ea typeface="Century Gothic"/>
                <a:cs typeface="Century Gothic"/>
                <a:sym typeface="Century Gothic"/>
              </a:rPr>
              <a:t>“I’m looking for a </a:t>
            </a:r>
            <a:r>
              <a:rPr b="1" lang="en" sz="1300" u="sng">
                <a:solidFill>
                  <a:srgbClr val="F25757"/>
                </a:solidFill>
                <a:latin typeface="Century Gothic"/>
                <a:ea typeface="Century Gothic"/>
                <a:cs typeface="Century Gothic"/>
                <a:sym typeface="Century Gothic"/>
              </a:rPr>
              <a:t>female</a:t>
            </a:r>
            <a:r>
              <a:rPr b="1" lang="en" sz="1300">
                <a:solidFill>
                  <a:srgbClr val="595959"/>
                </a:solidFill>
                <a:latin typeface="Century Gothic"/>
                <a:ea typeface="Century Gothic"/>
                <a:cs typeface="Century Gothic"/>
                <a:sym typeface="Century Gothic"/>
              </a:rPr>
              <a:t> </a:t>
            </a:r>
            <a:r>
              <a:rPr b="1" lang="en" sz="1300" u="sng">
                <a:solidFill>
                  <a:srgbClr val="F25757"/>
                </a:solidFill>
                <a:latin typeface="Century Gothic"/>
                <a:ea typeface="Century Gothic"/>
                <a:cs typeface="Century Gothic"/>
                <a:sym typeface="Century Gothic"/>
              </a:rPr>
              <a:t>dentist</a:t>
            </a:r>
            <a:r>
              <a:rPr b="1" lang="en" sz="1300">
                <a:solidFill>
                  <a:srgbClr val="595959"/>
                </a:solidFill>
                <a:latin typeface="Century Gothic"/>
                <a:ea typeface="Century Gothic"/>
                <a:cs typeface="Century Gothic"/>
                <a:sym typeface="Century Gothic"/>
              </a:rPr>
              <a:t> who</a:t>
            </a:r>
            <a:br>
              <a:rPr b="1" lang="en" sz="1300">
                <a:solidFill>
                  <a:srgbClr val="595959"/>
                </a:solidFill>
                <a:latin typeface="Century Gothic"/>
                <a:ea typeface="Century Gothic"/>
                <a:cs typeface="Century Gothic"/>
                <a:sym typeface="Century Gothic"/>
              </a:rPr>
            </a:br>
            <a:r>
              <a:rPr b="1" lang="en" sz="1300" u="sng">
                <a:solidFill>
                  <a:srgbClr val="F25757"/>
                </a:solidFill>
                <a:latin typeface="Century Gothic"/>
                <a:ea typeface="Century Gothic"/>
                <a:cs typeface="Century Gothic"/>
                <a:sym typeface="Century Gothic"/>
              </a:rPr>
              <a:t>accepts new patients</a:t>
            </a:r>
            <a:r>
              <a:rPr b="1" lang="en" sz="1300">
                <a:solidFill>
                  <a:srgbClr val="F25757"/>
                </a:solidFill>
                <a:latin typeface="Century Gothic"/>
                <a:ea typeface="Century Gothic"/>
                <a:cs typeface="Century Gothic"/>
                <a:sym typeface="Century Gothic"/>
              </a:rPr>
              <a:t> </a:t>
            </a:r>
            <a:r>
              <a:rPr b="1" lang="en" sz="1300">
                <a:solidFill>
                  <a:srgbClr val="595959"/>
                </a:solidFill>
                <a:latin typeface="Century Gothic"/>
                <a:ea typeface="Century Gothic"/>
                <a:cs typeface="Century Gothic"/>
                <a:sym typeface="Century Gothic"/>
              </a:rPr>
              <a:t>in </a:t>
            </a:r>
            <a:r>
              <a:rPr b="1" lang="en" sz="1300" u="sng">
                <a:solidFill>
                  <a:srgbClr val="F25757"/>
                </a:solidFill>
                <a:latin typeface="Century Gothic"/>
                <a:ea typeface="Century Gothic"/>
                <a:cs typeface="Century Gothic"/>
                <a:sym typeface="Century Gothic"/>
              </a:rPr>
              <a:t>Brooklyn</a:t>
            </a:r>
            <a:r>
              <a:rPr b="1" lang="en" sz="1300">
                <a:solidFill>
                  <a:srgbClr val="595959"/>
                </a:solidFill>
                <a:latin typeface="Century Gothic"/>
                <a:ea typeface="Century Gothic"/>
                <a:cs typeface="Century Gothic"/>
                <a:sym typeface="Century Gothic"/>
              </a:rPr>
              <a:t>”</a:t>
            </a:r>
            <a:endParaRPr b="1" sz="1300">
              <a:solidFill>
                <a:srgbClr val="595959"/>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sp>
        <p:nvSpPr>
          <p:cNvPr id="1519" name="Google Shape;1519;p235"/>
          <p:cNvSpPr/>
          <p:nvPr/>
        </p:nvSpPr>
        <p:spPr>
          <a:xfrm>
            <a:off x="4915200" y="1351925"/>
            <a:ext cx="1586100" cy="2789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35"/>
          <p:cNvSpPr/>
          <p:nvPr/>
        </p:nvSpPr>
        <p:spPr>
          <a:xfrm>
            <a:off x="4915200" y="1351925"/>
            <a:ext cx="1586100" cy="2789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35"/>
          <p:cNvSpPr txBox="1"/>
          <p:nvPr>
            <p:ph idx="12" type="sldNum"/>
          </p:nvPr>
        </p:nvSpPr>
        <p:spPr>
          <a:xfrm>
            <a:off x="8564297" y="4814530"/>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522" name="Google Shape;1522;p235"/>
          <p:cNvSpPr txBox="1"/>
          <p:nvPr>
            <p:ph type="title"/>
          </p:nvPr>
        </p:nvSpPr>
        <p:spPr>
          <a:xfrm>
            <a:off x="634556" y="780911"/>
            <a:ext cx="3802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The old way</a:t>
            </a:r>
            <a:endParaRPr sz="1400">
              <a:solidFill>
                <a:schemeClr val="accent3"/>
              </a:solidFill>
            </a:endParaRPr>
          </a:p>
        </p:txBody>
      </p:sp>
      <p:pic>
        <p:nvPicPr>
          <p:cNvPr id="1523" name="Google Shape;1523;p235"/>
          <p:cNvPicPr preferRelativeResize="0"/>
          <p:nvPr/>
        </p:nvPicPr>
        <p:blipFill rotWithShape="1">
          <a:blip r:embed="rId3">
            <a:alphaModFix/>
          </a:blip>
          <a:srcRect b="0" l="0" r="0" t="0"/>
          <a:stretch/>
        </p:blipFill>
        <p:spPr>
          <a:xfrm>
            <a:off x="2852229" y="887499"/>
            <a:ext cx="1806177" cy="3682305"/>
          </a:xfrm>
          <a:prstGeom prst="rect">
            <a:avLst/>
          </a:prstGeom>
          <a:noFill/>
          <a:ln>
            <a:noFill/>
          </a:ln>
        </p:spPr>
      </p:pic>
      <p:pic>
        <p:nvPicPr>
          <p:cNvPr id="1524" name="Google Shape;1524;p235"/>
          <p:cNvPicPr preferRelativeResize="0"/>
          <p:nvPr/>
        </p:nvPicPr>
        <p:blipFill rotWithShape="1">
          <a:blip r:embed="rId3">
            <a:alphaModFix/>
          </a:blip>
          <a:srcRect b="0" l="0" r="0" t="0"/>
          <a:stretch/>
        </p:blipFill>
        <p:spPr>
          <a:xfrm>
            <a:off x="4805171" y="887499"/>
            <a:ext cx="1806177" cy="3682305"/>
          </a:xfrm>
          <a:prstGeom prst="rect">
            <a:avLst/>
          </a:prstGeom>
          <a:noFill/>
          <a:ln>
            <a:noFill/>
          </a:ln>
        </p:spPr>
      </p:pic>
      <p:pic>
        <p:nvPicPr>
          <p:cNvPr id="1525" name="Google Shape;1525;p235"/>
          <p:cNvPicPr preferRelativeResize="0"/>
          <p:nvPr/>
        </p:nvPicPr>
        <p:blipFill rotWithShape="1">
          <a:blip r:embed="rId3">
            <a:alphaModFix/>
          </a:blip>
          <a:srcRect b="0" l="0" r="0" t="0"/>
          <a:stretch/>
        </p:blipFill>
        <p:spPr>
          <a:xfrm>
            <a:off x="6758112" y="887499"/>
            <a:ext cx="1806177" cy="3682305"/>
          </a:xfrm>
          <a:prstGeom prst="rect">
            <a:avLst/>
          </a:prstGeom>
          <a:noFill/>
          <a:ln>
            <a:noFill/>
          </a:ln>
        </p:spPr>
      </p:pic>
      <p:sp>
        <p:nvSpPr>
          <p:cNvPr id="1526" name="Google Shape;1526;p235"/>
          <p:cNvSpPr/>
          <p:nvPr>
            <p:ph idx="2" type="pic"/>
          </p:nvPr>
        </p:nvSpPr>
        <p:spPr>
          <a:xfrm>
            <a:off x="2969241" y="1344839"/>
            <a:ext cx="1586100" cy="2789700"/>
          </a:xfrm>
          <a:prstGeom prst="rect">
            <a:avLst/>
          </a:prstGeom>
          <a:gradFill>
            <a:gsLst>
              <a:gs pos="0">
                <a:srgbClr val="D8D8D8"/>
              </a:gs>
              <a:gs pos="99000">
                <a:srgbClr val="BFBFBF"/>
              </a:gs>
              <a:gs pos="100000">
                <a:srgbClr val="BFBFBF"/>
              </a:gs>
            </a:gsLst>
            <a:lin ang="5400012" scaled="0"/>
          </a:gradFill>
          <a:ln>
            <a:noFill/>
          </a:ln>
        </p:spPr>
      </p:sp>
      <p:sp>
        <p:nvSpPr>
          <p:cNvPr id="1527" name="Google Shape;1527;p235"/>
          <p:cNvSpPr/>
          <p:nvPr>
            <p:ph idx="3" type="pic"/>
          </p:nvPr>
        </p:nvSpPr>
        <p:spPr>
          <a:xfrm>
            <a:off x="6863338" y="1344839"/>
            <a:ext cx="1586100" cy="2789700"/>
          </a:xfrm>
          <a:prstGeom prst="rect">
            <a:avLst/>
          </a:prstGeom>
          <a:gradFill>
            <a:gsLst>
              <a:gs pos="0">
                <a:srgbClr val="D8D8D8"/>
              </a:gs>
              <a:gs pos="99000">
                <a:srgbClr val="BFBFBF"/>
              </a:gs>
              <a:gs pos="100000">
                <a:srgbClr val="BFBFBF"/>
              </a:gs>
            </a:gsLst>
            <a:lin ang="5400012" scaled="0"/>
          </a:gradFill>
          <a:ln>
            <a:noFill/>
          </a:ln>
        </p:spPr>
      </p:sp>
      <p:sp>
        <p:nvSpPr>
          <p:cNvPr id="1528" name="Google Shape;1528;p235"/>
          <p:cNvSpPr/>
          <p:nvPr/>
        </p:nvSpPr>
        <p:spPr>
          <a:xfrm>
            <a:off x="4915200" y="1344850"/>
            <a:ext cx="1586100" cy="27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35"/>
          <p:cNvSpPr/>
          <p:nvPr/>
        </p:nvSpPr>
        <p:spPr>
          <a:xfrm>
            <a:off x="2969250" y="1344850"/>
            <a:ext cx="1586100" cy="27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0" name="Google Shape;1530;p235"/>
          <p:cNvPicPr preferRelativeResize="0"/>
          <p:nvPr/>
        </p:nvPicPr>
        <p:blipFill rotWithShape="1">
          <a:blip r:embed="rId4">
            <a:alphaModFix/>
          </a:blip>
          <a:srcRect b="7474" l="7748" r="5573" t="3958"/>
          <a:stretch/>
        </p:blipFill>
        <p:spPr>
          <a:xfrm>
            <a:off x="4926838" y="1959744"/>
            <a:ext cx="1562813" cy="2174818"/>
          </a:xfrm>
          <a:prstGeom prst="rect">
            <a:avLst/>
          </a:prstGeom>
          <a:noFill/>
          <a:ln>
            <a:noFill/>
          </a:ln>
        </p:spPr>
      </p:pic>
      <p:sp>
        <p:nvSpPr>
          <p:cNvPr id="1531" name="Google Shape;1531;p235"/>
          <p:cNvSpPr/>
          <p:nvPr/>
        </p:nvSpPr>
        <p:spPr>
          <a:xfrm>
            <a:off x="6861175" y="1344725"/>
            <a:ext cx="1593000" cy="27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2" name="Google Shape;1532;p235"/>
          <p:cNvPicPr preferRelativeResize="0"/>
          <p:nvPr/>
        </p:nvPicPr>
        <p:blipFill>
          <a:blip r:embed="rId5">
            <a:alphaModFix/>
          </a:blip>
          <a:stretch>
            <a:fillRect/>
          </a:stretch>
        </p:blipFill>
        <p:spPr>
          <a:xfrm>
            <a:off x="6861175" y="1711449"/>
            <a:ext cx="1586100" cy="2423113"/>
          </a:xfrm>
          <a:prstGeom prst="rect">
            <a:avLst/>
          </a:prstGeom>
          <a:noFill/>
          <a:ln>
            <a:noFill/>
          </a:ln>
        </p:spPr>
      </p:pic>
      <p:pic>
        <p:nvPicPr>
          <p:cNvPr id="1533" name="Google Shape;1533;p235"/>
          <p:cNvPicPr preferRelativeResize="0"/>
          <p:nvPr/>
        </p:nvPicPr>
        <p:blipFill rotWithShape="1">
          <a:blip r:embed="rId6">
            <a:alphaModFix/>
          </a:blip>
          <a:srcRect b="1725" l="1894" r="3363" t="2415"/>
          <a:stretch/>
        </p:blipFill>
        <p:spPr>
          <a:xfrm>
            <a:off x="2967793" y="1889364"/>
            <a:ext cx="1586101" cy="2245198"/>
          </a:xfrm>
          <a:prstGeom prst="rect">
            <a:avLst/>
          </a:prstGeom>
          <a:noFill/>
          <a:ln>
            <a:noFill/>
          </a:ln>
        </p:spPr>
      </p:pic>
      <p:sp>
        <p:nvSpPr>
          <p:cNvPr id="1534" name="Google Shape;1534;p235"/>
          <p:cNvSpPr/>
          <p:nvPr/>
        </p:nvSpPr>
        <p:spPr>
          <a:xfrm>
            <a:off x="2969238" y="1344850"/>
            <a:ext cx="1586100" cy="2789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35"/>
          <p:cNvSpPr/>
          <p:nvPr/>
        </p:nvSpPr>
        <p:spPr>
          <a:xfrm>
            <a:off x="4915188" y="1344850"/>
            <a:ext cx="1586100" cy="2789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35"/>
          <p:cNvSpPr/>
          <p:nvPr/>
        </p:nvSpPr>
        <p:spPr>
          <a:xfrm>
            <a:off x="6861163" y="1344850"/>
            <a:ext cx="1586100" cy="2789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35"/>
          <p:cNvSpPr/>
          <p:nvPr/>
        </p:nvSpPr>
        <p:spPr>
          <a:xfrm>
            <a:off x="3188006" y="1261188"/>
            <a:ext cx="1134600" cy="2913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Misunderstanding</a:t>
            </a:r>
            <a:endParaRPr b="1" sz="1000">
              <a:solidFill>
                <a:schemeClr val="lt1"/>
              </a:solidFill>
              <a:latin typeface="Helvetica Neue"/>
              <a:ea typeface="Helvetica Neue"/>
              <a:cs typeface="Helvetica Neue"/>
              <a:sym typeface="Helvetica Neue"/>
            </a:endParaRPr>
          </a:p>
        </p:txBody>
      </p:sp>
      <p:sp>
        <p:nvSpPr>
          <p:cNvPr id="1538" name="Google Shape;1538;p235"/>
          <p:cNvSpPr/>
          <p:nvPr/>
        </p:nvSpPr>
        <p:spPr>
          <a:xfrm>
            <a:off x="5140950" y="1261205"/>
            <a:ext cx="1134600" cy="4503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chemeClr val="lt1"/>
                </a:solidFill>
                <a:latin typeface="Helvetica Neue"/>
                <a:ea typeface="Helvetica Neue"/>
                <a:cs typeface="Helvetica Neue"/>
                <a:sym typeface="Helvetica Neue"/>
              </a:rPr>
              <a:t>Ignoring the “Spanish” attribute. </a:t>
            </a:r>
            <a:endParaRPr b="1" sz="1000">
              <a:solidFill>
                <a:schemeClr val="lt1"/>
              </a:solidFill>
              <a:latin typeface="Helvetica Neue"/>
              <a:ea typeface="Helvetica Neue"/>
              <a:cs typeface="Helvetica Neue"/>
              <a:sym typeface="Helvetica Neue"/>
            </a:endParaRPr>
          </a:p>
        </p:txBody>
      </p:sp>
      <p:sp>
        <p:nvSpPr>
          <p:cNvPr id="1539" name="Google Shape;1539;p235"/>
          <p:cNvSpPr/>
          <p:nvPr/>
        </p:nvSpPr>
        <p:spPr>
          <a:xfrm>
            <a:off x="7086931" y="1261188"/>
            <a:ext cx="1134600" cy="2913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800">
                <a:solidFill>
                  <a:schemeClr val="lt1"/>
                </a:solidFill>
                <a:latin typeface="Helvetica Neue"/>
                <a:ea typeface="Helvetica Neue"/>
                <a:cs typeface="Helvetica Neue"/>
                <a:sym typeface="Helvetica Neue"/>
              </a:rPr>
              <a:t>Misunderstanding</a:t>
            </a:r>
            <a:endParaRPr b="1" sz="1000">
              <a:solidFill>
                <a:schemeClr val="lt1"/>
              </a:solidFill>
              <a:latin typeface="Helvetica Neue"/>
              <a:ea typeface="Helvetica Neue"/>
              <a:cs typeface="Helvetica Neue"/>
              <a:sym typeface="Helvetica Neue"/>
            </a:endParaRPr>
          </a:p>
        </p:txBody>
      </p:sp>
      <p:sp>
        <p:nvSpPr>
          <p:cNvPr id="1540" name="Google Shape;1540;p235"/>
          <p:cNvSpPr/>
          <p:nvPr/>
        </p:nvSpPr>
        <p:spPr>
          <a:xfrm>
            <a:off x="2985125" y="2918525"/>
            <a:ext cx="155400" cy="222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235"/>
          <p:cNvSpPr/>
          <p:nvPr/>
        </p:nvSpPr>
        <p:spPr>
          <a:xfrm>
            <a:off x="4971500" y="2008575"/>
            <a:ext cx="532800" cy="17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235"/>
          <p:cNvSpPr/>
          <p:nvPr/>
        </p:nvSpPr>
        <p:spPr>
          <a:xfrm>
            <a:off x="6913475" y="1711450"/>
            <a:ext cx="810000" cy="17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235"/>
          <p:cNvSpPr/>
          <p:nvPr/>
        </p:nvSpPr>
        <p:spPr>
          <a:xfrm>
            <a:off x="6913475" y="2008575"/>
            <a:ext cx="111000" cy="1478400"/>
          </a:xfrm>
          <a:prstGeom prst="rect">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35"/>
          <p:cNvSpPr/>
          <p:nvPr/>
        </p:nvSpPr>
        <p:spPr>
          <a:xfrm>
            <a:off x="7535875" y="2036775"/>
            <a:ext cx="381000" cy="666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35"/>
          <p:cNvSpPr/>
          <p:nvPr/>
        </p:nvSpPr>
        <p:spPr>
          <a:xfrm>
            <a:off x="3345775" y="3303575"/>
            <a:ext cx="648300" cy="666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236"/>
          <p:cNvSpPr/>
          <p:nvPr/>
        </p:nvSpPr>
        <p:spPr>
          <a:xfrm>
            <a:off x="4932525" y="876700"/>
            <a:ext cx="3732000" cy="37854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D8D8"/>
              </a:solidFill>
            </a:endParaRPr>
          </a:p>
        </p:txBody>
      </p:sp>
      <p:sp>
        <p:nvSpPr>
          <p:cNvPr id="1551" name="Google Shape;1551;p236"/>
          <p:cNvSpPr txBox="1"/>
          <p:nvPr>
            <p:ph idx="12" type="sldNum"/>
          </p:nvPr>
        </p:nvSpPr>
        <p:spPr>
          <a:xfrm>
            <a:off x="6390291" y="3594475"/>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552" name="Google Shape;1552;p236"/>
          <p:cNvSpPr txBox="1"/>
          <p:nvPr>
            <p:ph idx="1" type="body"/>
          </p:nvPr>
        </p:nvSpPr>
        <p:spPr>
          <a:xfrm>
            <a:off x="634550" y="1999225"/>
            <a:ext cx="3240900" cy="2548200"/>
          </a:xfrm>
          <a:prstGeom prst="rect">
            <a:avLst/>
          </a:prstGeom>
          <a:noFill/>
          <a:ln>
            <a:noFill/>
          </a:ln>
        </p:spPr>
        <p:txBody>
          <a:bodyPr anchorCtr="0" anchor="t" bIns="0" lIns="0" spcFirstLastPara="1" rIns="0" wrap="square" tIns="0">
            <a:normAutofit/>
          </a:bodyPr>
          <a:lstStyle/>
          <a:p>
            <a:pPr indent="-203200" lvl="0" marL="215900" rtl="0" algn="l">
              <a:lnSpc>
                <a:spcPct val="100000"/>
              </a:lnSpc>
              <a:spcBef>
                <a:spcPts val="0"/>
              </a:spcBef>
              <a:spcAft>
                <a:spcPts val="0"/>
              </a:spcAft>
              <a:buSzPts val="1400"/>
              <a:buChar char="•"/>
            </a:pPr>
            <a:r>
              <a:rPr b="0" lang="en" sz="1400"/>
              <a:t>Linguistics approach that doesn’t rely on historic training data</a:t>
            </a:r>
            <a:endParaRPr b="0" sz="1400"/>
          </a:p>
          <a:p>
            <a:pPr indent="-203200" lvl="0" marL="215900" rtl="0" algn="l">
              <a:lnSpc>
                <a:spcPct val="100000"/>
              </a:lnSpc>
              <a:spcBef>
                <a:spcPts val="0"/>
              </a:spcBef>
              <a:spcAft>
                <a:spcPts val="0"/>
              </a:spcAft>
              <a:buSzPts val="1400"/>
              <a:buChar char="•"/>
            </a:pPr>
            <a:r>
              <a:rPr b="0" lang="en" sz="1400"/>
              <a:t>Information is automatically converted to a</a:t>
            </a:r>
            <a:endParaRPr b="0" sz="1400"/>
          </a:p>
          <a:p>
            <a:pPr indent="-203200" lvl="0" marL="215900" rtl="0" algn="l">
              <a:lnSpc>
                <a:spcPct val="100000"/>
              </a:lnSpc>
              <a:spcBef>
                <a:spcPts val="0"/>
              </a:spcBef>
              <a:spcAft>
                <a:spcPts val="0"/>
              </a:spcAft>
              <a:buSzPts val="1400"/>
              <a:buChar char="•"/>
            </a:pPr>
            <a:r>
              <a:rPr b="0" lang="en" sz="1400"/>
              <a:t>knowledge graph queryable via natural language</a:t>
            </a:r>
            <a:endParaRPr b="0" sz="1400"/>
          </a:p>
          <a:p>
            <a:pPr indent="-203200" lvl="0" marL="215900" rtl="0" algn="l">
              <a:lnSpc>
                <a:spcPct val="100000"/>
              </a:lnSpc>
              <a:spcBef>
                <a:spcPts val="0"/>
              </a:spcBef>
              <a:spcAft>
                <a:spcPts val="0"/>
              </a:spcAft>
              <a:buSzPts val="1400"/>
              <a:buChar char="•"/>
            </a:pPr>
            <a:r>
              <a:rPr b="0" lang="en" sz="1400"/>
              <a:t>Minimal efforts needed for deployment and maintenance</a:t>
            </a:r>
            <a:endParaRPr b="0" sz="1400"/>
          </a:p>
          <a:p>
            <a:pPr indent="-203200" lvl="0" marL="215900" rtl="0" algn="l">
              <a:lnSpc>
                <a:spcPct val="100000"/>
              </a:lnSpc>
              <a:spcBef>
                <a:spcPts val="0"/>
              </a:spcBef>
              <a:spcAft>
                <a:spcPts val="0"/>
              </a:spcAft>
              <a:buSzPts val="1400"/>
              <a:buChar char="•"/>
            </a:pPr>
            <a:r>
              <a:rPr b="0" lang="en" sz="1400"/>
              <a:t>Scales easily across various use cases and platforms</a:t>
            </a:r>
            <a:endParaRPr b="0" sz="1400"/>
          </a:p>
          <a:p>
            <a:pPr indent="-203200" lvl="0" marL="215900" rtl="0" algn="l">
              <a:lnSpc>
                <a:spcPct val="100000"/>
              </a:lnSpc>
              <a:spcBef>
                <a:spcPts val="0"/>
              </a:spcBef>
              <a:spcAft>
                <a:spcPts val="0"/>
              </a:spcAft>
              <a:buClr>
                <a:srgbClr val="FF5A5A"/>
              </a:buClr>
              <a:buSzPts val="1400"/>
              <a:buChar char="•"/>
            </a:pPr>
            <a:r>
              <a:rPr b="0" lang="en" sz="1400"/>
              <a:t>Superior user experience</a:t>
            </a:r>
            <a:endParaRPr sz="1300"/>
          </a:p>
        </p:txBody>
      </p:sp>
      <p:sp>
        <p:nvSpPr>
          <p:cNvPr id="1553" name="Google Shape;1553;p236"/>
          <p:cNvSpPr txBox="1"/>
          <p:nvPr>
            <p:ph type="title"/>
          </p:nvPr>
        </p:nvSpPr>
        <p:spPr>
          <a:xfrm>
            <a:off x="634556" y="780911"/>
            <a:ext cx="3802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Adaptive Communications</a:t>
            </a:r>
            <a:endParaRPr/>
          </a:p>
          <a:p>
            <a:pPr indent="0" lvl="0" marL="0" rtl="0" algn="l">
              <a:lnSpc>
                <a:spcPct val="100000"/>
              </a:lnSpc>
              <a:spcBef>
                <a:spcPts val="0"/>
              </a:spcBef>
              <a:spcAft>
                <a:spcPts val="0"/>
              </a:spcAft>
              <a:buClr>
                <a:srgbClr val="1E22AA"/>
              </a:buClr>
              <a:buSzPts val="2700"/>
              <a:buFont typeface="Arial"/>
              <a:buNone/>
            </a:pPr>
            <a:r>
              <a:rPr lang="en" sz="1400">
                <a:solidFill>
                  <a:schemeClr val="accent2"/>
                </a:solidFill>
              </a:rPr>
              <a:t>Modeling the Sentence (CL + KG)</a:t>
            </a:r>
            <a:endParaRPr sz="1400">
              <a:solidFill>
                <a:schemeClr val="accent2"/>
              </a:solidFill>
            </a:endParaRPr>
          </a:p>
        </p:txBody>
      </p:sp>
      <p:sp>
        <p:nvSpPr>
          <p:cNvPr id="1554" name="Google Shape;1554;p236"/>
          <p:cNvSpPr txBox="1"/>
          <p:nvPr/>
        </p:nvSpPr>
        <p:spPr>
          <a:xfrm>
            <a:off x="5309150" y="985700"/>
            <a:ext cx="3000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solidFill>
                  <a:schemeClr val="accent1"/>
                </a:solidFill>
                <a:latin typeface="Century Gothic"/>
                <a:ea typeface="Century Gothic"/>
                <a:cs typeface="Century Gothic"/>
                <a:sym typeface="Century Gothic"/>
              </a:rPr>
              <a:t>Ubiquitous Conversational AI -</a:t>
            </a:r>
            <a:endParaRPr b="1">
              <a:solidFill>
                <a:schemeClr val="accent1"/>
              </a:solidFill>
              <a:latin typeface="Century Gothic"/>
              <a:ea typeface="Century Gothic"/>
              <a:cs typeface="Century Gothic"/>
              <a:sym typeface="Century Gothic"/>
            </a:endParaRPr>
          </a:p>
          <a:p>
            <a:pPr indent="0" lvl="0" marL="0" rtl="0" algn="ctr">
              <a:spcBef>
                <a:spcPts val="0"/>
              </a:spcBef>
              <a:spcAft>
                <a:spcPts val="0"/>
              </a:spcAft>
              <a:buNone/>
            </a:pPr>
            <a:r>
              <a:rPr b="1" lang="en">
                <a:solidFill>
                  <a:schemeClr val="accent1"/>
                </a:solidFill>
                <a:latin typeface="Century Gothic"/>
                <a:ea typeface="Century Gothic"/>
                <a:cs typeface="Century Gothic"/>
                <a:sym typeface="Century Gothic"/>
              </a:rPr>
              <a:t>Open “intent-less” flows</a:t>
            </a:r>
            <a:endParaRPr b="1">
              <a:solidFill>
                <a:schemeClr val="accent1"/>
              </a:solidFill>
              <a:latin typeface="Century Gothic"/>
              <a:ea typeface="Century Gothic"/>
              <a:cs typeface="Century Gothic"/>
              <a:sym typeface="Century Gothic"/>
            </a:endParaRPr>
          </a:p>
        </p:txBody>
      </p:sp>
      <p:sp>
        <p:nvSpPr>
          <p:cNvPr id="1555" name="Google Shape;1555;p236"/>
          <p:cNvSpPr txBox="1"/>
          <p:nvPr/>
        </p:nvSpPr>
        <p:spPr>
          <a:xfrm>
            <a:off x="5309150" y="421960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accent1"/>
                </a:solidFill>
                <a:latin typeface="Century Gothic"/>
                <a:ea typeface="Century Gothic"/>
                <a:cs typeface="Century Gothic"/>
                <a:sym typeface="Century Gothic"/>
              </a:rPr>
              <a:t>ETA: same day</a:t>
            </a:r>
            <a:endParaRPr b="1">
              <a:solidFill>
                <a:schemeClr val="accent1"/>
              </a:solidFill>
              <a:latin typeface="Century Gothic"/>
              <a:ea typeface="Century Gothic"/>
              <a:cs typeface="Century Gothic"/>
              <a:sym typeface="Century Gothic"/>
            </a:endParaRPr>
          </a:p>
        </p:txBody>
      </p:sp>
      <p:sp>
        <p:nvSpPr>
          <p:cNvPr id="1556" name="Google Shape;1556;p23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557" name="Google Shape;1557;p236"/>
          <p:cNvCxnSpPr/>
          <p:nvPr/>
        </p:nvCxnSpPr>
        <p:spPr>
          <a:xfrm>
            <a:off x="5074725" y="3338225"/>
            <a:ext cx="3447600" cy="0"/>
          </a:xfrm>
          <a:prstGeom prst="straightConnector1">
            <a:avLst/>
          </a:prstGeom>
          <a:noFill/>
          <a:ln cap="flat" cmpd="sng" w="9525">
            <a:solidFill>
              <a:srgbClr val="C3D7E0"/>
            </a:solidFill>
            <a:prstDash val="solid"/>
            <a:round/>
            <a:headEnd len="med" w="med" type="none"/>
            <a:tailEnd len="med" w="med" type="none"/>
          </a:ln>
        </p:spPr>
      </p:cxnSp>
      <p:pic>
        <p:nvPicPr>
          <p:cNvPr id="1558" name="Google Shape;1558;p236"/>
          <p:cNvPicPr preferRelativeResize="0"/>
          <p:nvPr/>
        </p:nvPicPr>
        <p:blipFill>
          <a:blip r:embed="rId3">
            <a:alphaModFix/>
          </a:blip>
          <a:stretch>
            <a:fillRect/>
          </a:stretch>
        </p:blipFill>
        <p:spPr>
          <a:xfrm>
            <a:off x="5872575" y="1605013"/>
            <a:ext cx="1851900" cy="1729500"/>
          </a:xfrm>
          <a:prstGeom prst="ellipse">
            <a:avLst/>
          </a:prstGeom>
          <a:noFill/>
          <a:ln>
            <a:noFill/>
          </a:ln>
        </p:spPr>
      </p:pic>
      <p:sp>
        <p:nvSpPr>
          <p:cNvPr id="1559" name="Google Shape;1559;p236"/>
          <p:cNvSpPr txBox="1"/>
          <p:nvPr/>
        </p:nvSpPr>
        <p:spPr>
          <a:xfrm>
            <a:off x="6981525" y="3377775"/>
            <a:ext cx="1631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accent1"/>
                </a:solidFill>
                <a:latin typeface="Century Gothic"/>
                <a:ea typeface="Century Gothic"/>
                <a:cs typeface="Century Gothic"/>
                <a:sym typeface="Century Gothic"/>
              </a:rPr>
              <a:t>For the end user: </a:t>
            </a:r>
            <a:endParaRPr b="1" sz="900">
              <a:solidFill>
                <a:schemeClr val="accent1"/>
              </a:solidFill>
              <a:latin typeface="Century Gothic"/>
              <a:ea typeface="Century Gothic"/>
              <a:cs typeface="Century Gothic"/>
              <a:sym typeface="Century Gothic"/>
            </a:endParaRPr>
          </a:p>
          <a:p>
            <a:pPr indent="0" lvl="0" marL="0" rtl="0" algn="l">
              <a:spcBef>
                <a:spcPts val="0"/>
              </a:spcBef>
              <a:spcAft>
                <a:spcPts val="0"/>
              </a:spcAft>
              <a:buNone/>
            </a:pPr>
            <a:r>
              <a:rPr lang="en" sz="900">
                <a:solidFill>
                  <a:schemeClr val="accent1"/>
                </a:solidFill>
                <a:latin typeface="Century Gothic"/>
                <a:ea typeface="Century Gothic"/>
                <a:cs typeface="Century Gothic"/>
                <a:sym typeface="Century Gothic"/>
              </a:rPr>
              <a:t>Contextualized understanding, more value </a:t>
            </a:r>
            <a:endParaRPr sz="900">
              <a:solidFill>
                <a:schemeClr val="accent1"/>
              </a:solidFill>
              <a:latin typeface="Century Gothic"/>
              <a:ea typeface="Century Gothic"/>
              <a:cs typeface="Century Gothic"/>
              <a:sym typeface="Century Gothic"/>
            </a:endParaRPr>
          </a:p>
        </p:txBody>
      </p:sp>
      <p:sp>
        <p:nvSpPr>
          <p:cNvPr id="1560" name="Google Shape;1560;p236"/>
          <p:cNvSpPr txBox="1"/>
          <p:nvPr/>
        </p:nvSpPr>
        <p:spPr>
          <a:xfrm>
            <a:off x="5128375" y="3377775"/>
            <a:ext cx="1797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accent1"/>
                </a:solidFill>
                <a:latin typeface="Century Gothic"/>
                <a:ea typeface="Century Gothic"/>
                <a:cs typeface="Century Gothic"/>
                <a:sym typeface="Century Gothic"/>
              </a:rPr>
              <a:t>For the organization: </a:t>
            </a:r>
            <a:endParaRPr b="1" sz="900">
              <a:solidFill>
                <a:schemeClr val="accent1"/>
              </a:solidFill>
              <a:latin typeface="Century Gothic"/>
              <a:ea typeface="Century Gothic"/>
              <a:cs typeface="Century Gothic"/>
              <a:sym typeface="Century Gothic"/>
            </a:endParaRPr>
          </a:p>
          <a:p>
            <a:pPr indent="0" lvl="0" marL="0" rtl="0" algn="l">
              <a:spcBef>
                <a:spcPts val="0"/>
              </a:spcBef>
              <a:spcAft>
                <a:spcPts val="0"/>
              </a:spcAft>
              <a:buNone/>
            </a:pPr>
            <a:r>
              <a:rPr lang="en" sz="900">
                <a:solidFill>
                  <a:schemeClr val="accent1"/>
                </a:solidFill>
                <a:latin typeface="Century Gothic"/>
                <a:ea typeface="Century Gothic"/>
                <a:cs typeface="Century Gothic"/>
                <a:sym typeface="Century Gothic"/>
              </a:rPr>
              <a:t>Based on existing knowledge, no maintenance or training </a:t>
            </a:r>
            <a:endParaRPr sz="900">
              <a:solidFill>
                <a:schemeClr val="accent1"/>
              </a:solidFill>
              <a:latin typeface="Century Gothic"/>
              <a:ea typeface="Century Gothic"/>
              <a:cs typeface="Century Gothic"/>
              <a:sym typeface="Century Gothic"/>
            </a:endParaRPr>
          </a:p>
        </p:txBody>
      </p:sp>
      <p:cxnSp>
        <p:nvCxnSpPr>
          <p:cNvPr id="1561" name="Google Shape;1561;p236"/>
          <p:cNvCxnSpPr/>
          <p:nvPr/>
        </p:nvCxnSpPr>
        <p:spPr>
          <a:xfrm>
            <a:off x="5074725" y="4116675"/>
            <a:ext cx="3447600" cy="0"/>
          </a:xfrm>
          <a:prstGeom prst="straightConnector1">
            <a:avLst/>
          </a:prstGeom>
          <a:noFill/>
          <a:ln cap="flat" cmpd="sng" w="9525">
            <a:solidFill>
              <a:srgbClr val="C3D7E0"/>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pic>
        <p:nvPicPr>
          <p:cNvPr descr="Graphical user interface&#10;&#10;Description automatically generated with medium confidence" id="1134" name="Google Shape;1134;p219"/>
          <p:cNvPicPr preferRelativeResize="0"/>
          <p:nvPr>
            <p:ph idx="2" type="pic"/>
          </p:nvPr>
        </p:nvPicPr>
        <p:blipFill rotWithShape="1">
          <a:blip r:embed="rId3">
            <a:alphaModFix/>
          </a:blip>
          <a:srcRect b="0" l="22667" r="22672" t="0"/>
          <a:stretch/>
        </p:blipFill>
        <p:spPr>
          <a:xfrm>
            <a:off x="3684785" y="12217"/>
            <a:ext cx="5113200" cy="5113200"/>
          </a:xfrm>
          <a:prstGeom prst="ellipse">
            <a:avLst/>
          </a:prstGeom>
          <a:gradFill>
            <a:gsLst>
              <a:gs pos="0">
                <a:srgbClr val="D8D8D8"/>
              </a:gs>
              <a:gs pos="99000">
                <a:srgbClr val="BFBFBF"/>
              </a:gs>
              <a:gs pos="100000">
                <a:srgbClr val="BFBFBF"/>
              </a:gs>
            </a:gsLst>
            <a:lin ang="5400012" scaled="0"/>
          </a:gradFill>
          <a:ln>
            <a:noFill/>
          </a:ln>
        </p:spPr>
      </p:pic>
      <p:sp>
        <p:nvSpPr>
          <p:cNvPr id="1135" name="Google Shape;1135;p219"/>
          <p:cNvSpPr txBox="1"/>
          <p:nvPr>
            <p:ph type="title"/>
          </p:nvPr>
        </p:nvSpPr>
        <p:spPr>
          <a:xfrm>
            <a:off x="418893" y="1807633"/>
            <a:ext cx="3140700" cy="13377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3600"/>
              <a:buFont typeface="Arial"/>
              <a:buNone/>
            </a:pPr>
            <a:r>
              <a:rPr lang="en" sz="3400"/>
              <a:t>Chatbots and IVRs </a:t>
            </a:r>
            <a:r>
              <a:rPr lang="en" sz="3400">
                <a:solidFill>
                  <a:srgbClr val="00B0F0"/>
                </a:solidFill>
              </a:rPr>
              <a:t>SUCK</a:t>
            </a:r>
            <a:br>
              <a:rPr b="0" lang="en" sz="1200"/>
            </a:br>
            <a:br>
              <a:rPr lang="en" sz="1200"/>
            </a:br>
            <a:br>
              <a:rPr i="1" lang="en"/>
            </a:br>
            <a:endParaRPr i="1"/>
          </a:p>
        </p:txBody>
      </p:sp>
      <p:sp>
        <p:nvSpPr>
          <p:cNvPr id="1136" name="Google Shape;1136;p21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None/>
            </a:pPr>
            <a:fld id="{00000000-1234-1234-1234-123412341234}" type="slidenum">
              <a:rPr lang="en"/>
              <a:t>‹#›</a:t>
            </a:fld>
            <a:endParaRPr/>
          </a:p>
        </p:txBody>
      </p:sp>
      <p:pic>
        <p:nvPicPr>
          <p:cNvPr id="1137" name="Google Shape;1137;p219"/>
          <p:cNvPicPr preferRelativeResize="0"/>
          <p:nvPr/>
        </p:nvPicPr>
        <p:blipFill>
          <a:blip r:embed="rId4">
            <a:alphaModFix/>
          </a:blip>
          <a:stretch>
            <a:fillRect/>
          </a:stretch>
        </p:blipFill>
        <p:spPr>
          <a:xfrm>
            <a:off x="1843975" y="-980000"/>
            <a:ext cx="2523400" cy="25271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237"/>
          <p:cNvSpPr txBox="1"/>
          <p:nvPr>
            <p:ph idx="12" type="sldNum"/>
          </p:nvPr>
        </p:nvSpPr>
        <p:spPr>
          <a:xfrm>
            <a:off x="8564297" y="4814530"/>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567" name="Google Shape;1567;p237"/>
          <p:cNvSpPr txBox="1"/>
          <p:nvPr>
            <p:ph type="title"/>
          </p:nvPr>
        </p:nvSpPr>
        <p:spPr>
          <a:xfrm>
            <a:off x="634550" y="780900"/>
            <a:ext cx="5920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2700"/>
              <a:buFont typeface="Arial"/>
              <a:buNone/>
            </a:pPr>
            <a:r>
              <a:rPr lang="en">
                <a:solidFill>
                  <a:schemeClr val="accent1"/>
                </a:solidFill>
              </a:rPr>
              <a:t>Knowledge graph</a:t>
            </a:r>
            <a:endParaRPr>
              <a:solidFill>
                <a:schemeClr val="accent1"/>
              </a:solidFill>
            </a:endParaRPr>
          </a:p>
          <a:p>
            <a:pPr indent="0" lvl="0" marL="0" rtl="0" algn="l">
              <a:lnSpc>
                <a:spcPct val="100000"/>
              </a:lnSpc>
              <a:spcBef>
                <a:spcPts val="0"/>
              </a:spcBef>
              <a:spcAft>
                <a:spcPts val="0"/>
              </a:spcAft>
              <a:buClr>
                <a:schemeClr val="accent1"/>
              </a:buClr>
              <a:buSzPts val="2700"/>
              <a:buFont typeface="Arial"/>
              <a:buNone/>
            </a:pPr>
            <a:r>
              <a:rPr lang="en" sz="1400">
                <a:solidFill>
                  <a:schemeClr val="accent2"/>
                </a:solidFill>
              </a:rPr>
              <a:t>Representation of entities and their attributes</a:t>
            </a:r>
            <a:endParaRPr>
              <a:solidFill>
                <a:schemeClr val="accent1"/>
              </a:solidFill>
            </a:endParaRPr>
          </a:p>
        </p:txBody>
      </p:sp>
      <p:sp>
        <p:nvSpPr>
          <p:cNvPr id="1568" name="Google Shape;1568;p237"/>
          <p:cNvSpPr/>
          <p:nvPr/>
        </p:nvSpPr>
        <p:spPr>
          <a:xfrm>
            <a:off x="1630575" y="1614775"/>
            <a:ext cx="5883000" cy="4440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2"/>
                </a:solidFill>
                <a:latin typeface="Century Gothic"/>
                <a:ea typeface="Century Gothic"/>
                <a:cs typeface="Century Gothic"/>
                <a:sym typeface="Century Gothic"/>
              </a:rPr>
              <a:t>“I’m looking for a </a:t>
            </a:r>
            <a:r>
              <a:rPr b="1" i="1" lang="en" sz="1300" u="sng">
                <a:solidFill>
                  <a:schemeClr val="accent4"/>
                </a:solidFill>
                <a:latin typeface="Century Gothic"/>
                <a:ea typeface="Century Gothic"/>
                <a:cs typeface="Century Gothic"/>
                <a:sym typeface="Century Gothic"/>
              </a:rPr>
              <a:t>female</a:t>
            </a:r>
            <a:r>
              <a:rPr b="1" lang="en" sz="1300">
                <a:solidFill>
                  <a:schemeClr val="dk2"/>
                </a:solidFill>
                <a:latin typeface="Century Gothic"/>
                <a:ea typeface="Century Gothic"/>
                <a:cs typeface="Century Gothic"/>
                <a:sym typeface="Century Gothic"/>
              </a:rPr>
              <a:t> </a:t>
            </a:r>
            <a:r>
              <a:rPr b="1" i="1" lang="en" sz="1300" u="sng">
                <a:solidFill>
                  <a:schemeClr val="accent4"/>
                </a:solidFill>
                <a:latin typeface="Century Gothic"/>
                <a:ea typeface="Century Gothic"/>
                <a:cs typeface="Century Gothic"/>
                <a:sym typeface="Century Gothic"/>
              </a:rPr>
              <a:t>dentist</a:t>
            </a:r>
            <a:r>
              <a:rPr b="1" lang="en" sz="1300">
                <a:solidFill>
                  <a:schemeClr val="dk2"/>
                </a:solidFill>
                <a:latin typeface="Century Gothic"/>
                <a:ea typeface="Century Gothic"/>
                <a:cs typeface="Century Gothic"/>
                <a:sym typeface="Century Gothic"/>
              </a:rPr>
              <a:t> </a:t>
            </a:r>
            <a:r>
              <a:rPr b="1" lang="en" sz="1300">
                <a:solidFill>
                  <a:schemeClr val="lt2"/>
                </a:solidFill>
                <a:latin typeface="Century Gothic"/>
                <a:ea typeface="Century Gothic"/>
                <a:cs typeface="Century Gothic"/>
                <a:sym typeface="Century Gothic"/>
              </a:rPr>
              <a:t>who accepts</a:t>
            </a:r>
            <a:r>
              <a:rPr b="1" lang="en" sz="1300">
                <a:solidFill>
                  <a:schemeClr val="dk2"/>
                </a:solidFill>
                <a:latin typeface="Century Gothic"/>
                <a:ea typeface="Century Gothic"/>
                <a:cs typeface="Century Gothic"/>
                <a:sym typeface="Century Gothic"/>
              </a:rPr>
              <a:t> </a:t>
            </a:r>
            <a:r>
              <a:rPr b="1" i="1" lang="en" sz="1300" u="sng">
                <a:solidFill>
                  <a:schemeClr val="accent4"/>
                </a:solidFill>
                <a:latin typeface="Century Gothic"/>
                <a:ea typeface="Century Gothic"/>
                <a:cs typeface="Century Gothic"/>
                <a:sym typeface="Century Gothic"/>
              </a:rPr>
              <a:t>Aetna</a:t>
            </a:r>
            <a:r>
              <a:rPr b="1" lang="en" sz="1300">
                <a:solidFill>
                  <a:schemeClr val="dk2"/>
                </a:solidFill>
                <a:latin typeface="Century Gothic"/>
                <a:ea typeface="Century Gothic"/>
                <a:cs typeface="Century Gothic"/>
                <a:sym typeface="Century Gothic"/>
              </a:rPr>
              <a:t> </a:t>
            </a:r>
            <a:r>
              <a:rPr b="1" lang="en" sz="1300">
                <a:solidFill>
                  <a:schemeClr val="lt2"/>
                </a:solidFill>
                <a:latin typeface="Century Gothic"/>
                <a:ea typeface="Century Gothic"/>
                <a:cs typeface="Century Gothic"/>
                <a:sym typeface="Century Gothic"/>
              </a:rPr>
              <a:t>in</a:t>
            </a:r>
            <a:r>
              <a:rPr b="1" lang="en" sz="1300">
                <a:solidFill>
                  <a:schemeClr val="dk2"/>
                </a:solidFill>
                <a:latin typeface="Century Gothic"/>
                <a:ea typeface="Century Gothic"/>
                <a:cs typeface="Century Gothic"/>
                <a:sym typeface="Century Gothic"/>
              </a:rPr>
              <a:t> </a:t>
            </a:r>
            <a:r>
              <a:rPr b="1" i="1" lang="en" sz="1300" u="sng">
                <a:solidFill>
                  <a:schemeClr val="accent4"/>
                </a:solidFill>
                <a:latin typeface="Century Gothic"/>
                <a:ea typeface="Century Gothic"/>
                <a:cs typeface="Century Gothic"/>
                <a:sym typeface="Century Gothic"/>
              </a:rPr>
              <a:t>New York</a:t>
            </a:r>
            <a:r>
              <a:rPr b="1" lang="en" sz="1300">
                <a:solidFill>
                  <a:schemeClr val="dk2"/>
                </a:solidFill>
                <a:latin typeface="Century Gothic"/>
                <a:ea typeface="Century Gothic"/>
                <a:cs typeface="Century Gothic"/>
                <a:sym typeface="Century Gothic"/>
              </a:rPr>
              <a:t>”</a:t>
            </a:r>
            <a:endParaRPr b="1" sz="1300">
              <a:solidFill>
                <a:schemeClr val="dk2"/>
              </a:solidFill>
              <a:latin typeface="Century Gothic"/>
              <a:ea typeface="Century Gothic"/>
              <a:cs typeface="Century Gothic"/>
              <a:sym typeface="Century Gothic"/>
            </a:endParaRPr>
          </a:p>
        </p:txBody>
      </p:sp>
      <p:sp>
        <p:nvSpPr>
          <p:cNvPr id="1569" name="Google Shape;1569;p237"/>
          <p:cNvSpPr/>
          <p:nvPr/>
        </p:nvSpPr>
        <p:spPr>
          <a:xfrm rot="6717336">
            <a:off x="3534708" y="3280363"/>
            <a:ext cx="103507" cy="103507"/>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37"/>
          <p:cNvSpPr/>
          <p:nvPr/>
        </p:nvSpPr>
        <p:spPr>
          <a:xfrm rot="4029014">
            <a:off x="5053725" y="2560928"/>
            <a:ext cx="103524" cy="103524"/>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37"/>
          <p:cNvSpPr/>
          <p:nvPr/>
        </p:nvSpPr>
        <p:spPr>
          <a:xfrm rot="4029014">
            <a:off x="3569486" y="2847523"/>
            <a:ext cx="103524" cy="10352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37"/>
          <p:cNvSpPr/>
          <p:nvPr/>
        </p:nvSpPr>
        <p:spPr>
          <a:xfrm rot="4029014">
            <a:off x="3860115" y="2560929"/>
            <a:ext cx="103524" cy="10352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37"/>
          <p:cNvSpPr/>
          <p:nvPr/>
        </p:nvSpPr>
        <p:spPr>
          <a:xfrm rot="4029014">
            <a:off x="5357828" y="3345670"/>
            <a:ext cx="103524" cy="10352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237"/>
          <p:cNvSpPr/>
          <p:nvPr/>
        </p:nvSpPr>
        <p:spPr>
          <a:xfrm rot="4029014">
            <a:off x="3569495" y="3663828"/>
            <a:ext cx="103524" cy="10352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37"/>
          <p:cNvSpPr/>
          <p:nvPr/>
        </p:nvSpPr>
        <p:spPr>
          <a:xfrm rot="6717336">
            <a:off x="4985774" y="4008904"/>
            <a:ext cx="103507" cy="103507"/>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37"/>
          <p:cNvSpPr/>
          <p:nvPr/>
        </p:nvSpPr>
        <p:spPr>
          <a:xfrm rot="4029014">
            <a:off x="5272548" y="2959173"/>
            <a:ext cx="103524" cy="103524"/>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237"/>
          <p:cNvSpPr/>
          <p:nvPr/>
        </p:nvSpPr>
        <p:spPr>
          <a:xfrm rot="4029014">
            <a:off x="3760435" y="3981832"/>
            <a:ext cx="103524" cy="10352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37"/>
          <p:cNvSpPr/>
          <p:nvPr/>
        </p:nvSpPr>
        <p:spPr>
          <a:xfrm rot="4029014">
            <a:off x="4173469" y="4120088"/>
            <a:ext cx="103524" cy="10352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37"/>
          <p:cNvSpPr/>
          <p:nvPr/>
        </p:nvSpPr>
        <p:spPr>
          <a:xfrm rot="4028883">
            <a:off x="4645268" y="2450378"/>
            <a:ext cx="91155" cy="91155"/>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237"/>
          <p:cNvSpPr/>
          <p:nvPr/>
        </p:nvSpPr>
        <p:spPr>
          <a:xfrm rot="4028883">
            <a:off x="4270096" y="2399572"/>
            <a:ext cx="91155" cy="91155"/>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1" name="Google Shape;1581;p237"/>
          <p:cNvGrpSpPr/>
          <p:nvPr/>
        </p:nvGrpSpPr>
        <p:grpSpPr>
          <a:xfrm>
            <a:off x="3688851" y="2545119"/>
            <a:ext cx="1567638" cy="1518647"/>
            <a:chOff x="3021617" y="1264543"/>
            <a:chExt cx="3209086" cy="3108796"/>
          </a:xfrm>
        </p:grpSpPr>
        <p:cxnSp>
          <p:nvCxnSpPr>
            <p:cNvPr id="1582" name="Google Shape;1582;p237"/>
            <p:cNvCxnSpPr/>
            <p:nvPr/>
          </p:nvCxnSpPr>
          <p:spPr>
            <a:xfrm rot="10800000">
              <a:off x="4380023" y="1264543"/>
              <a:ext cx="219600" cy="1489800"/>
            </a:xfrm>
            <a:prstGeom prst="straightConnector1">
              <a:avLst/>
            </a:prstGeom>
            <a:noFill/>
            <a:ln cap="flat" cmpd="sng" w="9525">
              <a:solidFill>
                <a:srgbClr val="9AACD5"/>
              </a:solidFill>
              <a:prstDash val="solid"/>
              <a:round/>
              <a:headEnd len="med" w="med" type="none"/>
              <a:tailEnd len="med" w="med" type="none"/>
            </a:ln>
          </p:spPr>
        </p:cxnSp>
        <p:cxnSp>
          <p:nvCxnSpPr>
            <p:cNvPr id="1583" name="Google Shape;1583;p237"/>
            <p:cNvCxnSpPr/>
            <p:nvPr/>
          </p:nvCxnSpPr>
          <p:spPr>
            <a:xfrm flipH="1" rot="10800000">
              <a:off x="3021617" y="2790769"/>
              <a:ext cx="1542000" cy="50400"/>
            </a:xfrm>
            <a:prstGeom prst="straightConnector1">
              <a:avLst/>
            </a:prstGeom>
            <a:noFill/>
            <a:ln cap="flat" cmpd="sng" w="9525">
              <a:solidFill>
                <a:srgbClr val="B3BED6"/>
              </a:solidFill>
              <a:prstDash val="solid"/>
              <a:round/>
              <a:headEnd len="med" w="med" type="none"/>
              <a:tailEnd len="med" w="med" type="none"/>
            </a:ln>
          </p:spPr>
        </p:cxnSp>
        <p:cxnSp>
          <p:nvCxnSpPr>
            <p:cNvPr id="1584" name="Google Shape;1584;p237"/>
            <p:cNvCxnSpPr/>
            <p:nvPr/>
          </p:nvCxnSpPr>
          <p:spPr>
            <a:xfrm>
              <a:off x="3196517" y="2118769"/>
              <a:ext cx="1367100" cy="672000"/>
            </a:xfrm>
            <a:prstGeom prst="straightConnector1">
              <a:avLst/>
            </a:prstGeom>
            <a:noFill/>
            <a:ln cap="flat" cmpd="sng" w="9525">
              <a:solidFill>
                <a:srgbClr val="B3BED6"/>
              </a:solidFill>
              <a:prstDash val="solid"/>
              <a:round/>
              <a:headEnd len="med" w="med" type="none"/>
              <a:tailEnd len="med" w="med" type="none"/>
            </a:ln>
          </p:spPr>
        </p:cxnSp>
        <p:cxnSp>
          <p:nvCxnSpPr>
            <p:cNvPr id="1585" name="Google Shape;1585;p237"/>
            <p:cNvCxnSpPr/>
            <p:nvPr/>
          </p:nvCxnSpPr>
          <p:spPr>
            <a:xfrm>
              <a:off x="3670576" y="1581866"/>
              <a:ext cx="929100" cy="1172400"/>
            </a:xfrm>
            <a:prstGeom prst="straightConnector1">
              <a:avLst/>
            </a:prstGeom>
            <a:noFill/>
            <a:ln cap="flat" cmpd="sng" w="9525">
              <a:solidFill>
                <a:srgbClr val="B3BED6"/>
              </a:solidFill>
              <a:prstDash val="solid"/>
              <a:round/>
              <a:headEnd len="med" w="med" type="none"/>
              <a:tailEnd len="med" w="med" type="none"/>
            </a:ln>
          </p:spPr>
        </p:cxnSp>
        <p:cxnSp>
          <p:nvCxnSpPr>
            <p:cNvPr id="1586" name="Google Shape;1586;p237"/>
            <p:cNvCxnSpPr/>
            <p:nvPr/>
          </p:nvCxnSpPr>
          <p:spPr>
            <a:xfrm flipH="1">
              <a:off x="4650986" y="1331353"/>
              <a:ext cx="353400" cy="1422600"/>
            </a:xfrm>
            <a:prstGeom prst="straightConnector1">
              <a:avLst/>
            </a:prstGeom>
            <a:noFill/>
            <a:ln cap="flat" cmpd="sng" w="9525">
              <a:solidFill>
                <a:srgbClr val="9AACD5"/>
              </a:solidFill>
              <a:prstDash val="solid"/>
              <a:round/>
              <a:headEnd len="med" w="med" type="none"/>
              <a:tailEnd len="med" w="med" type="none"/>
            </a:ln>
          </p:spPr>
        </p:cxnSp>
        <p:cxnSp>
          <p:nvCxnSpPr>
            <p:cNvPr id="1587" name="Google Shape;1587;p237"/>
            <p:cNvCxnSpPr/>
            <p:nvPr/>
          </p:nvCxnSpPr>
          <p:spPr>
            <a:xfrm flipH="1">
              <a:off x="4650986" y="1534153"/>
              <a:ext cx="1051500" cy="1219800"/>
            </a:xfrm>
            <a:prstGeom prst="straightConnector1">
              <a:avLst/>
            </a:prstGeom>
            <a:noFill/>
            <a:ln cap="flat" cmpd="sng" w="9525">
              <a:solidFill>
                <a:srgbClr val="9AACD5"/>
              </a:solidFill>
              <a:prstDash val="solid"/>
              <a:round/>
              <a:headEnd len="med" w="med" type="none"/>
              <a:tailEnd len="med" w="med" type="none"/>
            </a:ln>
          </p:spPr>
        </p:cxnSp>
        <p:cxnSp>
          <p:nvCxnSpPr>
            <p:cNvPr id="1588" name="Google Shape;1588;p237"/>
            <p:cNvCxnSpPr/>
            <p:nvPr/>
          </p:nvCxnSpPr>
          <p:spPr>
            <a:xfrm flipH="1">
              <a:off x="4687489" y="2260213"/>
              <a:ext cx="1485300" cy="529800"/>
            </a:xfrm>
            <a:prstGeom prst="straightConnector1">
              <a:avLst/>
            </a:prstGeom>
            <a:noFill/>
            <a:ln cap="flat" cmpd="sng" w="9525">
              <a:solidFill>
                <a:srgbClr val="B3BED6"/>
              </a:solidFill>
              <a:prstDash val="solid"/>
              <a:round/>
              <a:headEnd len="med" w="med" type="none"/>
              <a:tailEnd len="med" w="med" type="none"/>
            </a:ln>
          </p:spPr>
        </p:cxnSp>
        <p:cxnSp>
          <p:nvCxnSpPr>
            <p:cNvPr id="1589" name="Google Shape;1589;p237"/>
            <p:cNvCxnSpPr/>
            <p:nvPr/>
          </p:nvCxnSpPr>
          <p:spPr>
            <a:xfrm flipH="1" rot="10800000">
              <a:off x="3149730" y="2842079"/>
              <a:ext cx="1414200" cy="696300"/>
            </a:xfrm>
            <a:prstGeom prst="straightConnector1">
              <a:avLst/>
            </a:prstGeom>
            <a:noFill/>
            <a:ln cap="flat" cmpd="sng" w="9525">
              <a:solidFill>
                <a:srgbClr val="B3BED6"/>
              </a:solidFill>
              <a:prstDash val="solid"/>
              <a:round/>
              <a:headEnd len="med" w="med" type="none"/>
              <a:tailEnd len="med" w="med" type="none"/>
            </a:ln>
          </p:spPr>
        </p:cxnSp>
        <p:cxnSp>
          <p:nvCxnSpPr>
            <p:cNvPr id="1590" name="Google Shape;1590;p237"/>
            <p:cNvCxnSpPr/>
            <p:nvPr/>
          </p:nvCxnSpPr>
          <p:spPr>
            <a:xfrm flipH="1" rot="10800000">
              <a:off x="3455633" y="2878139"/>
              <a:ext cx="1144800" cy="1261800"/>
            </a:xfrm>
            <a:prstGeom prst="straightConnector1">
              <a:avLst/>
            </a:prstGeom>
            <a:noFill/>
            <a:ln cap="flat" cmpd="sng" w="9525">
              <a:solidFill>
                <a:srgbClr val="B3BED6"/>
              </a:solidFill>
              <a:prstDash val="solid"/>
              <a:round/>
              <a:headEnd len="med" w="med" type="none"/>
              <a:tailEnd len="med" w="med" type="none"/>
            </a:ln>
          </p:spPr>
        </p:cxnSp>
        <p:cxnSp>
          <p:nvCxnSpPr>
            <p:cNvPr id="1591" name="Google Shape;1591;p237"/>
            <p:cNvCxnSpPr/>
            <p:nvPr/>
          </p:nvCxnSpPr>
          <p:spPr>
            <a:xfrm flipH="1" rot="10800000">
              <a:off x="4187633" y="2878139"/>
              <a:ext cx="412800" cy="1495200"/>
            </a:xfrm>
            <a:prstGeom prst="straightConnector1">
              <a:avLst/>
            </a:prstGeom>
            <a:noFill/>
            <a:ln cap="flat" cmpd="sng" w="9525">
              <a:solidFill>
                <a:srgbClr val="B3BED6"/>
              </a:solidFill>
              <a:prstDash val="solid"/>
              <a:round/>
              <a:headEnd len="med" w="med" type="none"/>
              <a:tailEnd len="med" w="med" type="none"/>
            </a:ln>
          </p:spPr>
        </p:cxnSp>
        <p:cxnSp>
          <p:nvCxnSpPr>
            <p:cNvPr id="1592" name="Google Shape;1592;p237"/>
            <p:cNvCxnSpPr/>
            <p:nvPr/>
          </p:nvCxnSpPr>
          <p:spPr>
            <a:xfrm rot="10800000">
              <a:off x="4651742" y="2877825"/>
              <a:ext cx="942300" cy="1306500"/>
            </a:xfrm>
            <a:prstGeom prst="straightConnector1">
              <a:avLst/>
            </a:prstGeom>
            <a:noFill/>
            <a:ln cap="flat" cmpd="sng" w="9525">
              <a:solidFill>
                <a:srgbClr val="B3BED6"/>
              </a:solidFill>
              <a:prstDash val="solid"/>
              <a:round/>
              <a:headEnd len="med" w="med" type="none"/>
              <a:tailEnd len="med" w="med" type="none"/>
            </a:ln>
          </p:spPr>
        </p:cxnSp>
        <p:cxnSp>
          <p:nvCxnSpPr>
            <p:cNvPr id="1593" name="Google Shape;1593;p237"/>
            <p:cNvCxnSpPr/>
            <p:nvPr/>
          </p:nvCxnSpPr>
          <p:spPr>
            <a:xfrm rot="10800000">
              <a:off x="4687802" y="2841322"/>
              <a:ext cx="1367100" cy="813900"/>
            </a:xfrm>
            <a:prstGeom prst="straightConnector1">
              <a:avLst/>
            </a:prstGeom>
            <a:noFill/>
            <a:ln cap="flat" cmpd="sng" w="9525">
              <a:solidFill>
                <a:srgbClr val="B3BED6"/>
              </a:solidFill>
              <a:prstDash val="solid"/>
              <a:round/>
              <a:headEnd len="med" w="med" type="none"/>
              <a:tailEnd len="med" w="med" type="none"/>
            </a:ln>
          </p:spPr>
        </p:cxnSp>
        <p:cxnSp>
          <p:nvCxnSpPr>
            <p:cNvPr id="1594" name="Google Shape;1594;p237"/>
            <p:cNvCxnSpPr/>
            <p:nvPr/>
          </p:nvCxnSpPr>
          <p:spPr>
            <a:xfrm rot="10800000">
              <a:off x="4687802" y="2841322"/>
              <a:ext cx="1542900" cy="124500"/>
            </a:xfrm>
            <a:prstGeom prst="straightConnector1">
              <a:avLst/>
            </a:prstGeom>
            <a:noFill/>
            <a:ln cap="flat" cmpd="sng" w="9525">
              <a:solidFill>
                <a:srgbClr val="B3BED6"/>
              </a:solidFill>
              <a:prstDash val="solid"/>
              <a:round/>
              <a:headEnd len="med" w="med" type="none"/>
              <a:tailEnd len="med" w="med" type="none"/>
            </a:ln>
          </p:spPr>
        </p:cxnSp>
      </p:grpSp>
      <p:sp>
        <p:nvSpPr>
          <p:cNvPr id="1595" name="Google Shape;1595;p237"/>
          <p:cNvSpPr txBox="1"/>
          <p:nvPr/>
        </p:nvSpPr>
        <p:spPr>
          <a:xfrm>
            <a:off x="5528916" y="3258963"/>
            <a:ext cx="7155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000861"/>
                </a:solidFill>
                <a:latin typeface="Century Gothic"/>
                <a:ea typeface="Century Gothic"/>
                <a:cs typeface="Century Gothic"/>
                <a:sym typeface="Century Gothic"/>
              </a:rPr>
              <a:t>D.D.S</a:t>
            </a:r>
            <a:endParaRPr sz="1000">
              <a:solidFill>
                <a:srgbClr val="000861"/>
              </a:solidFill>
              <a:latin typeface="Century Gothic"/>
              <a:ea typeface="Century Gothic"/>
              <a:cs typeface="Century Gothic"/>
              <a:sym typeface="Century Gothic"/>
            </a:endParaRPr>
          </a:p>
        </p:txBody>
      </p:sp>
      <p:sp>
        <p:nvSpPr>
          <p:cNvPr id="1596" name="Google Shape;1596;p237"/>
          <p:cNvSpPr txBox="1"/>
          <p:nvPr/>
        </p:nvSpPr>
        <p:spPr>
          <a:xfrm>
            <a:off x="5392102" y="2872466"/>
            <a:ext cx="7155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
                <a:solidFill>
                  <a:srgbClr val="000861"/>
                </a:solidFill>
                <a:latin typeface="Century Gothic"/>
                <a:ea typeface="Century Gothic"/>
                <a:cs typeface="Century Gothic"/>
                <a:sym typeface="Century Gothic"/>
              </a:rPr>
              <a:t>Female</a:t>
            </a:r>
            <a:endParaRPr b="1" sz="1000">
              <a:solidFill>
                <a:srgbClr val="000861"/>
              </a:solidFill>
              <a:latin typeface="Century Gothic"/>
              <a:ea typeface="Century Gothic"/>
              <a:cs typeface="Century Gothic"/>
              <a:sym typeface="Century Gothic"/>
            </a:endParaRPr>
          </a:p>
        </p:txBody>
      </p:sp>
      <p:sp>
        <p:nvSpPr>
          <p:cNvPr id="1597" name="Google Shape;1597;p237"/>
          <p:cNvSpPr txBox="1"/>
          <p:nvPr/>
        </p:nvSpPr>
        <p:spPr>
          <a:xfrm>
            <a:off x="3298249" y="2260427"/>
            <a:ext cx="834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000861"/>
                </a:solidFill>
                <a:latin typeface="Century Gothic"/>
                <a:ea typeface="Century Gothic"/>
                <a:cs typeface="Century Gothic"/>
                <a:sym typeface="Century Gothic"/>
              </a:rPr>
              <a:t>Crowns and Bridges</a:t>
            </a:r>
            <a:endParaRPr sz="1000">
              <a:solidFill>
                <a:srgbClr val="000861"/>
              </a:solidFill>
              <a:latin typeface="Century Gothic"/>
              <a:ea typeface="Century Gothic"/>
              <a:cs typeface="Century Gothic"/>
              <a:sym typeface="Century Gothic"/>
            </a:endParaRPr>
          </a:p>
        </p:txBody>
      </p:sp>
      <p:sp>
        <p:nvSpPr>
          <p:cNvPr id="1598" name="Google Shape;1598;p237"/>
          <p:cNvSpPr txBox="1"/>
          <p:nvPr/>
        </p:nvSpPr>
        <p:spPr>
          <a:xfrm>
            <a:off x="3957913" y="2159348"/>
            <a:ext cx="7155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
                <a:solidFill>
                  <a:srgbClr val="000861"/>
                </a:solidFill>
                <a:latin typeface="Century Gothic"/>
                <a:ea typeface="Century Gothic"/>
                <a:cs typeface="Century Gothic"/>
                <a:sym typeface="Century Gothic"/>
              </a:rPr>
              <a:t>New York</a:t>
            </a:r>
            <a:endParaRPr b="1" sz="1000">
              <a:solidFill>
                <a:srgbClr val="000861"/>
              </a:solidFill>
              <a:latin typeface="Century Gothic"/>
              <a:ea typeface="Century Gothic"/>
              <a:cs typeface="Century Gothic"/>
              <a:sym typeface="Century Gothic"/>
            </a:endParaRPr>
          </a:p>
        </p:txBody>
      </p:sp>
      <p:sp>
        <p:nvSpPr>
          <p:cNvPr id="1599" name="Google Shape;1599;p237"/>
          <p:cNvSpPr txBox="1"/>
          <p:nvPr/>
        </p:nvSpPr>
        <p:spPr>
          <a:xfrm>
            <a:off x="2197550" y="2760875"/>
            <a:ext cx="13557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solidFill>
                  <a:srgbClr val="000861"/>
                </a:solidFill>
                <a:latin typeface="Century Gothic"/>
                <a:ea typeface="Century Gothic"/>
                <a:cs typeface="Century Gothic"/>
                <a:sym typeface="Century Gothic"/>
              </a:rPr>
              <a:t>http://weillcornell.edu/merubin</a:t>
            </a:r>
            <a:endParaRPr sz="1000">
              <a:solidFill>
                <a:srgbClr val="000861"/>
              </a:solidFill>
              <a:latin typeface="Century Gothic"/>
              <a:ea typeface="Century Gothic"/>
              <a:cs typeface="Century Gothic"/>
              <a:sym typeface="Century Gothic"/>
            </a:endParaRPr>
          </a:p>
        </p:txBody>
      </p:sp>
      <p:sp>
        <p:nvSpPr>
          <p:cNvPr id="1600" name="Google Shape;1600;p237"/>
          <p:cNvSpPr txBox="1"/>
          <p:nvPr/>
        </p:nvSpPr>
        <p:spPr>
          <a:xfrm>
            <a:off x="2367738" y="3180596"/>
            <a:ext cx="11163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solidFill>
                  <a:srgbClr val="000861"/>
                </a:solidFill>
                <a:latin typeface="Century Gothic"/>
                <a:ea typeface="Century Gothic"/>
                <a:cs typeface="Century Gothic"/>
                <a:sym typeface="Century Gothic"/>
              </a:rPr>
              <a:t>Zip code 10065</a:t>
            </a:r>
            <a:endParaRPr sz="1000">
              <a:solidFill>
                <a:srgbClr val="000861"/>
              </a:solidFill>
              <a:latin typeface="Century Gothic"/>
              <a:ea typeface="Century Gothic"/>
              <a:cs typeface="Century Gothic"/>
              <a:sym typeface="Century Gothic"/>
            </a:endParaRPr>
          </a:p>
        </p:txBody>
      </p:sp>
      <p:sp>
        <p:nvSpPr>
          <p:cNvPr id="1601" name="Google Shape;1601;p237"/>
          <p:cNvSpPr txBox="1"/>
          <p:nvPr/>
        </p:nvSpPr>
        <p:spPr>
          <a:xfrm>
            <a:off x="3073032" y="3600325"/>
            <a:ext cx="528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solidFill>
                  <a:srgbClr val="000861"/>
                </a:solidFill>
                <a:latin typeface="Century Gothic"/>
                <a:ea typeface="Century Gothic"/>
                <a:cs typeface="Century Gothic"/>
                <a:sym typeface="Century Gothic"/>
              </a:rPr>
              <a:t>Surgery</a:t>
            </a:r>
            <a:endParaRPr sz="1000">
              <a:solidFill>
                <a:srgbClr val="000861"/>
              </a:solidFill>
              <a:latin typeface="Century Gothic"/>
              <a:ea typeface="Century Gothic"/>
              <a:cs typeface="Century Gothic"/>
              <a:sym typeface="Century Gothic"/>
            </a:endParaRPr>
          </a:p>
        </p:txBody>
      </p:sp>
      <p:sp>
        <p:nvSpPr>
          <p:cNvPr id="1602" name="Google Shape;1602;p237"/>
          <p:cNvSpPr txBox="1"/>
          <p:nvPr/>
        </p:nvSpPr>
        <p:spPr>
          <a:xfrm>
            <a:off x="3934824" y="4279925"/>
            <a:ext cx="580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000861"/>
                </a:solidFill>
                <a:latin typeface="Century Gothic"/>
                <a:ea typeface="Century Gothic"/>
                <a:cs typeface="Century Gothic"/>
                <a:sym typeface="Century Gothic"/>
              </a:rPr>
              <a:t>Dental</a:t>
            </a:r>
            <a:endParaRPr sz="600">
              <a:solidFill>
                <a:srgbClr val="000861"/>
              </a:solidFill>
              <a:latin typeface="Century Gothic"/>
              <a:ea typeface="Century Gothic"/>
              <a:cs typeface="Century Gothic"/>
              <a:sym typeface="Century Gothic"/>
            </a:endParaRPr>
          </a:p>
          <a:p>
            <a:pPr indent="0" lvl="0" marL="0" rtl="0" algn="ctr">
              <a:spcBef>
                <a:spcPts val="0"/>
              </a:spcBef>
              <a:spcAft>
                <a:spcPts val="0"/>
              </a:spcAft>
              <a:buNone/>
            </a:pPr>
            <a:r>
              <a:rPr lang="en" sz="600">
                <a:solidFill>
                  <a:srgbClr val="000861"/>
                </a:solidFill>
                <a:latin typeface="Century Gothic"/>
                <a:ea typeface="Century Gothic"/>
                <a:cs typeface="Century Gothic"/>
                <a:sym typeface="Century Gothic"/>
              </a:rPr>
              <a:t>implant</a:t>
            </a:r>
            <a:endParaRPr sz="1000">
              <a:solidFill>
                <a:srgbClr val="000861"/>
              </a:solidFill>
              <a:latin typeface="Century Gothic"/>
              <a:ea typeface="Century Gothic"/>
              <a:cs typeface="Century Gothic"/>
              <a:sym typeface="Century Gothic"/>
            </a:endParaRPr>
          </a:p>
        </p:txBody>
      </p:sp>
      <p:sp>
        <p:nvSpPr>
          <p:cNvPr id="1603" name="Google Shape;1603;p237"/>
          <p:cNvSpPr txBox="1"/>
          <p:nvPr/>
        </p:nvSpPr>
        <p:spPr>
          <a:xfrm>
            <a:off x="4411551" y="4313150"/>
            <a:ext cx="558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000861"/>
                </a:solidFill>
                <a:latin typeface="Century Gothic"/>
                <a:ea typeface="Century Gothic"/>
                <a:cs typeface="Century Gothic"/>
                <a:sym typeface="Century Gothic"/>
              </a:rPr>
              <a:t>English</a:t>
            </a:r>
            <a:endParaRPr sz="1000">
              <a:solidFill>
                <a:srgbClr val="000861"/>
              </a:solidFill>
              <a:latin typeface="Century Gothic"/>
              <a:ea typeface="Century Gothic"/>
              <a:cs typeface="Century Gothic"/>
              <a:sym typeface="Century Gothic"/>
            </a:endParaRPr>
          </a:p>
        </p:txBody>
      </p:sp>
      <p:sp>
        <p:nvSpPr>
          <p:cNvPr id="1604" name="Google Shape;1604;p237"/>
          <p:cNvSpPr txBox="1"/>
          <p:nvPr/>
        </p:nvSpPr>
        <p:spPr>
          <a:xfrm>
            <a:off x="5256499" y="3645475"/>
            <a:ext cx="725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000861"/>
                </a:solidFill>
                <a:latin typeface="Century Gothic"/>
                <a:ea typeface="Century Gothic"/>
                <a:cs typeface="Century Gothic"/>
                <a:sym typeface="Century Gothic"/>
              </a:rPr>
              <a:t>Accepts New Patients</a:t>
            </a:r>
            <a:endParaRPr sz="1000">
              <a:solidFill>
                <a:srgbClr val="000861"/>
              </a:solidFill>
              <a:latin typeface="Century Gothic"/>
              <a:ea typeface="Century Gothic"/>
              <a:cs typeface="Century Gothic"/>
              <a:sym typeface="Century Gothic"/>
            </a:endParaRPr>
          </a:p>
        </p:txBody>
      </p:sp>
      <p:sp>
        <p:nvSpPr>
          <p:cNvPr id="1605" name="Google Shape;1605;p237"/>
          <p:cNvSpPr txBox="1"/>
          <p:nvPr/>
        </p:nvSpPr>
        <p:spPr>
          <a:xfrm>
            <a:off x="5060301" y="4113825"/>
            <a:ext cx="580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000861"/>
                </a:solidFill>
                <a:latin typeface="Century Gothic"/>
                <a:ea typeface="Century Gothic"/>
                <a:cs typeface="Century Gothic"/>
                <a:sym typeface="Century Gothic"/>
              </a:rPr>
              <a:t>Oral medicine</a:t>
            </a:r>
            <a:endParaRPr sz="1000">
              <a:solidFill>
                <a:srgbClr val="000861"/>
              </a:solidFill>
              <a:latin typeface="Century Gothic"/>
              <a:ea typeface="Century Gothic"/>
              <a:cs typeface="Century Gothic"/>
              <a:sym typeface="Century Gothic"/>
            </a:endParaRPr>
          </a:p>
        </p:txBody>
      </p:sp>
      <p:sp>
        <p:nvSpPr>
          <p:cNvPr id="1606" name="Google Shape;1606;p237"/>
          <p:cNvSpPr txBox="1"/>
          <p:nvPr/>
        </p:nvSpPr>
        <p:spPr>
          <a:xfrm>
            <a:off x="3171140" y="4031733"/>
            <a:ext cx="715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000861"/>
                </a:solidFill>
                <a:latin typeface="Century Gothic"/>
                <a:ea typeface="Century Gothic"/>
                <a:cs typeface="Century Gothic"/>
                <a:sym typeface="Century Gothic"/>
              </a:rPr>
              <a:t>Medically compromised individuals</a:t>
            </a:r>
            <a:endParaRPr sz="1000">
              <a:solidFill>
                <a:srgbClr val="000861"/>
              </a:solidFill>
              <a:latin typeface="Century Gothic"/>
              <a:ea typeface="Century Gothic"/>
              <a:cs typeface="Century Gothic"/>
              <a:sym typeface="Century Gothic"/>
            </a:endParaRPr>
          </a:p>
        </p:txBody>
      </p:sp>
      <p:sp>
        <p:nvSpPr>
          <p:cNvPr id="1607" name="Google Shape;1607;p237"/>
          <p:cNvSpPr/>
          <p:nvPr/>
        </p:nvSpPr>
        <p:spPr>
          <a:xfrm rot="4029014">
            <a:off x="5213875" y="3708959"/>
            <a:ext cx="103524" cy="10352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08" name="Google Shape;1608;p237"/>
          <p:cNvCxnSpPr/>
          <p:nvPr/>
        </p:nvCxnSpPr>
        <p:spPr>
          <a:xfrm>
            <a:off x="4473192" y="3317945"/>
            <a:ext cx="139800" cy="795300"/>
          </a:xfrm>
          <a:prstGeom prst="straightConnector1">
            <a:avLst/>
          </a:prstGeom>
          <a:noFill/>
          <a:ln cap="flat" cmpd="sng" w="9525">
            <a:solidFill>
              <a:srgbClr val="B3BED6"/>
            </a:solidFill>
            <a:prstDash val="solid"/>
            <a:round/>
            <a:headEnd len="med" w="med" type="none"/>
            <a:tailEnd len="med" w="med" type="none"/>
          </a:ln>
        </p:spPr>
      </p:cxnSp>
      <p:sp>
        <p:nvSpPr>
          <p:cNvPr id="1609" name="Google Shape;1609;p237"/>
          <p:cNvSpPr/>
          <p:nvPr/>
        </p:nvSpPr>
        <p:spPr>
          <a:xfrm rot="4029014">
            <a:off x="4579829" y="4161438"/>
            <a:ext cx="103524" cy="10352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37"/>
          <p:cNvSpPr txBox="1"/>
          <p:nvPr/>
        </p:nvSpPr>
        <p:spPr>
          <a:xfrm>
            <a:off x="4473197" y="2218163"/>
            <a:ext cx="7155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
                <a:solidFill>
                  <a:srgbClr val="000861"/>
                </a:solidFill>
                <a:latin typeface="Century Gothic"/>
                <a:ea typeface="Century Gothic"/>
                <a:cs typeface="Century Gothic"/>
                <a:sym typeface="Century Gothic"/>
              </a:rPr>
              <a:t>Aetna</a:t>
            </a:r>
            <a:endParaRPr b="1" sz="1000">
              <a:solidFill>
                <a:srgbClr val="000861"/>
              </a:solidFill>
              <a:latin typeface="Century Gothic"/>
              <a:ea typeface="Century Gothic"/>
              <a:cs typeface="Century Gothic"/>
              <a:sym typeface="Century Gothic"/>
            </a:endParaRPr>
          </a:p>
        </p:txBody>
      </p:sp>
      <p:sp>
        <p:nvSpPr>
          <p:cNvPr id="1611" name="Google Shape;1611;p237"/>
          <p:cNvSpPr txBox="1"/>
          <p:nvPr/>
        </p:nvSpPr>
        <p:spPr>
          <a:xfrm>
            <a:off x="5173275" y="2415326"/>
            <a:ext cx="7155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
                <a:solidFill>
                  <a:srgbClr val="000861"/>
                </a:solidFill>
                <a:latin typeface="Century Gothic"/>
                <a:ea typeface="Century Gothic"/>
                <a:cs typeface="Century Gothic"/>
                <a:sym typeface="Century Gothic"/>
              </a:rPr>
              <a:t>Dentistry</a:t>
            </a:r>
            <a:endParaRPr b="1" sz="1000">
              <a:solidFill>
                <a:srgbClr val="000861"/>
              </a:solidFill>
              <a:latin typeface="Century Gothic"/>
              <a:ea typeface="Century Gothic"/>
              <a:cs typeface="Century Gothic"/>
              <a:sym typeface="Century Gothic"/>
            </a:endParaRPr>
          </a:p>
        </p:txBody>
      </p:sp>
      <p:sp>
        <p:nvSpPr>
          <p:cNvPr id="1612" name="Google Shape;1612;p237"/>
          <p:cNvSpPr/>
          <p:nvPr/>
        </p:nvSpPr>
        <p:spPr>
          <a:xfrm rot="4028626">
            <a:off x="4195886" y="3027522"/>
            <a:ext cx="553782" cy="553782"/>
          </a:xfrm>
          <a:prstGeom prst="ellipse">
            <a:avLst/>
          </a:prstGeom>
          <a:solidFill>
            <a:srgbClr val="151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37"/>
          <p:cNvSpPr txBox="1"/>
          <p:nvPr/>
        </p:nvSpPr>
        <p:spPr>
          <a:xfrm>
            <a:off x="4182360" y="3119799"/>
            <a:ext cx="580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
                <a:solidFill>
                  <a:schemeClr val="lt1"/>
                </a:solidFill>
                <a:latin typeface="Helvetica Neue"/>
                <a:ea typeface="Helvetica Neue"/>
                <a:cs typeface="Helvetica Neue"/>
                <a:sym typeface="Helvetica Neue"/>
              </a:rPr>
              <a:t>Marsha E. Currier </a:t>
            </a:r>
            <a:endParaRPr b="1" sz="1000">
              <a:solidFill>
                <a:schemeClr val="lt1"/>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p238"/>
          <p:cNvSpPr txBox="1"/>
          <p:nvPr>
            <p:ph idx="12" type="sldNum"/>
          </p:nvPr>
        </p:nvSpPr>
        <p:spPr>
          <a:xfrm>
            <a:off x="8564297" y="4814530"/>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619" name="Google Shape;1619;p238"/>
          <p:cNvSpPr/>
          <p:nvPr/>
        </p:nvSpPr>
        <p:spPr>
          <a:xfrm>
            <a:off x="1630500" y="782375"/>
            <a:ext cx="5883000" cy="4440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2"/>
                </a:solidFill>
                <a:latin typeface="Century Gothic"/>
                <a:ea typeface="Century Gothic"/>
                <a:cs typeface="Century Gothic"/>
                <a:sym typeface="Century Gothic"/>
              </a:rPr>
              <a:t>“I’m looking for a </a:t>
            </a:r>
            <a:r>
              <a:rPr b="1" i="1" lang="en" sz="1300" u="sng">
                <a:solidFill>
                  <a:schemeClr val="accent4"/>
                </a:solidFill>
                <a:latin typeface="Century Gothic"/>
                <a:ea typeface="Century Gothic"/>
                <a:cs typeface="Century Gothic"/>
                <a:sym typeface="Century Gothic"/>
              </a:rPr>
              <a:t>female</a:t>
            </a:r>
            <a:r>
              <a:rPr b="1" lang="en" sz="1300">
                <a:solidFill>
                  <a:schemeClr val="dk2"/>
                </a:solidFill>
                <a:latin typeface="Century Gothic"/>
                <a:ea typeface="Century Gothic"/>
                <a:cs typeface="Century Gothic"/>
                <a:sym typeface="Century Gothic"/>
              </a:rPr>
              <a:t> </a:t>
            </a:r>
            <a:r>
              <a:rPr b="1" i="1" lang="en" sz="1300" u="sng">
                <a:solidFill>
                  <a:schemeClr val="accent4"/>
                </a:solidFill>
                <a:latin typeface="Century Gothic"/>
                <a:ea typeface="Century Gothic"/>
                <a:cs typeface="Century Gothic"/>
                <a:sym typeface="Century Gothic"/>
              </a:rPr>
              <a:t>dentist</a:t>
            </a:r>
            <a:r>
              <a:rPr b="1" lang="en" sz="1300">
                <a:solidFill>
                  <a:schemeClr val="dk2"/>
                </a:solidFill>
                <a:latin typeface="Century Gothic"/>
                <a:ea typeface="Century Gothic"/>
                <a:cs typeface="Century Gothic"/>
                <a:sym typeface="Century Gothic"/>
              </a:rPr>
              <a:t> </a:t>
            </a:r>
            <a:r>
              <a:rPr b="1" lang="en" sz="1300">
                <a:solidFill>
                  <a:schemeClr val="lt2"/>
                </a:solidFill>
                <a:latin typeface="Century Gothic"/>
                <a:ea typeface="Century Gothic"/>
                <a:cs typeface="Century Gothic"/>
                <a:sym typeface="Century Gothic"/>
              </a:rPr>
              <a:t>who accepts</a:t>
            </a:r>
            <a:r>
              <a:rPr b="1" lang="en" sz="1300">
                <a:solidFill>
                  <a:schemeClr val="dk2"/>
                </a:solidFill>
                <a:latin typeface="Century Gothic"/>
                <a:ea typeface="Century Gothic"/>
                <a:cs typeface="Century Gothic"/>
                <a:sym typeface="Century Gothic"/>
              </a:rPr>
              <a:t> </a:t>
            </a:r>
            <a:r>
              <a:rPr b="1" i="1" lang="en" sz="1300" u="sng">
                <a:solidFill>
                  <a:schemeClr val="accent4"/>
                </a:solidFill>
                <a:latin typeface="Century Gothic"/>
                <a:ea typeface="Century Gothic"/>
                <a:cs typeface="Century Gothic"/>
                <a:sym typeface="Century Gothic"/>
              </a:rPr>
              <a:t>Aetna</a:t>
            </a:r>
            <a:r>
              <a:rPr b="1" lang="en" sz="1300">
                <a:solidFill>
                  <a:schemeClr val="dk2"/>
                </a:solidFill>
                <a:latin typeface="Century Gothic"/>
                <a:ea typeface="Century Gothic"/>
                <a:cs typeface="Century Gothic"/>
                <a:sym typeface="Century Gothic"/>
              </a:rPr>
              <a:t> </a:t>
            </a:r>
            <a:r>
              <a:rPr b="1" lang="en" sz="1300">
                <a:solidFill>
                  <a:schemeClr val="lt2"/>
                </a:solidFill>
                <a:latin typeface="Century Gothic"/>
                <a:ea typeface="Century Gothic"/>
                <a:cs typeface="Century Gothic"/>
                <a:sym typeface="Century Gothic"/>
              </a:rPr>
              <a:t>in</a:t>
            </a:r>
            <a:r>
              <a:rPr b="1" lang="en" sz="1300">
                <a:solidFill>
                  <a:schemeClr val="dk2"/>
                </a:solidFill>
                <a:latin typeface="Century Gothic"/>
                <a:ea typeface="Century Gothic"/>
                <a:cs typeface="Century Gothic"/>
                <a:sym typeface="Century Gothic"/>
              </a:rPr>
              <a:t> </a:t>
            </a:r>
            <a:r>
              <a:rPr b="1" i="1" lang="en" sz="1300" u="sng">
                <a:solidFill>
                  <a:schemeClr val="accent4"/>
                </a:solidFill>
                <a:latin typeface="Century Gothic"/>
                <a:ea typeface="Century Gothic"/>
                <a:cs typeface="Century Gothic"/>
                <a:sym typeface="Century Gothic"/>
              </a:rPr>
              <a:t>New York</a:t>
            </a:r>
            <a:r>
              <a:rPr b="1" lang="en" sz="1300">
                <a:solidFill>
                  <a:schemeClr val="dk2"/>
                </a:solidFill>
                <a:latin typeface="Century Gothic"/>
                <a:ea typeface="Century Gothic"/>
                <a:cs typeface="Century Gothic"/>
                <a:sym typeface="Century Gothic"/>
              </a:rPr>
              <a:t>”</a:t>
            </a:r>
            <a:endParaRPr b="1" sz="1300">
              <a:solidFill>
                <a:schemeClr val="dk2"/>
              </a:solidFill>
              <a:latin typeface="Century Gothic"/>
              <a:ea typeface="Century Gothic"/>
              <a:cs typeface="Century Gothic"/>
              <a:sym typeface="Century Gothic"/>
            </a:endParaRPr>
          </a:p>
        </p:txBody>
      </p:sp>
      <p:sp>
        <p:nvSpPr>
          <p:cNvPr id="1620" name="Google Shape;1620;p238"/>
          <p:cNvSpPr/>
          <p:nvPr/>
        </p:nvSpPr>
        <p:spPr>
          <a:xfrm>
            <a:off x="1630575" y="1290275"/>
            <a:ext cx="5883000" cy="444000"/>
          </a:xfrm>
          <a:prstGeom prst="roundRect">
            <a:avLst>
              <a:gd fmla="val 0" name="adj"/>
            </a:avLst>
          </a:prstGeom>
          <a:solidFill>
            <a:schemeClr val="accent4"/>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latin typeface="Century Gothic"/>
                <a:ea typeface="Century Gothic"/>
                <a:cs typeface="Century Gothic"/>
                <a:sym typeface="Century Gothic"/>
              </a:rPr>
              <a:t>“I found 4 providers (female, dentistry, Aetna and New York)</a:t>
            </a:r>
            <a:endParaRPr b="1" sz="1300">
              <a:solidFill>
                <a:schemeClr val="lt1"/>
              </a:solidFill>
              <a:latin typeface="Century Gothic"/>
              <a:ea typeface="Century Gothic"/>
              <a:cs typeface="Century Gothic"/>
              <a:sym typeface="Century Gothic"/>
            </a:endParaRPr>
          </a:p>
        </p:txBody>
      </p:sp>
      <p:grpSp>
        <p:nvGrpSpPr>
          <p:cNvPr id="1621" name="Google Shape;1621;p238"/>
          <p:cNvGrpSpPr/>
          <p:nvPr/>
        </p:nvGrpSpPr>
        <p:grpSpPr>
          <a:xfrm>
            <a:off x="1630716" y="1867585"/>
            <a:ext cx="5882676" cy="2783336"/>
            <a:chOff x="1630716" y="1943785"/>
            <a:chExt cx="5882676" cy="2783336"/>
          </a:xfrm>
        </p:grpSpPr>
        <p:cxnSp>
          <p:nvCxnSpPr>
            <p:cNvPr id="1622" name="Google Shape;1622;p238"/>
            <p:cNvCxnSpPr/>
            <p:nvPr/>
          </p:nvCxnSpPr>
          <p:spPr>
            <a:xfrm flipH="1">
              <a:off x="7101649" y="2196762"/>
              <a:ext cx="144300" cy="1130700"/>
            </a:xfrm>
            <a:prstGeom prst="straightConnector1">
              <a:avLst/>
            </a:prstGeom>
            <a:noFill/>
            <a:ln cap="flat" cmpd="sng" w="9525">
              <a:solidFill>
                <a:srgbClr val="B3BED6"/>
              </a:solidFill>
              <a:prstDash val="solid"/>
              <a:round/>
              <a:headEnd len="med" w="med" type="none"/>
              <a:tailEnd len="med" w="med" type="none"/>
            </a:ln>
          </p:spPr>
        </p:cxnSp>
        <p:cxnSp>
          <p:nvCxnSpPr>
            <p:cNvPr id="1623" name="Google Shape;1623;p238"/>
            <p:cNvCxnSpPr>
              <a:stCxn id="1624" idx="2"/>
              <a:endCxn id="1625" idx="6"/>
            </p:cNvCxnSpPr>
            <p:nvPr/>
          </p:nvCxnSpPr>
          <p:spPr>
            <a:xfrm rot="10800000">
              <a:off x="4584812" y="2337817"/>
              <a:ext cx="2059200" cy="1431900"/>
            </a:xfrm>
            <a:prstGeom prst="straightConnector1">
              <a:avLst/>
            </a:prstGeom>
            <a:noFill/>
            <a:ln cap="flat" cmpd="sng" w="9525">
              <a:solidFill>
                <a:srgbClr val="B3BED6"/>
              </a:solidFill>
              <a:prstDash val="solid"/>
              <a:round/>
              <a:headEnd len="med" w="med" type="none"/>
              <a:tailEnd len="med" w="med" type="none"/>
            </a:ln>
          </p:spPr>
        </p:cxnSp>
        <p:cxnSp>
          <p:nvCxnSpPr>
            <p:cNvPr id="1626" name="Google Shape;1626;p238"/>
            <p:cNvCxnSpPr>
              <a:stCxn id="1627" idx="2"/>
              <a:endCxn id="1625" idx="6"/>
            </p:cNvCxnSpPr>
            <p:nvPr/>
          </p:nvCxnSpPr>
          <p:spPr>
            <a:xfrm flipH="1" rot="10800000">
              <a:off x="2494881" y="2337803"/>
              <a:ext cx="2090100" cy="1429500"/>
            </a:xfrm>
            <a:prstGeom prst="straightConnector1">
              <a:avLst/>
            </a:prstGeom>
            <a:noFill/>
            <a:ln cap="flat" cmpd="sng" w="9525">
              <a:solidFill>
                <a:srgbClr val="B3BED6"/>
              </a:solidFill>
              <a:prstDash val="solid"/>
              <a:round/>
              <a:headEnd len="med" w="med" type="none"/>
              <a:tailEnd len="med" w="med" type="none"/>
            </a:ln>
          </p:spPr>
        </p:cxnSp>
        <p:sp>
          <p:nvSpPr>
            <p:cNvPr id="1628" name="Google Shape;1628;p238"/>
            <p:cNvSpPr/>
            <p:nvPr/>
          </p:nvSpPr>
          <p:spPr>
            <a:xfrm rot="6725230">
              <a:off x="1640916" y="3764625"/>
              <a:ext cx="67018" cy="67018"/>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38"/>
            <p:cNvSpPr/>
            <p:nvPr/>
          </p:nvSpPr>
          <p:spPr>
            <a:xfrm rot="4032209">
              <a:off x="4535689" y="2856111"/>
              <a:ext cx="67362" cy="67362"/>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38"/>
            <p:cNvSpPr/>
            <p:nvPr/>
          </p:nvSpPr>
          <p:spPr>
            <a:xfrm rot="4032209">
              <a:off x="1728198" y="3403135"/>
              <a:ext cx="67362" cy="67362"/>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38"/>
            <p:cNvSpPr/>
            <p:nvPr/>
          </p:nvSpPr>
          <p:spPr>
            <a:xfrm rot="4032209">
              <a:off x="3308212" y="3852306"/>
              <a:ext cx="67362" cy="67362"/>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38"/>
            <p:cNvSpPr/>
            <p:nvPr/>
          </p:nvSpPr>
          <p:spPr>
            <a:xfrm rot="4032209">
              <a:off x="1705105" y="4139025"/>
              <a:ext cx="67362" cy="67362"/>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38"/>
            <p:cNvSpPr/>
            <p:nvPr/>
          </p:nvSpPr>
          <p:spPr>
            <a:xfrm rot="6721637">
              <a:off x="2971990" y="4479975"/>
              <a:ext cx="67111" cy="67111"/>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38"/>
            <p:cNvSpPr/>
            <p:nvPr/>
          </p:nvSpPr>
          <p:spPr>
            <a:xfrm rot="4032209">
              <a:off x="4553711" y="3137494"/>
              <a:ext cx="67362" cy="67362"/>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38"/>
            <p:cNvSpPr/>
            <p:nvPr/>
          </p:nvSpPr>
          <p:spPr>
            <a:xfrm rot="4028803">
              <a:off x="1858104" y="4439973"/>
              <a:ext cx="67254" cy="6725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38"/>
            <p:cNvSpPr/>
            <p:nvPr/>
          </p:nvSpPr>
          <p:spPr>
            <a:xfrm rot="4028803">
              <a:off x="2242537" y="4574809"/>
              <a:ext cx="67254" cy="6725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38"/>
            <p:cNvSpPr/>
            <p:nvPr/>
          </p:nvSpPr>
          <p:spPr>
            <a:xfrm rot="4028803">
              <a:off x="2607282" y="4567131"/>
              <a:ext cx="67254" cy="6725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38"/>
            <p:cNvSpPr/>
            <p:nvPr/>
          </p:nvSpPr>
          <p:spPr>
            <a:xfrm rot="4032209">
              <a:off x="4538215" y="2273030"/>
              <a:ext cx="67362" cy="67362"/>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8" name="Google Shape;1638;p238"/>
            <p:cNvCxnSpPr>
              <a:stCxn id="1628" idx="0"/>
              <a:endCxn id="1627" idx="3"/>
            </p:cNvCxnSpPr>
            <p:nvPr/>
          </p:nvCxnSpPr>
          <p:spPr>
            <a:xfrm flipH="1" rot="10800000">
              <a:off x="1705476" y="3785534"/>
              <a:ext cx="771300" cy="25200"/>
            </a:xfrm>
            <a:prstGeom prst="straightConnector1">
              <a:avLst/>
            </a:prstGeom>
            <a:noFill/>
            <a:ln cap="flat" cmpd="sng" w="9525">
              <a:solidFill>
                <a:srgbClr val="B3BED6"/>
              </a:solidFill>
              <a:prstDash val="solid"/>
              <a:round/>
              <a:headEnd len="med" w="med" type="none"/>
              <a:tailEnd len="med" w="med" type="none"/>
            </a:ln>
          </p:spPr>
        </p:cxnSp>
        <p:cxnSp>
          <p:nvCxnSpPr>
            <p:cNvPr id="1639" name="Google Shape;1639;p238"/>
            <p:cNvCxnSpPr>
              <a:stCxn id="1630" idx="7"/>
              <a:endCxn id="1627" idx="3"/>
            </p:cNvCxnSpPr>
            <p:nvPr/>
          </p:nvCxnSpPr>
          <p:spPr>
            <a:xfrm>
              <a:off x="1793063" y="3449544"/>
              <a:ext cx="683700" cy="336000"/>
            </a:xfrm>
            <a:prstGeom prst="straightConnector1">
              <a:avLst/>
            </a:prstGeom>
            <a:noFill/>
            <a:ln cap="flat" cmpd="sng" w="9525">
              <a:solidFill>
                <a:srgbClr val="B3BED6"/>
              </a:solidFill>
              <a:prstDash val="solid"/>
              <a:round/>
              <a:headEnd len="med" w="med" type="none"/>
              <a:tailEnd len="med" w="med" type="none"/>
            </a:ln>
          </p:spPr>
        </p:cxnSp>
        <p:cxnSp>
          <p:nvCxnSpPr>
            <p:cNvPr id="1640" name="Google Shape;1640;p238"/>
            <p:cNvCxnSpPr>
              <a:stCxn id="1641" idx="4"/>
              <a:endCxn id="1627" idx="1"/>
            </p:cNvCxnSpPr>
            <p:nvPr/>
          </p:nvCxnSpPr>
          <p:spPr>
            <a:xfrm flipH="1">
              <a:off x="2520518" y="2621466"/>
              <a:ext cx="2017800" cy="1145700"/>
            </a:xfrm>
            <a:prstGeom prst="straightConnector1">
              <a:avLst/>
            </a:prstGeom>
            <a:noFill/>
            <a:ln cap="flat" cmpd="sng" w="9525">
              <a:solidFill>
                <a:srgbClr val="B3BED6"/>
              </a:solidFill>
              <a:prstDash val="solid"/>
              <a:round/>
              <a:headEnd len="med" w="med" type="none"/>
              <a:tailEnd len="med" w="med" type="none"/>
            </a:ln>
          </p:spPr>
        </p:cxnSp>
        <p:cxnSp>
          <p:nvCxnSpPr>
            <p:cNvPr id="1642" name="Google Shape;1642;p238"/>
            <p:cNvCxnSpPr>
              <a:endCxn id="1627" idx="4"/>
            </p:cNvCxnSpPr>
            <p:nvPr/>
          </p:nvCxnSpPr>
          <p:spPr>
            <a:xfrm flipH="1" rot="10800000">
              <a:off x="1769481" y="3811403"/>
              <a:ext cx="707400" cy="348300"/>
            </a:xfrm>
            <a:prstGeom prst="straightConnector1">
              <a:avLst/>
            </a:prstGeom>
            <a:noFill/>
            <a:ln cap="flat" cmpd="sng" w="9525">
              <a:solidFill>
                <a:srgbClr val="B3BED6"/>
              </a:solidFill>
              <a:prstDash val="solid"/>
              <a:round/>
              <a:headEnd len="med" w="med" type="none"/>
              <a:tailEnd len="med" w="med" type="none"/>
            </a:ln>
          </p:spPr>
        </p:cxnSp>
        <p:cxnSp>
          <p:nvCxnSpPr>
            <p:cNvPr id="1643" name="Google Shape;1643;p238"/>
            <p:cNvCxnSpPr>
              <a:stCxn id="1635" idx="0"/>
              <a:endCxn id="1627" idx="5"/>
            </p:cNvCxnSpPr>
            <p:nvPr/>
          </p:nvCxnSpPr>
          <p:spPr>
            <a:xfrm flipH="1" rot="10800000">
              <a:off x="1922718" y="3829640"/>
              <a:ext cx="572400" cy="630900"/>
            </a:xfrm>
            <a:prstGeom prst="straightConnector1">
              <a:avLst/>
            </a:prstGeom>
            <a:noFill/>
            <a:ln cap="flat" cmpd="sng" w="9525">
              <a:solidFill>
                <a:srgbClr val="B3BED6"/>
              </a:solidFill>
              <a:prstDash val="solid"/>
              <a:round/>
              <a:headEnd len="med" w="med" type="none"/>
              <a:tailEnd len="med" w="med" type="none"/>
            </a:ln>
          </p:spPr>
        </p:cxnSp>
        <p:cxnSp>
          <p:nvCxnSpPr>
            <p:cNvPr id="1644" name="Google Shape;1644;p238"/>
            <p:cNvCxnSpPr>
              <a:stCxn id="1636" idx="1"/>
              <a:endCxn id="1627" idx="5"/>
            </p:cNvCxnSpPr>
            <p:nvPr/>
          </p:nvCxnSpPr>
          <p:spPr>
            <a:xfrm flipH="1" rot="10800000">
              <a:off x="2288841" y="3829390"/>
              <a:ext cx="206400" cy="747900"/>
            </a:xfrm>
            <a:prstGeom prst="straightConnector1">
              <a:avLst/>
            </a:prstGeom>
            <a:noFill/>
            <a:ln cap="flat" cmpd="sng" w="9525">
              <a:solidFill>
                <a:srgbClr val="B3BED6"/>
              </a:solidFill>
              <a:prstDash val="solid"/>
              <a:round/>
              <a:headEnd len="med" w="med" type="none"/>
              <a:tailEnd len="med" w="med" type="none"/>
            </a:ln>
          </p:spPr>
        </p:cxnSp>
        <p:cxnSp>
          <p:nvCxnSpPr>
            <p:cNvPr id="1645" name="Google Shape;1645;p238"/>
            <p:cNvCxnSpPr>
              <a:stCxn id="1633" idx="3"/>
              <a:endCxn id="1627" idx="6"/>
            </p:cNvCxnSpPr>
            <p:nvPr/>
          </p:nvCxnSpPr>
          <p:spPr>
            <a:xfrm rot="10800000">
              <a:off x="2520849" y="3829536"/>
              <a:ext cx="471600" cy="653100"/>
            </a:xfrm>
            <a:prstGeom prst="straightConnector1">
              <a:avLst/>
            </a:prstGeom>
            <a:noFill/>
            <a:ln cap="flat" cmpd="sng" w="9525">
              <a:solidFill>
                <a:srgbClr val="B3BED6"/>
              </a:solidFill>
              <a:prstDash val="solid"/>
              <a:round/>
              <a:headEnd len="med" w="med" type="none"/>
              <a:tailEnd len="med" w="med" type="none"/>
            </a:ln>
          </p:spPr>
        </p:cxnSp>
        <p:cxnSp>
          <p:nvCxnSpPr>
            <p:cNvPr id="1646" name="Google Shape;1646;p238"/>
            <p:cNvCxnSpPr>
              <a:endCxn id="1627" idx="7"/>
            </p:cNvCxnSpPr>
            <p:nvPr/>
          </p:nvCxnSpPr>
          <p:spPr>
            <a:xfrm rot="10800000">
              <a:off x="2539114" y="3811081"/>
              <a:ext cx="684000" cy="407100"/>
            </a:xfrm>
            <a:prstGeom prst="straightConnector1">
              <a:avLst/>
            </a:prstGeom>
            <a:noFill/>
            <a:ln cap="flat" cmpd="sng" w="9525">
              <a:solidFill>
                <a:srgbClr val="B3BED6"/>
              </a:solidFill>
              <a:prstDash val="solid"/>
              <a:round/>
              <a:headEnd len="med" w="med" type="none"/>
              <a:tailEnd len="med" w="med" type="none"/>
            </a:ln>
          </p:spPr>
        </p:cxnSp>
        <p:cxnSp>
          <p:nvCxnSpPr>
            <p:cNvPr id="1647" name="Google Shape;1647;p238"/>
            <p:cNvCxnSpPr>
              <a:stCxn id="1631" idx="3"/>
              <a:endCxn id="1627" idx="7"/>
            </p:cNvCxnSpPr>
            <p:nvPr/>
          </p:nvCxnSpPr>
          <p:spPr>
            <a:xfrm rot="10800000">
              <a:off x="2539109" y="3811159"/>
              <a:ext cx="771600" cy="62100"/>
            </a:xfrm>
            <a:prstGeom prst="straightConnector1">
              <a:avLst/>
            </a:prstGeom>
            <a:noFill/>
            <a:ln cap="flat" cmpd="sng" w="9525">
              <a:solidFill>
                <a:srgbClr val="B3BED6"/>
              </a:solidFill>
              <a:prstDash val="solid"/>
              <a:round/>
              <a:headEnd len="med" w="med" type="none"/>
              <a:tailEnd len="med" w="med" type="none"/>
            </a:ln>
          </p:spPr>
        </p:cxnSp>
        <p:sp>
          <p:nvSpPr>
            <p:cNvPr id="1627" name="Google Shape;1627;p238"/>
            <p:cNvSpPr/>
            <p:nvPr/>
          </p:nvSpPr>
          <p:spPr>
            <a:xfrm rot="4032209">
              <a:off x="2474250" y="3764672"/>
              <a:ext cx="67362" cy="67362"/>
            </a:xfrm>
            <a:prstGeom prst="ellipse">
              <a:avLst/>
            </a:prstGeom>
            <a:solidFill>
              <a:srgbClr val="151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38"/>
            <p:cNvSpPr/>
            <p:nvPr/>
          </p:nvSpPr>
          <p:spPr>
            <a:xfrm rot="4032209">
              <a:off x="3220250" y="4197055"/>
              <a:ext cx="67362" cy="67362"/>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9" name="Google Shape;1649;p238"/>
            <p:cNvCxnSpPr>
              <a:endCxn id="1637" idx="2"/>
            </p:cNvCxnSpPr>
            <p:nvPr/>
          </p:nvCxnSpPr>
          <p:spPr>
            <a:xfrm>
              <a:off x="2507849" y="3834171"/>
              <a:ext cx="120000" cy="735600"/>
            </a:xfrm>
            <a:prstGeom prst="straightConnector1">
              <a:avLst/>
            </a:prstGeom>
            <a:noFill/>
            <a:ln cap="flat" cmpd="sng" w="9525">
              <a:solidFill>
                <a:srgbClr val="B3BED6"/>
              </a:solidFill>
              <a:prstDash val="solid"/>
              <a:round/>
              <a:headEnd len="med" w="med" type="none"/>
              <a:tailEnd len="med" w="med" type="none"/>
            </a:ln>
          </p:spPr>
        </p:cxnSp>
        <p:sp>
          <p:nvSpPr>
            <p:cNvPr id="1641" name="Google Shape;1641;p238"/>
            <p:cNvSpPr/>
            <p:nvPr/>
          </p:nvSpPr>
          <p:spPr>
            <a:xfrm rot="4032209">
              <a:off x="4535687" y="2574735"/>
              <a:ext cx="67362" cy="67362"/>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38"/>
            <p:cNvSpPr txBox="1"/>
            <p:nvPr/>
          </p:nvSpPr>
          <p:spPr>
            <a:xfrm>
              <a:off x="4285812" y="2297575"/>
              <a:ext cx="5724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rgbClr val="000861"/>
                  </a:solidFill>
                  <a:latin typeface="Century Gothic"/>
                  <a:ea typeface="Century Gothic"/>
                  <a:cs typeface="Century Gothic"/>
                  <a:sym typeface="Century Gothic"/>
                </a:rPr>
                <a:t>Female</a:t>
              </a:r>
              <a:endParaRPr b="1" sz="1100">
                <a:solidFill>
                  <a:srgbClr val="000861"/>
                </a:solidFill>
                <a:latin typeface="Century Gothic"/>
                <a:ea typeface="Century Gothic"/>
                <a:cs typeface="Century Gothic"/>
                <a:sym typeface="Century Gothic"/>
              </a:endParaRPr>
            </a:p>
          </p:txBody>
        </p:sp>
        <p:cxnSp>
          <p:nvCxnSpPr>
            <p:cNvPr id="1651" name="Google Shape;1651;p238"/>
            <p:cNvCxnSpPr>
              <a:stCxn id="1627" idx="1"/>
              <a:endCxn id="1634" idx="4"/>
            </p:cNvCxnSpPr>
            <p:nvPr/>
          </p:nvCxnSpPr>
          <p:spPr>
            <a:xfrm flipH="1" rot="10800000">
              <a:off x="2520659" y="3184269"/>
              <a:ext cx="2035800" cy="582900"/>
            </a:xfrm>
            <a:prstGeom prst="straightConnector1">
              <a:avLst/>
            </a:prstGeom>
            <a:noFill/>
            <a:ln cap="flat" cmpd="sng" w="9525">
              <a:solidFill>
                <a:srgbClr val="B3BED6"/>
              </a:solidFill>
              <a:prstDash val="solid"/>
              <a:round/>
              <a:headEnd len="med" w="med" type="none"/>
              <a:tailEnd len="med" w="med" type="none"/>
            </a:ln>
          </p:spPr>
        </p:cxnSp>
        <p:sp>
          <p:nvSpPr>
            <p:cNvPr id="1652" name="Google Shape;1652;p238"/>
            <p:cNvSpPr/>
            <p:nvPr/>
          </p:nvSpPr>
          <p:spPr>
            <a:xfrm flipH="1" rot="-6725230">
              <a:off x="7430958" y="3767039"/>
              <a:ext cx="67018" cy="67018"/>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38"/>
            <p:cNvSpPr/>
            <p:nvPr/>
          </p:nvSpPr>
          <p:spPr>
            <a:xfrm flipH="1" rot="-4032209">
              <a:off x="7343333" y="3405549"/>
              <a:ext cx="67362" cy="67362"/>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38"/>
            <p:cNvSpPr/>
            <p:nvPr/>
          </p:nvSpPr>
          <p:spPr>
            <a:xfrm flipH="1" rot="-4032209">
              <a:off x="7068709" y="3263239"/>
              <a:ext cx="67362" cy="67362"/>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38"/>
            <p:cNvSpPr/>
            <p:nvPr/>
          </p:nvSpPr>
          <p:spPr>
            <a:xfrm flipH="1" rot="-4032209">
              <a:off x="5763319" y="3854720"/>
              <a:ext cx="67362" cy="67362"/>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38"/>
            <p:cNvSpPr/>
            <p:nvPr/>
          </p:nvSpPr>
          <p:spPr>
            <a:xfrm flipH="1" rot="-4032209">
              <a:off x="7366425" y="4141439"/>
              <a:ext cx="67362" cy="67362"/>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38"/>
            <p:cNvSpPr/>
            <p:nvPr/>
          </p:nvSpPr>
          <p:spPr>
            <a:xfrm flipH="1" rot="-6721637">
              <a:off x="6099792" y="4482389"/>
              <a:ext cx="67111" cy="67111"/>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38"/>
            <p:cNvSpPr/>
            <p:nvPr/>
          </p:nvSpPr>
          <p:spPr>
            <a:xfrm flipH="1" rot="-4028803">
              <a:off x="7213535" y="4442387"/>
              <a:ext cx="67254" cy="6725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38"/>
            <p:cNvSpPr/>
            <p:nvPr/>
          </p:nvSpPr>
          <p:spPr>
            <a:xfrm flipH="1" rot="-4028803">
              <a:off x="6829102" y="4577223"/>
              <a:ext cx="67254" cy="6725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38"/>
            <p:cNvSpPr/>
            <p:nvPr/>
          </p:nvSpPr>
          <p:spPr>
            <a:xfrm flipH="1" rot="-4028803">
              <a:off x="6433370" y="4649447"/>
              <a:ext cx="67254" cy="67254"/>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61" name="Google Shape;1661;p238"/>
            <p:cNvCxnSpPr>
              <a:stCxn id="1652" idx="0"/>
              <a:endCxn id="1624" idx="3"/>
            </p:cNvCxnSpPr>
            <p:nvPr/>
          </p:nvCxnSpPr>
          <p:spPr>
            <a:xfrm rot="10800000">
              <a:off x="6662117" y="3787949"/>
              <a:ext cx="771300" cy="25200"/>
            </a:xfrm>
            <a:prstGeom prst="straightConnector1">
              <a:avLst/>
            </a:prstGeom>
            <a:noFill/>
            <a:ln cap="flat" cmpd="sng" w="9525">
              <a:solidFill>
                <a:srgbClr val="B3BED6"/>
              </a:solidFill>
              <a:prstDash val="solid"/>
              <a:round/>
              <a:headEnd len="med" w="med" type="none"/>
              <a:tailEnd len="med" w="med" type="none"/>
            </a:ln>
          </p:spPr>
        </p:cxnSp>
        <p:cxnSp>
          <p:nvCxnSpPr>
            <p:cNvPr id="1662" name="Google Shape;1662;p238"/>
            <p:cNvCxnSpPr>
              <a:stCxn id="1653" idx="7"/>
              <a:endCxn id="1624" idx="3"/>
            </p:cNvCxnSpPr>
            <p:nvPr/>
          </p:nvCxnSpPr>
          <p:spPr>
            <a:xfrm flipH="1">
              <a:off x="6662130" y="3451958"/>
              <a:ext cx="683700" cy="336000"/>
            </a:xfrm>
            <a:prstGeom prst="straightConnector1">
              <a:avLst/>
            </a:prstGeom>
            <a:noFill/>
            <a:ln cap="flat" cmpd="sng" w="9525">
              <a:solidFill>
                <a:srgbClr val="B3BED6"/>
              </a:solidFill>
              <a:prstDash val="solid"/>
              <a:round/>
              <a:headEnd len="med" w="med" type="none"/>
              <a:tailEnd len="med" w="med" type="none"/>
            </a:ln>
          </p:spPr>
        </p:cxnSp>
        <p:cxnSp>
          <p:nvCxnSpPr>
            <p:cNvPr id="1663" name="Google Shape;1663;p238"/>
            <p:cNvCxnSpPr>
              <a:stCxn id="1641" idx="7"/>
              <a:endCxn id="1624" idx="1"/>
            </p:cNvCxnSpPr>
            <p:nvPr/>
          </p:nvCxnSpPr>
          <p:spPr>
            <a:xfrm>
              <a:off x="4600552" y="2621144"/>
              <a:ext cx="2017800" cy="1148400"/>
            </a:xfrm>
            <a:prstGeom prst="straightConnector1">
              <a:avLst/>
            </a:prstGeom>
            <a:noFill/>
            <a:ln cap="flat" cmpd="sng" w="9525">
              <a:solidFill>
                <a:srgbClr val="B3BED6"/>
              </a:solidFill>
              <a:prstDash val="solid"/>
              <a:round/>
              <a:headEnd len="med" w="med" type="none"/>
              <a:tailEnd len="med" w="med" type="none"/>
            </a:ln>
          </p:spPr>
        </p:cxnSp>
        <p:cxnSp>
          <p:nvCxnSpPr>
            <p:cNvPr id="1664" name="Google Shape;1664;p238"/>
            <p:cNvCxnSpPr>
              <a:endCxn id="1624" idx="4"/>
            </p:cNvCxnSpPr>
            <p:nvPr/>
          </p:nvCxnSpPr>
          <p:spPr>
            <a:xfrm rot="10800000">
              <a:off x="6662012" y="3813817"/>
              <a:ext cx="707400" cy="348300"/>
            </a:xfrm>
            <a:prstGeom prst="straightConnector1">
              <a:avLst/>
            </a:prstGeom>
            <a:noFill/>
            <a:ln cap="flat" cmpd="sng" w="9525">
              <a:solidFill>
                <a:srgbClr val="B3BED6"/>
              </a:solidFill>
              <a:prstDash val="solid"/>
              <a:round/>
              <a:headEnd len="med" w="med" type="none"/>
              <a:tailEnd len="med" w="med" type="none"/>
            </a:ln>
          </p:spPr>
        </p:cxnSp>
        <p:cxnSp>
          <p:nvCxnSpPr>
            <p:cNvPr id="1665" name="Google Shape;1665;p238"/>
            <p:cNvCxnSpPr>
              <a:stCxn id="1658" idx="0"/>
              <a:endCxn id="1624" idx="5"/>
            </p:cNvCxnSpPr>
            <p:nvPr/>
          </p:nvCxnSpPr>
          <p:spPr>
            <a:xfrm rot="10800000">
              <a:off x="6643775" y="3832054"/>
              <a:ext cx="572400" cy="630900"/>
            </a:xfrm>
            <a:prstGeom prst="straightConnector1">
              <a:avLst/>
            </a:prstGeom>
            <a:noFill/>
            <a:ln cap="flat" cmpd="sng" w="9525">
              <a:solidFill>
                <a:srgbClr val="B3BED6"/>
              </a:solidFill>
              <a:prstDash val="solid"/>
              <a:round/>
              <a:headEnd len="med" w="med" type="none"/>
              <a:tailEnd len="med" w="med" type="none"/>
            </a:ln>
          </p:spPr>
        </p:cxnSp>
        <p:cxnSp>
          <p:nvCxnSpPr>
            <p:cNvPr id="1666" name="Google Shape;1666;p238"/>
            <p:cNvCxnSpPr>
              <a:stCxn id="1659" idx="1"/>
              <a:endCxn id="1624" idx="5"/>
            </p:cNvCxnSpPr>
            <p:nvPr/>
          </p:nvCxnSpPr>
          <p:spPr>
            <a:xfrm rot="10800000">
              <a:off x="6643652" y="3831804"/>
              <a:ext cx="206400" cy="747900"/>
            </a:xfrm>
            <a:prstGeom prst="straightConnector1">
              <a:avLst/>
            </a:prstGeom>
            <a:noFill/>
            <a:ln cap="flat" cmpd="sng" w="9525">
              <a:solidFill>
                <a:srgbClr val="B3BED6"/>
              </a:solidFill>
              <a:prstDash val="solid"/>
              <a:round/>
              <a:headEnd len="med" w="med" type="none"/>
              <a:tailEnd len="med" w="med" type="none"/>
            </a:ln>
          </p:spPr>
        </p:cxnSp>
        <p:cxnSp>
          <p:nvCxnSpPr>
            <p:cNvPr id="1667" name="Google Shape;1667;p238"/>
            <p:cNvCxnSpPr>
              <a:stCxn id="1657" idx="3"/>
              <a:endCxn id="1624" idx="6"/>
            </p:cNvCxnSpPr>
            <p:nvPr/>
          </p:nvCxnSpPr>
          <p:spPr>
            <a:xfrm flipH="1" rot="10800000">
              <a:off x="6146444" y="3831950"/>
              <a:ext cx="471600" cy="653100"/>
            </a:xfrm>
            <a:prstGeom prst="straightConnector1">
              <a:avLst/>
            </a:prstGeom>
            <a:noFill/>
            <a:ln cap="flat" cmpd="sng" w="9525">
              <a:solidFill>
                <a:srgbClr val="B3BED6"/>
              </a:solidFill>
              <a:prstDash val="solid"/>
              <a:round/>
              <a:headEnd len="med" w="med" type="none"/>
              <a:tailEnd len="med" w="med" type="none"/>
            </a:ln>
          </p:spPr>
        </p:cxnSp>
        <p:cxnSp>
          <p:nvCxnSpPr>
            <p:cNvPr id="1668" name="Google Shape;1668;p238"/>
            <p:cNvCxnSpPr>
              <a:endCxn id="1624" idx="7"/>
            </p:cNvCxnSpPr>
            <p:nvPr/>
          </p:nvCxnSpPr>
          <p:spPr>
            <a:xfrm flipH="1" rot="10800000">
              <a:off x="5915778" y="3813495"/>
              <a:ext cx="684000" cy="407100"/>
            </a:xfrm>
            <a:prstGeom prst="straightConnector1">
              <a:avLst/>
            </a:prstGeom>
            <a:noFill/>
            <a:ln cap="flat" cmpd="sng" w="9525">
              <a:solidFill>
                <a:srgbClr val="B3BED6"/>
              </a:solidFill>
              <a:prstDash val="solid"/>
              <a:round/>
              <a:headEnd len="med" w="med" type="none"/>
              <a:tailEnd len="med" w="med" type="none"/>
            </a:ln>
          </p:spPr>
        </p:cxnSp>
        <p:cxnSp>
          <p:nvCxnSpPr>
            <p:cNvPr id="1669" name="Google Shape;1669;p238"/>
            <p:cNvCxnSpPr>
              <a:stCxn id="1655" idx="3"/>
              <a:endCxn id="1624" idx="7"/>
            </p:cNvCxnSpPr>
            <p:nvPr/>
          </p:nvCxnSpPr>
          <p:spPr>
            <a:xfrm flipH="1" rot="10800000">
              <a:off x="5828184" y="3813573"/>
              <a:ext cx="771600" cy="62100"/>
            </a:xfrm>
            <a:prstGeom prst="straightConnector1">
              <a:avLst/>
            </a:prstGeom>
            <a:noFill/>
            <a:ln cap="flat" cmpd="sng" w="9525">
              <a:solidFill>
                <a:srgbClr val="B3BED6"/>
              </a:solidFill>
              <a:prstDash val="solid"/>
              <a:round/>
              <a:headEnd len="med" w="med" type="none"/>
              <a:tailEnd len="med" w="med" type="none"/>
            </a:ln>
          </p:spPr>
        </p:cxnSp>
        <p:sp>
          <p:nvSpPr>
            <p:cNvPr id="1624" name="Google Shape;1624;p238"/>
            <p:cNvSpPr/>
            <p:nvPr/>
          </p:nvSpPr>
          <p:spPr>
            <a:xfrm flipH="1" rot="-4032209">
              <a:off x="6597281" y="3767086"/>
              <a:ext cx="67362" cy="67362"/>
            </a:xfrm>
            <a:prstGeom prst="ellipse">
              <a:avLst/>
            </a:prstGeom>
            <a:solidFill>
              <a:srgbClr val="151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38"/>
            <p:cNvSpPr/>
            <p:nvPr/>
          </p:nvSpPr>
          <p:spPr>
            <a:xfrm flipH="1" rot="-4032209">
              <a:off x="5851281" y="4199469"/>
              <a:ext cx="67362" cy="67362"/>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71" name="Google Shape;1671;p238"/>
            <p:cNvCxnSpPr>
              <a:stCxn id="1672" idx="0"/>
              <a:endCxn id="1660" idx="2"/>
            </p:cNvCxnSpPr>
            <p:nvPr/>
          </p:nvCxnSpPr>
          <p:spPr>
            <a:xfrm flipH="1">
              <a:off x="6480057" y="3831587"/>
              <a:ext cx="150900" cy="820500"/>
            </a:xfrm>
            <a:prstGeom prst="straightConnector1">
              <a:avLst/>
            </a:prstGeom>
            <a:noFill/>
            <a:ln cap="flat" cmpd="sng" w="9525">
              <a:solidFill>
                <a:srgbClr val="B3BED6"/>
              </a:solidFill>
              <a:prstDash val="solid"/>
              <a:round/>
              <a:headEnd len="med" w="med" type="none"/>
              <a:tailEnd len="med" w="med" type="none"/>
            </a:ln>
          </p:spPr>
        </p:cxnSp>
        <p:cxnSp>
          <p:nvCxnSpPr>
            <p:cNvPr id="1673" name="Google Shape;1673;p238"/>
            <p:cNvCxnSpPr>
              <a:stCxn id="1624" idx="2"/>
              <a:endCxn id="1654" idx="6"/>
            </p:cNvCxnSpPr>
            <p:nvPr/>
          </p:nvCxnSpPr>
          <p:spPr>
            <a:xfrm flipH="1" rot="10800000">
              <a:off x="6644012" y="3328117"/>
              <a:ext cx="445200" cy="441600"/>
            </a:xfrm>
            <a:prstGeom prst="straightConnector1">
              <a:avLst/>
            </a:prstGeom>
            <a:noFill/>
            <a:ln cap="flat" cmpd="sng" w="9525">
              <a:solidFill>
                <a:srgbClr val="B3BED6"/>
              </a:solidFill>
              <a:prstDash val="solid"/>
              <a:round/>
              <a:headEnd len="med" w="med" type="none"/>
              <a:tailEnd len="med" w="med" type="none"/>
            </a:ln>
          </p:spPr>
        </p:cxnSp>
        <p:cxnSp>
          <p:nvCxnSpPr>
            <p:cNvPr id="1674" name="Google Shape;1674;p238"/>
            <p:cNvCxnSpPr>
              <a:stCxn id="1624" idx="1"/>
              <a:endCxn id="1629" idx="7"/>
            </p:cNvCxnSpPr>
            <p:nvPr/>
          </p:nvCxnSpPr>
          <p:spPr>
            <a:xfrm rot="10800000">
              <a:off x="4600434" y="2902583"/>
              <a:ext cx="2017800" cy="867000"/>
            </a:xfrm>
            <a:prstGeom prst="straightConnector1">
              <a:avLst/>
            </a:prstGeom>
            <a:noFill/>
            <a:ln cap="flat" cmpd="sng" w="9525">
              <a:solidFill>
                <a:srgbClr val="B3BED6"/>
              </a:solidFill>
              <a:prstDash val="solid"/>
              <a:round/>
              <a:headEnd len="med" w="med" type="none"/>
              <a:tailEnd len="med" w="med" type="none"/>
            </a:ln>
          </p:spPr>
        </p:cxnSp>
        <p:cxnSp>
          <p:nvCxnSpPr>
            <p:cNvPr id="1675" name="Google Shape;1675;p238"/>
            <p:cNvCxnSpPr>
              <a:stCxn id="1624" idx="1"/>
              <a:endCxn id="1676" idx="0"/>
            </p:cNvCxnSpPr>
            <p:nvPr/>
          </p:nvCxnSpPr>
          <p:spPr>
            <a:xfrm rot="10800000">
              <a:off x="4571934" y="3188783"/>
              <a:ext cx="2046300" cy="580800"/>
            </a:xfrm>
            <a:prstGeom prst="straightConnector1">
              <a:avLst/>
            </a:prstGeom>
            <a:noFill/>
            <a:ln cap="flat" cmpd="sng" w="9525">
              <a:solidFill>
                <a:srgbClr val="B3BED6"/>
              </a:solidFill>
              <a:prstDash val="solid"/>
              <a:round/>
              <a:headEnd len="med" w="med" type="none"/>
              <a:tailEnd len="med" w="med" type="none"/>
            </a:ln>
          </p:spPr>
        </p:cxnSp>
        <p:cxnSp>
          <p:nvCxnSpPr>
            <p:cNvPr id="1677" name="Google Shape;1677;p238"/>
            <p:cNvCxnSpPr>
              <a:endCxn id="1627" idx="1"/>
            </p:cNvCxnSpPr>
            <p:nvPr/>
          </p:nvCxnSpPr>
          <p:spPr>
            <a:xfrm flipH="1">
              <a:off x="2520659" y="2739969"/>
              <a:ext cx="2036100" cy="1027200"/>
            </a:xfrm>
            <a:prstGeom prst="straightConnector1">
              <a:avLst/>
            </a:prstGeom>
            <a:noFill/>
            <a:ln cap="flat" cmpd="sng" w="9525">
              <a:solidFill>
                <a:srgbClr val="B3BED6"/>
              </a:solidFill>
              <a:prstDash val="solid"/>
              <a:round/>
              <a:headEnd len="med" w="med" type="none"/>
              <a:tailEnd len="med" w="med" type="none"/>
            </a:ln>
          </p:spPr>
        </p:cxnSp>
        <p:sp>
          <p:nvSpPr>
            <p:cNvPr id="1678" name="Google Shape;1678;p238"/>
            <p:cNvSpPr txBox="1"/>
            <p:nvPr/>
          </p:nvSpPr>
          <p:spPr>
            <a:xfrm>
              <a:off x="4285813" y="2610374"/>
              <a:ext cx="5724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rgbClr val="000861"/>
                  </a:solidFill>
                  <a:latin typeface="Century Gothic"/>
                  <a:ea typeface="Century Gothic"/>
                  <a:cs typeface="Century Gothic"/>
                  <a:sym typeface="Century Gothic"/>
                </a:rPr>
                <a:t>Dentistry</a:t>
              </a:r>
              <a:endParaRPr b="1" sz="1100">
                <a:solidFill>
                  <a:srgbClr val="000861"/>
                </a:solidFill>
                <a:latin typeface="Century Gothic"/>
                <a:ea typeface="Century Gothic"/>
                <a:cs typeface="Century Gothic"/>
                <a:sym typeface="Century Gothic"/>
              </a:endParaRPr>
            </a:p>
          </p:txBody>
        </p:sp>
        <p:sp>
          <p:nvSpPr>
            <p:cNvPr id="1679" name="Google Shape;1679;p238"/>
            <p:cNvSpPr txBox="1"/>
            <p:nvPr/>
          </p:nvSpPr>
          <p:spPr>
            <a:xfrm>
              <a:off x="4330450" y="2899634"/>
              <a:ext cx="483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rgbClr val="000861"/>
                  </a:solidFill>
                  <a:latin typeface="Century Gothic"/>
                  <a:ea typeface="Century Gothic"/>
                  <a:cs typeface="Century Gothic"/>
                  <a:sym typeface="Century Gothic"/>
                </a:rPr>
                <a:t>Aetna</a:t>
              </a:r>
              <a:endParaRPr b="1" sz="1100">
                <a:solidFill>
                  <a:srgbClr val="000861"/>
                </a:solidFill>
                <a:latin typeface="Century Gothic"/>
                <a:ea typeface="Century Gothic"/>
                <a:cs typeface="Century Gothic"/>
                <a:sym typeface="Century Gothic"/>
              </a:endParaRPr>
            </a:p>
          </p:txBody>
        </p:sp>
        <p:sp>
          <p:nvSpPr>
            <p:cNvPr id="1676" name="Google Shape;1676;p238"/>
            <p:cNvSpPr txBox="1"/>
            <p:nvPr/>
          </p:nvSpPr>
          <p:spPr>
            <a:xfrm>
              <a:off x="4259101" y="3188906"/>
              <a:ext cx="625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rgbClr val="000861"/>
                  </a:solidFill>
                  <a:latin typeface="Century Gothic"/>
                  <a:ea typeface="Century Gothic"/>
                  <a:cs typeface="Century Gothic"/>
                  <a:sym typeface="Century Gothic"/>
                </a:rPr>
                <a:t>New York</a:t>
              </a:r>
              <a:endParaRPr b="1" sz="1100">
                <a:solidFill>
                  <a:srgbClr val="000861"/>
                </a:solidFill>
                <a:latin typeface="Century Gothic"/>
                <a:ea typeface="Century Gothic"/>
                <a:cs typeface="Century Gothic"/>
                <a:sym typeface="Century Gothic"/>
              </a:endParaRPr>
            </a:p>
          </p:txBody>
        </p:sp>
        <p:grpSp>
          <p:nvGrpSpPr>
            <p:cNvPr id="1680" name="Google Shape;1680;p238"/>
            <p:cNvGrpSpPr/>
            <p:nvPr/>
          </p:nvGrpSpPr>
          <p:grpSpPr>
            <a:xfrm rot="10800000">
              <a:off x="1630716" y="1988061"/>
              <a:ext cx="2941385" cy="1435705"/>
              <a:chOff x="4479977" y="169103"/>
              <a:chExt cx="3716215" cy="1813904"/>
            </a:xfrm>
          </p:grpSpPr>
          <p:sp>
            <p:nvSpPr>
              <p:cNvPr id="1681" name="Google Shape;1681;p238"/>
              <p:cNvSpPr/>
              <p:nvPr/>
            </p:nvSpPr>
            <p:spPr>
              <a:xfrm flipH="1" rot="-6721637">
                <a:off x="8098598" y="829538"/>
                <a:ext cx="84789" cy="84789"/>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38"/>
              <p:cNvSpPr/>
              <p:nvPr/>
            </p:nvSpPr>
            <p:spPr>
              <a:xfrm flipH="1" rot="-4028803">
                <a:off x="7987873" y="372793"/>
                <a:ext cx="84970" cy="84970"/>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38"/>
              <p:cNvSpPr/>
              <p:nvPr/>
            </p:nvSpPr>
            <p:spPr>
              <a:xfrm flipH="1" rot="-4028803">
                <a:off x="8017049" y="1302534"/>
                <a:ext cx="84970" cy="84970"/>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38"/>
              <p:cNvSpPr/>
              <p:nvPr/>
            </p:nvSpPr>
            <p:spPr>
              <a:xfrm flipH="1" rot="-6721637">
                <a:off x="6416778" y="1733297"/>
                <a:ext cx="84789" cy="84789"/>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38"/>
              <p:cNvSpPr/>
              <p:nvPr/>
            </p:nvSpPr>
            <p:spPr>
              <a:xfrm flipH="1" rot="-4028803">
                <a:off x="7823907" y="1682757"/>
                <a:ext cx="84970" cy="84970"/>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38"/>
              <p:cNvSpPr/>
              <p:nvPr/>
            </p:nvSpPr>
            <p:spPr>
              <a:xfrm flipH="1" rot="-4028803">
                <a:off x="7338205" y="1853112"/>
                <a:ext cx="84970" cy="84970"/>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87" name="Google Shape;1687;p238"/>
              <p:cNvCxnSpPr>
                <a:stCxn id="1681" idx="0"/>
                <a:endCxn id="1688" idx="3"/>
              </p:cNvCxnSpPr>
              <p:nvPr/>
            </p:nvCxnSpPr>
            <p:spPr>
              <a:xfrm rot="10800000">
                <a:off x="7126992" y="856033"/>
                <a:ext cx="974700" cy="31800"/>
              </a:xfrm>
              <a:prstGeom prst="straightConnector1">
                <a:avLst/>
              </a:prstGeom>
              <a:noFill/>
              <a:ln cap="flat" cmpd="sng" w="9525">
                <a:solidFill>
                  <a:srgbClr val="B3BED6"/>
                </a:solidFill>
                <a:prstDash val="solid"/>
                <a:round/>
                <a:headEnd len="med" w="med" type="none"/>
                <a:tailEnd len="med" w="med" type="none"/>
              </a:ln>
            </p:spPr>
          </p:cxnSp>
          <p:cxnSp>
            <p:nvCxnSpPr>
              <p:cNvPr id="1689" name="Google Shape;1689;p238"/>
              <p:cNvCxnSpPr>
                <a:stCxn id="1682" idx="7"/>
                <a:endCxn id="1688" idx="3"/>
              </p:cNvCxnSpPr>
              <p:nvPr/>
            </p:nvCxnSpPr>
            <p:spPr>
              <a:xfrm flipH="1">
                <a:off x="7127008" y="431294"/>
                <a:ext cx="864000" cy="424800"/>
              </a:xfrm>
              <a:prstGeom prst="straightConnector1">
                <a:avLst/>
              </a:prstGeom>
              <a:noFill/>
              <a:ln cap="flat" cmpd="sng" w="9525">
                <a:solidFill>
                  <a:srgbClr val="B3BED6"/>
                </a:solidFill>
                <a:prstDash val="solid"/>
                <a:round/>
                <a:headEnd len="med" w="med" type="none"/>
                <a:tailEnd len="med" w="med" type="none"/>
              </a:ln>
            </p:spPr>
          </p:cxnSp>
          <p:cxnSp>
            <p:nvCxnSpPr>
              <p:cNvPr id="1690" name="Google Shape;1690;p238"/>
              <p:cNvCxnSpPr>
                <a:stCxn id="1679" idx="0"/>
                <a:endCxn id="1688" idx="0"/>
              </p:cNvCxnSpPr>
              <p:nvPr/>
            </p:nvCxnSpPr>
            <p:spPr>
              <a:xfrm>
                <a:off x="4479977" y="831304"/>
                <a:ext cx="2568600" cy="24300"/>
              </a:xfrm>
              <a:prstGeom prst="straightConnector1">
                <a:avLst/>
              </a:prstGeom>
              <a:noFill/>
              <a:ln cap="flat" cmpd="sng" w="9525">
                <a:solidFill>
                  <a:srgbClr val="B3BED6"/>
                </a:solidFill>
                <a:prstDash val="solid"/>
                <a:round/>
                <a:headEnd len="med" w="med" type="none"/>
                <a:tailEnd len="med" w="med" type="none"/>
              </a:ln>
            </p:spPr>
          </p:cxnSp>
          <p:cxnSp>
            <p:nvCxnSpPr>
              <p:cNvPr id="1691" name="Google Shape;1691;p238"/>
              <p:cNvCxnSpPr>
                <a:endCxn id="1688" idx="4"/>
              </p:cNvCxnSpPr>
              <p:nvPr/>
            </p:nvCxnSpPr>
            <p:spPr>
              <a:xfrm rot="10800000">
                <a:off x="7126929" y="888552"/>
                <a:ext cx="893700" cy="440100"/>
              </a:xfrm>
              <a:prstGeom prst="straightConnector1">
                <a:avLst/>
              </a:prstGeom>
              <a:noFill/>
              <a:ln cap="flat" cmpd="sng" w="9525">
                <a:solidFill>
                  <a:srgbClr val="B3BED6"/>
                </a:solidFill>
                <a:prstDash val="solid"/>
                <a:round/>
                <a:headEnd len="med" w="med" type="none"/>
                <a:tailEnd len="med" w="med" type="none"/>
              </a:ln>
            </p:spPr>
          </p:cxnSp>
          <p:cxnSp>
            <p:nvCxnSpPr>
              <p:cNvPr id="1692" name="Google Shape;1692;p238"/>
              <p:cNvCxnSpPr>
                <a:stCxn id="1685" idx="0"/>
                <a:endCxn id="1688" idx="5"/>
              </p:cNvCxnSpPr>
              <p:nvPr/>
            </p:nvCxnSpPr>
            <p:spPr>
              <a:xfrm rot="10800000">
                <a:off x="7103942" y="911342"/>
                <a:ext cx="723300" cy="797400"/>
              </a:xfrm>
              <a:prstGeom prst="straightConnector1">
                <a:avLst/>
              </a:prstGeom>
              <a:noFill/>
              <a:ln cap="flat" cmpd="sng" w="9525">
                <a:solidFill>
                  <a:srgbClr val="B3BED6"/>
                </a:solidFill>
                <a:prstDash val="solid"/>
                <a:round/>
                <a:headEnd len="med" w="med" type="none"/>
                <a:tailEnd len="med" w="med" type="none"/>
              </a:ln>
            </p:spPr>
          </p:cxnSp>
          <p:cxnSp>
            <p:nvCxnSpPr>
              <p:cNvPr id="1693" name="Google Shape;1693;p238"/>
              <p:cNvCxnSpPr>
                <a:stCxn id="1686" idx="1"/>
                <a:endCxn id="1688" idx="5"/>
              </p:cNvCxnSpPr>
              <p:nvPr/>
            </p:nvCxnSpPr>
            <p:spPr>
              <a:xfrm rot="10800000">
                <a:off x="7103674" y="911547"/>
                <a:ext cx="261000" cy="944700"/>
              </a:xfrm>
              <a:prstGeom prst="straightConnector1">
                <a:avLst/>
              </a:prstGeom>
              <a:noFill/>
              <a:ln cap="flat" cmpd="sng" w="9525">
                <a:solidFill>
                  <a:srgbClr val="B3BED6"/>
                </a:solidFill>
                <a:prstDash val="solid"/>
                <a:round/>
                <a:headEnd len="med" w="med" type="none"/>
                <a:tailEnd len="med" w="med" type="none"/>
              </a:ln>
            </p:spPr>
          </p:cxnSp>
          <p:cxnSp>
            <p:nvCxnSpPr>
              <p:cNvPr id="1694" name="Google Shape;1694;p238"/>
              <p:cNvCxnSpPr>
                <a:stCxn id="1684" idx="3"/>
                <a:endCxn id="1688" idx="6"/>
              </p:cNvCxnSpPr>
              <p:nvPr/>
            </p:nvCxnSpPr>
            <p:spPr>
              <a:xfrm flipH="1" rot="10800000">
                <a:off x="6475719" y="911059"/>
                <a:ext cx="595500" cy="825600"/>
              </a:xfrm>
              <a:prstGeom prst="straightConnector1">
                <a:avLst/>
              </a:prstGeom>
              <a:noFill/>
              <a:ln cap="flat" cmpd="sng" w="9525">
                <a:solidFill>
                  <a:srgbClr val="B3BED6"/>
                </a:solidFill>
                <a:prstDash val="solid"/>
                <a:round/>
                <a:headEnd len="med" w="med" type="none"/>
                <a:tailEnd len="med" w="med" type="none"/>
              </a:ln>
            </p:spPr>
          </p:cxnSp>
          <p:cxnSp>
            <p:nvCxnSpPr>
              <p:cNvPr id="1695" name="Google Shape;1695;p238"/>
              <p:cNvCxnSpPr>
                <a:endCxn id="1688" idx="7"/>
              </p:cNvCxnSpPr>
              <p:nvPr/>
            </p:nvCxnSpPr>
            <p:spPr>
              <a:xfrm flipH="1" rot="10800000">
                <a:off x="6184428" y="888068"/>
                <a:ext cx="864000" cy="514500"/>
              </a:xfrm>
              <a:prstGeom prst="straightConnector1">
                <a:avLst/>
              </a:prstGeom>
              <a:noFill/>
              <a:ln cap="flat" cmpd="sng" w="9525">
                <a:solidFill>
                  <a:srgbClr val="B3BED6"/>
                </a:solidFill>
                <a:prstDash val="solid"/>
                <a:round/>
                <a:headEnd len="med" w="med" type="none"/>
                <a:tailEnd len="med" w="med" type="none"/>
              </a:ln>
            </p:spPr>
          </p:cxnSp>
          <p:cxnSp>
            <p:nvCxnSpPr>
              <p:cNvPr id="1696" name="Google Shape;1696;p238"/>
              <p:cNvCxnSpPr>
                <a:stCxn id="1630" idx="0"/>
                <a:endCxn id="1697" idx="0"/>
              </p:cNvCxnSpPr>
              <p:nvPr/>
            </p:nvCxnSpPr>
            <p:spPr>
              <a:xfrm flipH="1">
                <a:off x="7087648" y="169103"/>
                <a:ext cx="903600" cy="680100"/>
              </a:xfrm>
              <a:prstGeom prst="straightConnector1">
                <a:avLst/>
              </a:prstGeom>
              <a:noFill/>
              <a:ln cap="flat" cmpd="sng" w="9525">
                <a:solidFill>
                  <a:srgbClr val="B3BED6"/>
                </a:solidFill>
                <a:prstDash val="solid"/>
                <a:round/>
                <a:headEnd len="med" w="med" type="none"/>
                <a:tailEnd len="med" w="med" type="none"/>
              </a:ln>
            </p:spPr>
          </p:cxnSp>
          <p:sp>
            <p:nvSpPr>
              <p:cNvPr id="1688" name="Google Shape;1688;p238"/>
              <p:cNvSpPr/>
              <p:nvPr/>
            </p:nvSpPr>
            <p:spPr>
              <a:xfrm flipH="1" rot="-4028803">
                <a:off x="7045294" y="829567"/>
                <a:ext cx="84970" cy="84970"/>
              </a:xfrm>
              <a:prstGeom prst="ellipse">
                <a:avLst/>
              </a:prstGeom>
              <a:solidFill>
                <a:srgbClr val="151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38"/>
              <p:cNvSpPr/>
              <p:nvPr/>
            </p:nvSpPr>
            <p:spPr>
              <a:xfrm flipH="1" rot="-4028803">
                <a:off x="6102780" y="1375849"/>
                <a:ext cx="84970" cy="84970"/>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9" name="Google Shape;1699;p238"/>
              <p:cNvCxnSpPr/>
              <p:nvPr/>
            </p:nvCxnSpPr>
            <p:spPr>
              <a:xfrm flipH="1">
                <a:off x="6915878" y="917407"/>
                <a:ext cx="171900" cy="1065600"/>
              </a:xfrm>
              <a:prstGeom prst="straightConnector1">
                <a:avLst/>
              </a:prstGeom>
              <a:noFill/>
              <a:ln cap="flat" cmpd="sng" w="9525">
                <a:solidFill>
                  <a:srgbClr val="B3BED6"/>
                </a:solidFill>
                <a:prstDash val="solid"/>
                <a:round/>
                <a:headEnd len="med" w="med" type="none"/>
                <a:tailEnd len="med" w="med" type="none"/>
              </a:ln>
            </p:spPr>
          </p:cxnSp>
          <p:cxnSp>
            <p:nvCxnSpPr>
              <p:cNvPr id="1700" name="Google Shape;1700;p238"/>
              <p:cNvCxnSpPr>
                <a:stCxn id="1688" idx="0"/>
                <a:endCxn id="1676" idx="0"/>
              </p:cNvCxnSpPr>
              <p:nvPr/>
            </p:nvCxnSpPr>
            <p:spPr>
              <a:xfrm rot="10800000">
                <a:off x="4480029" y="465852"/>
                <a:ext cx="2568600" cy="389700"/>
              </a:xfrm>
              <a:prstGeom prst="straightConnector1">
                <a:avLst/>
              </a:prstGeom>
              <a:noFill/>
              <a:ln cap="flat" cmpd="sng" w="9525">
                <a:solidFill>
                  <a:srgbClr val="B3BED6"/>
                </a:solidFill>
                <a:prstDash val="solid"/>
                <a:round/>
                <a:headEnd len="med" w="med" type="none"/>
                <a:tailEnd len="med" w="med" type="none"/>
              </a:ln>
            </p:spPr>
          </p:cxnSp>
          <p:cxnSp>
            <p:nvCxnSpPr>
              <p:cNvPr id="1701" name="Google Shape;1701;p238"/>
              <p:cNvCxnSpPr>
                <a:stCxn id="1688" idx="0"/>
                <a:endCxn id="1678" idx="0"/>
              </p:cNvCxnSpPr>
              <p:nvPr/>
            </p:nvCxnSpPr>
            <p:spPr>
              <a:xfrm flipH="1">
                <a:off x="4480029" y="855552"/>
                <a:ext cx="2568600" cy="341100"/>
              </a:xfrm>
              <a:prstGeom prst="straightConnector1">
                <a:avLst/>
              </a:prstGeom>
              <a:noFill/>
              <a:ln cap="flat" cmpd="sng" w="9525">
                <a:solidFill>
                  <a:srgbClr val="B3BED6"/>
                </a:solidFill>
                <a:prstDash val="solid"/>
                <a:round/>
                <a:headEnd len="med" w="med" type="none"/>
                <a:tailEnd len="med" w="med" type="none"/>
              </a:ln>
            </p:spPr>
          </p:cxnSp>
          <p:cxnSp>
            <p:nvCxnSpPr>
              <p:cNvPr id="1702" name="Google Shape;1702;p238"/>
              <p:cNvCxnSpPr>
                <a:stCxn id="1688" idx="7"/>
                <a:endCxn id="1650" idx="0"/>
              </p:cNvCxnSpPr>
              <p:nvPr/>
            </p:nvCxnSpPr>
            <p:spPr>
              <a:xfrm flipH="1">
                <a:off x="4480128" y="888068"/>
                <a:ext cx="2568300" cy="703800"/>
              </a:xfrm>
              <a:prstGeom prst="straightConnector1">
                <a:avLst/>
              </a:prstGeom>
              <a:noFill/>
              <a:ln cap="flat" cmpd="sng" w="9525">
                <a:solidFill>
                  <a:srgbClr val="B3BED6"/>
                </a:solidFill>
                <a:prstDash val="solid"/>
                <a:round/>
                <a:headEnd len="med" w="med" type="none"/>
                <a:tailEnd len="med" w="med" type="none"/>
              </a:ln>
            </p:spPr>
          </p:cxnSp>
        </p:grpSp>
        <p:sp>
          <p:nvSpPr>
            <p:cNvPr id="1703" name="Google Shape;1703;p238"/>
            <p:cNvSpPr/>
            <p:nvPr/>
          </p:nvSpPr>
          <p:spPr>
            <a:xfrm flipH="1" rot="6767791">
              <a:off x="2607167" y="1962478"/>
              <a:ext cx="67362" cy="67362"/>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4" name="Google Shape;1704;p238"/>
            <p:cNvGrpSpPr/>
            <p:nvPr/>
          </p:nvGrpSpPr>
          <p:grpSpPr>
            <a:xfrm flipH="1">
              <a:off x="4572049" y="1943785"/>
              <a:ext cx="2941344" cy="1320801"/>
              <a:chOff x="5229690" y="956376"/>
              <a:chExt cx="3716164" cy="1668731"/>
            </a:xfrm>
          </p:grpSpPr>
          <p:grpSp>
            <p:nvGrpSpPr>
              <p:cNvPr id="1705" name="Google Shape;1705;p238"/>
              <p:cNvGrpSpPr/>
              <p:nvPr/>
            </p:nvGrpSpPr>
            <p:grpSpPr>
              <a:xfrm rot="10800000">
                <a:off x="5229690" y="1001729"/>
                <a:ext cx="3716164" cy="1623379"/>
                <a:chOff x="4480029" y="359628"/>
                <a:chExt cx="3716164" cy="1623379"/>
              </a:xfrm>
            </p:grpSpPr>
            <p:sp>
              <p:nvSpPr>
                <p:cNvPr id="1706" name="Google Shape;1706;p238"/>
                <p:cNvSpPr/>
                <p:nvPr/>
              </p:nvSpPr>
              <p:spPr>
                <a:xfrm flipH="1" rot="-6721637">
                  <a:off x="8098598" y="829538"/>
                  <a:ext cx="84789" cy="84789"/>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38"/>
                <p:cNvSpPr/>
                <p:nvPr/>
              </p:nvSpPr>
              <p:spPr>
                <a:xfrm flipH="1" rot="-4028803">
                  <a:off x="7987873" y="372793"/>
                  <a:ext cx="84970" cy="84970"/>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38"/>
                <p:cNvSpPr/>
                <p:nvPr/>
              </p:nvSpPr>
              <p:spPr>
                <a:xfrm flipH="1" rot="-4028803">
                  <a:off x="8017049" y="1302534"/>
                  <a:ext cx="84970" cy="84970"/>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38"/>
                <p:cNvSpPr/>
                <p:nvPr/>
              </p:nvSpPr>
              <p:spPr>
                <a:xfrm flipH="1" rot="-6721637">
                  <a:off x="6416778" y="1733297"/>
                  <a:ext cx="84789" cy="84789"/>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38"/>
                <p:cNvSpPr/>
                <p:nvPr/>
              </p:nvSpPr>
              <p:spPr>
                <a:xfrm flipH="1" rot="-4028803">
                  <a:off x="7823907" y="1682757"/>
                  <a:ext cx="84970" cy="84970"/>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38"/>
                <p:cNvSpPr/>
                <p:nvPr/>
              </p:nvSpPr>
              <p:spPr>
                <a:xfrm flipH="1" rot="-4028803">
                  <a:off x="7338205" y="1853112"/>
                  <a:ext cx="84970" cy="84970"/>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12" name="Google Shape;1712;p238"/>
                <p:cNvCxnSpPr>
                  <a:stCxn id="1706" idx="0"/>
                  <a:endCxn id="1713" idx="3"/>
                </p:cNvCxnSpPr>
                <p:nvPr/>
              </p:nvCxnSpPr>
              <p:spPr>
                <a:xfrm rot="10800000">
                  <a:off x="7126992" y="856033"/>
                  <a:ext cx="974700" cy="31800"/>
                </a:xfrm>
                <a:prstGeom prst="straightConnector1">
                  <a:avLst/>
                </a:prstGeom>
                <a:noFill/>
                <a:ln cap="flat" cmpd="sng" w="9525">
                  <a:solidFill>
                    <a:srgbClr val="B3BED6"/>
                  </a:solidFill>
                  <a:prstDash val="solid"/>
                  <a:round/>
                  <a:headEnd len="med" w="med" type="none"/>
                  <a:tailEnd len="med" w="med" type="none"/>
                </a:ln>
              </p:spPr>
            </p:cxnSp>
            <p:cxnSp>
              <p:nvCxnSpPr>
                <p:cNvPr id="1714" name="Google Shape;1714;p238"/>
                <p:cNvCxnSpPr>
                  <a:stCxn id="1707" idx="7"/>
                  <a:endCxn id="1713" idx="3"/>
                </p:cNvCxnSpPr>
                <p:nvPr/>
              </p:nvCxnSpPr>
              <p:spPr>
                <a:xfrm flipH="1">
                  <a:off x="7127008" y="431294"/>
                  <a:ext cx="864000" cy="424800"/>
                </a:xfrm>
                <a:prstGeom prst="straightConnector1">
                  <a:avLst/>
                </a:prstGeom>
                <a:noFill/>
                <a:ln cap="flat" cmpd="sng" w="9525">
                  <a:solidFill>
                    <a:srgbClr val="B3BED6"/>
                  </a:solidFill>
                  <a:prstDash val="solid"/>
                  <a:round/>
                  <a:headEnd len="med" w="med" type="none"/>
                  <a:tailEnd len="med" w="med" type="none"/>
                </a:ln>
              </p:spPr>
            </p:cxnSp>
            <p:cxnSp>
              <p:nvCxnSpPr>
                <p:cNvPr id="1715" name="Google Shape;1715;p238"/>
                <p:cNvCxnSpPr>
                  <a:endCxn id="1713" idx="0"/>
                </p:cNvCxnSpPr>
                <p:nvPr/>
              </p:nvCxnSpPr>
              <p:spPr>
                <a:xfrm>
                  <a:off x="4480029" y="834252"/>
                  <a:ext cx="2568600" cy="21300"/>
                </a:xfrm>
                <a:prstGeom prst="straightConnector1">
                  <a:avLst/>
                </a:prstGeom>
                <a:noFill/>
                <a:ln cap="flat" cmpd="sng" w="9525">
                  <a:solidFill>
                    <a:srgbClr val="B3BED6"/>
                  </a:solidFill>
                  <a:prstDash val="solid"/>
                  <a:round/>
                  <a:headEnd len="med" w="med" type="none"/>
                  <a:tailEnd len="med" w="med" type="none"/>
                </a:ln>
              </p:spPr>
            </p:cxnSp>
            <p:cxnSp>
              <p:nvCxnSpPr>
                <p:cNvPr id="1716" name="Google Shape;1716;p238"/>
                <p:cNvCxnSpPr>
                  <a:endCxn id="1713" idx="4"/>
                </p:cNvCxnSpPr>
                <p:nvPr/>
              </p:nvCxnSpPr>
              <p:spPr>
                <a:xfrm rot="10800000">
                  <a:off x="7126929" y="888552"/>
                  <a:ext cx="893700" cy="440100"/>
                </a:xfrm>
                <a:prstGeom prst="straightConnector1">
                  <a:avLst/>
                </a:prstGeom>
                <a:noFill/>
                <a:ln cap="flat" cmpd="sng" w="9525">
                  <a:solidFill>
                    <a:srgbClr val="B3BED6"/>
                  </a:solidFill>
                  <a:prstDash val="solid"/>
                  <a:round/>
                  <a:headEnd len="med" w="med" type="none"/>
                  <a:tailEnd len="med" w="med" type="none"/>
                </a:ln>
              </p:spPr>
            </p:cxnSp>
            <p:cxnSp>
              <p:nvCxnSpPr>
                <p:cNvPr id="1717" name="Google Shape;1717;p238"/>
                <p:cNvCxnSpPr>
                  <a:stCxn id="1710" idx="0"/>
                  <a:endCxn id="1713" idx="5"/>
                </p:cNvCxnSpPr>
                <p:nvPr/>
              </p:nvCxnSpPr>
              <p:spPr>
                <a:xfrm rot="10800000">
                  <a:off x="7103942" y="911342"/>
                  <a:ext cx="723300" cy="797400"/>
                </a:xfrm>
                <a:prstGeom prst="straightConnector1">
                  <a:avLst/>
                </a:prstGeom>
                <a:noFill/>
                <a:ln cap="flat" cmpd="sng" w="9525">
                  <a:solidFill>
                    <a:srgbClr val="B3BED6"/>
                  </a:solidFill>
                  <a:prstDash val="solid"/>
                  <a:round/>
                  <a:headEnd len="med" w="med" type="none"/>
                  <a:tailEnd len="med" w="med" type="none"/>
                </a:ln>
              </p:spPr>
            </p:cxnSp>
            <p:cxnSp>
              <p:nvCxnSpPr>
                <p:cNvPr id="1718" name="Google Shape;1718;p238"/>
                <p:cNvCxnSpPr>
                  <a:stCxn id="1711" idx="1"/>
                  <a:endCxn id="1713" idx="5"/>
                </p:cNvCxnSpPr>
                <p:nvPr/>
              </p:nvCxnSpPr>
              <p:spPr>
                <a:xfrm rot="10800000">
                  <a:off x="7103674" y="911547"/>
                  <a:ext cx="261000" cy="944700"/>
                </a:xfrm>
                <a:prstGeom prst="straightConnector1">
                  <a:avLst/>
                </a:prstGeom>
                <a:noFill/>
                <a:ln cap="flat" cmpd="sng" w="9525">
                  <a:solidFill>
                    <a:srgbClr val="B3BED6"/>
                  </a:solidFill>
                  <a:prstDash val="solid"/>
                  <a:round/>
                  <a:headEnd len="med" w="med" type="none"/>
                  <a:tailEnd len="med" w="med" type="none"/>
                </a:ln>
              </p:spPr>
            </p:cxnSp>
            <p:cxnSp>
              <p:nvCxnSpPr>
                <p:cNvPr id="1719" name="Google Shape;1719;p238"/>
                <p:cNvCxnSpPr>
                  <a:stCxn id="1709" idx="3"/>
                  <a:endCxn id="1713" idx="6"/>
                </p:cNvCxnSpPr>
                <p:nvPr/>
              </p:nvCxnSpPr>
              <p:spPr>
                <a:xfrm flipH="1" rot="10800000">
                  <a:off x="6475719" y="911059"/>
                  <a:ext cx="595500" cy="825600"/>
                </a:xfrm>
                <a:prstGeom prst="straightConnector1">
                  <a:avLst/>
                </a:prstGeom>
                <a:noFill/>
                <a:ln cap="flat" cmpd="sng" w="9525">
                  <a:solidFill>
                    <a:srgbClr val="B3BED6"/>
                  </a:solidFill>
                  <a:prstDash val="solid"/>
                  <a:round/>
                  <a:headEnd len="med" w="med" type="none"/>
                  <a:tailEnd len="med" w="med" type="none"/>
                </a:ln>
              </p:spPr>
            </p:cxnSp>
            <p:cxnSp>
              <p:nvCxnSpPr>
                <p:cNvPr id="1720" name="Google Shape;1720;p238"/>
                <p:cNvCxnSpPr>
                  <a:endCxn id="1713" idx="7"/>
                </p:cNvCxnSpPr>
                <p:nvPr/>
              </p:nvCxnSpPr>
              <p:spPr>
                <a:xfrm flipH="1" rot="10800000">
                  <a:off x="6184428" y="888068"/>
                  <a:ext cx="864000" cy="514500"/>
                </a:xfrm>
                <a:prstGeom prst="straightConnector1">
                  <a:avLst/>
                </a:prstGeom>
                <a:noFill/>
                <a:ln cap="flat" cmpd="sng" w="9525">
                  <a:solidFill>
                    <a:srgbClr val="B3BED6"/>
                  </a:solidFill>
                  <a:prstDash val="solid"/>
                  <a:round/>
                  <a:headEnd len="med" w="med" type="none"/>
                  <a:tailEnd len="med" w="med" type="none"/>
                </a:ln>
              </p:spPr>
            </p:cxnSp>
            <p:sp>
              <p:nvSpPr>
                <p:cNvPr id="1713" name="Google Shape;1713;p238"/>
                <p:cNvSpPr/>
                <p:nvPr/>
              </p:nvSpPr>
              <p:spPr>
                <a:xfrm flipH="1" rot="-4028803">
                  <a:off x="7045294" y="829567"/>
                  <a:ext cx="84970" cy="84970"/>
                </a:xfrm>
                <a:prstGeom prst="ellipse">
                  <a:avLst/>
                </a:prstGeom>
                <a:solidFill>
                  <a:srgbClr val="151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38"/>
                <p:cNvSpPr/>
                <p:nvPr/>
              </p:nvSpPr>
              <p:spPr>
                <a:xfrm flipH="1" rot="-4028803">
                  <a:off x="6102780" y="1375849"/>
                  <a:ext cx="84970" cy="84970"/>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22" name="Google Shape;1722;p238"/>
                <p:cNvCxnSpPr/>
                <p:nvPr/>
              </p:nvCxnSpPr>
              <p:spPr>
                <a:xfrm flipH="1">
                  <a:off x="6915878" y="917407"/>
                  <a:ext cx="171900" cy="1065600"/>
                </a:xfrm>
                <a:prstGeom prst="straightConnector1">
                  <a:avLst/>
                </a:prstGeom>
                <a:noFill/>
                <a:ln cap="flat" cmpd="sng" w="9525">
                  <a:solidFill>
                    <a:srgbClr val="B3BED6"/>
                  </a:solidFill>
                  <a:prstDash val="solid"/>
                  <a:round/>
                  <a:headEnd len="med" w="med" type="none"/>
                  <a:tailEnd len="med" w="med" type="none"/>
                </a:ln>
              </p:spPr>
            </p:cxnSp>
            <p:cxnSp>
              <p:nvCxnSpPr>
                <p:cNvPr id="1723" name="Google Shape;1723;p238"/>
                <p:cNvCxnSpPr>
                  <a:stCxn id="1713" idx="0"/>
                </p:cNvCxnSpPr>
                <p:nvPr/>
              </p:nvCxnSpPr>
              <p:spPr>
                <a:xfrm rot="10800000">
                  <a:off x="4480029" y="468552"/>
                  <a:ext cx="2568600" cy="387000"/>
                </a:xfrm>
                <a:prstGeom prst="straightConnector1">
                  <a:avLst/>
                </a:prstGeom>
                <a:noFill/>
                <a:ln cap="flat" cmpd="sng" w="9525">
                  <a:solidFill>
                    <a:srgbClr val="B3BED6"/>
                  </a:solidFill>
                  <a:prstDash val="solid"/>
                  <a:round/>
                  <a:headEnd len="med" w="med" type="none"/>
                  <a:tailEnd len="med" w="med" type="none"/>
                </a:ln>
              </p:spPr>
            </p:cxnSp>
            <p:cxnSp>
              <p:nvCxnSpPr>
                <p:cNvPr id="1724" name="Google Shape;1724;p238"/>
                <p:cNvCxnSpPr>
                  <a:stCxn id="1713" idx="0"/>
                </p:cNvCxnSpPr>
                <p:nvPr/>
              </p:nvCxnSpPr>
              <p:spPr>
                <a:xfrm flipH="1">
                  <a:off x="4480029" y="855552"/>
                  <a:ext cx="2568600" cy="344100"/>
                </a:xfrm>
                <a:prstGeom prst="straightConnector1">
                  <a:avLst/>
                </a:prstGeom>
                <a:noFill/>
                <a:ln cap="flat" cmpd="sng" w="9525">
                  <a:solidFill>
                    <a:srgbClr val="B3BED6"/>
                  </a:solidFill>
                  <a:prstDash val="solid"/>
                  <a:round/>
                  <a:headEnd len="med" w="med" type="none"/>
                  <a:tailEnd len="med" w="med" type="none"/>
                </a:ln>
              </p:spPr>
            </p:cxnSp>
            <p:cxnSp>
              <p:nvCxnSpPr>
                <p:cNvPr id="1725" name="Google Shape;1725;p238"/>
                <p:cNvCxnSpPr>
                  <a:stCxn id="1713" idx="7"/>
                </p:cNvCxnSpPr>
                <p:nvPr/>
              </p:nvCxnSpPr>
              <p:spPr>
                <a:xfrm flipH="1">
                  <a:off x="4480128" y="888068"/>
                  <a:ext cx="2568300" cy="706800"/>
                </a:xfrm>
                <a:prstGeom prst="straightConnector1">
                  <a:avLst/>
                </a:prstGeom>
                <a:noFill/>
                <a:ln cap="flat" cmpd="sng" w="9525">
                  <a:solidFill>
                    <a:srgbClr val="B3BED6"/>
                  </a:solidFill>
                  <a:prstDash val="solid"/>
                  <a:round/>
                  <a:headEnd len="med" w="med" type="none"/>
                  <a:tailEnd len="med" w="med" type="none"/>
                </a:ln>
              </p:spPr>
            </p:cxnSp>
          </p:grpSp>
          <p:sp>
            <p:nvSpPr>
              <p:cNvPr id="1726" name="Google Shape;1726;p238"/>
              <p:cNvSpPr/>
              <p:nvPr/>
            </p:nvSpPr>
            <p:spPr>
              <a:xfrm flipH="1" rot="6771197">
                <a:off x="6463522" y="969541"/>
                <a:ext cx="84970" cy="84970"/>
              </a:xfrm>
              <a:prstGeom prst="ellipse">
                <a:avLst/>
              </a:prstGeom>
              <a:solidFill>
                <a:srgbClr val="5964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7" name="Google Shape;1727;p238"/>
            <p:cNvSpPr/>
            <p:nvPr/>
          </p:nvSpPr>
          <p:spPr>
            <a:xfrm rot="4023386">
              <a:off x="4518930" y="2240514"/>
              <a:ext cx="106202" cy="106202"/>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38"/>
            <p:cNvSpPr/>
            <p:nvPr/>
          </p:nvSpPr>
          <p:spPr>
            <a:xfrm rot="4023386">
              <a:off x="4518930" y="2551346"/>
              <a:ext cx="106202" cy="106202"/>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38"/>
            <p:cNvSpPr/>
            <p:nvPr/>
          </p:nvSpPr>
          <p:spPr>
            <a:xfrm rot="4023386">
              <a:off x="4518930" y="2836662"/>
              <a:ext cx="106202" cy="106202"/>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38"/>
            <p:cNvSpPr/>
            <p:nvPr/>
          </p:nvSpPr>
          <p:spPr>
            <a:xfrm rot="4023386">
              <a:off x="4518930" y="3121978"/>
              <a:ext cx="106202" cy="106202"/>
            </a:xfrm>
            <a:prstGeom prst="ellipse">
              <a:avLst/>
            </a:prstGeom>
            <a:solidFill>
              <a:srgbClr val="17B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38"/>
            <p:cNvSpPr/>
            <p:nvPr/>
          </p:nvSpPr>
          <p:spPr>
            <a:xfrm rot="5400000">
              <a:off x="2258293" y="2651299"/>
              <a:ext cx="511200" cy="511200"/>
            </a:xfrm>
            <a:prstGeom prst="ellipse">
              <a:avLst/>
            </a:prstGeom>
            <a:solidFill>
              <a:srgbClr val="151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38"/>
            <p:cNvSpPr txBox="1"/>
            <p:nvPr/>
          </p:nvSpPr>
          <p:spPr>
            <a:xfrm>
              <a:off x="2245798" y="2736526"/>
              <a:ext cx="53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
                  <a:solidFill>
                    <a:schemeClr val="lt1"/>
                  </a:solidFill>
                  <a:latin typeface="Helvetica Neue"/>
                  <a:ea typeface="Helvetica Neue"/>
                  <a:cs typeface="Helvetica Neue"/>
                  <a:sym typeface="Helvetica Neue"/>
                </a:rPr>
                <a:t>Danielle L. Rubin</a:t>
              </a:r>
              <a:endParaRPr b="1" sz="1000">
                <a:solidFill>
                  <a:schemeClr val="lt1"/>
                </a:solidFill>
                <a:latin typeface="Helvetica Neue"/>
                <a:ea typeface="Helvetica Neue"/>
                <a:cs typeface="Helvetica Neue"/>
                <a:sym typeface="Helvetica Neue"/>
              </a:endParaRPr>
            </a:p>
          </p:txBody>
        </p:sp>
        <p:sp>
          <p:nvSpPr>
            <p:cNvPr id="1733" name="Google Shape;1733;p238"/>
            <p:cNvSpPr/>
            <p:nvPr/>
          </p:nvSpPr>
          <p:spPr>
            <a:xfrm rot="5400000">
              <a:off x="6387843" y="2651299"/>
              <a:ext cx="511200" cy="511200"/>
            </a:xfrm>
            <a:prstGeom prst="ellipse">
              <a:avLst/>
            </a:prstGeom>
            <a:solidFill>
              <a:srgbClr val="151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38"/>
            <p:cNvSpPr txBox="1"/>
            <p:nvPr/>
          </p:nvSpPr>
          <p:spPr>
            <a:xfrm>
              <a:off x="6375348" y="2736526"/>
              <a:ext cx="53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
                  <a:solidFill>
                    <a:schemeClr val="lt1"/>
                  </a:solidFill>
                  <a:latin typeface="Helvetica Neue"/>
                  <a:ea typeface="Helvetica Neue"/>
                  <a:cs typeface="Helvetica Neue"/>
                  <a:sym typeface="Helvetica Neue"/>
                </a:rPr>
                <a:t>Anna G. Cohen</a:t>
              </a:r>
              <a:endParaRPr b="1" sz="1000">
                <a:solidFill>
                  <a:schemeClr val="lt1"/>
                </a:solidFill>
                <a:latin typeface="Helvetica Neue"/>
                <a:ea typeface="Helvetica Neue"/>
                <a:cs typeface="Helvetica Neue"/>
                <a:sym typeface="Helvetica Neue"/>
              </a:endParaRPr>
            </a:p>
          </p:txBody>
        </p:sp>
        <p:sp>
          <p:nvSpPr>
            <p:cNvPr id="1735" name="Google Shape;1735;p238"/>
            <p:cNvSpPr/>
            <p:nvPr/>
          </p:nvSpPr>
          <p:spPr>
            <a:xfrm rot="5400000">
              <a:off x="2258293" y="3568974"/>
              <a:ext cx="511200" cy="511200"/>
            </a:xfrm>
            <a:prstGeom prst="ellipse">
              <a:avLst/>
            </a:prstGeom>
            <a:solidFill>
              <a:srgbClr val="151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38"/>
            <p:cNvSpPr txBox="1"/>
            <p:nvPr/>
          </p:nvSpPr>
          <p:spPr>
            <a:xfrm>
              <a:off x="2245798" y="3654201"/>
              <a:ext cx="53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
                  <a:solidFill>
                    <a:schemeClr val="lt1"/>
                  </a:solidFill>
                  <a:latin typeface="Helvetica Neue"/>
                  <a:ea typeface="Helvetica Neue"/>
                  <a:cs typeface="Helvetica Neue"/>
                  <a:sym typeface="Helvetica Neue"/>
                </a:rPr>
                <a:t>Marsha E. Currier</a:t>
              </a:r>
              <a:endParaRPr b="1" sz="1000">
                <a:solidFill>
                  <a:schemeClr val="lt1"/>
                </a:solidFill>
                <a:latin typeface="Helvetica Neue"/>
                <a:ea typeface="Helvetica Neue"/>
                <a:cs typeface="Helvetica Neue"/>
                <a:sym typeface="Helvetica Neue"/>
              </a:endParaRPr>
            </a:p>
          </p:txBody>
        </p:sp>
        <p:sp>
          <p:nvSpPr>
            <p:cNvPr id="1737" name="Google Shape;1737;p238"/>
            <p:cNvSpPr/>
            <p:nvPr/>
          </p:nvSpPr>
          <p:spPr>
            <a:xfrm rot="5400000">
              <a:off x="6387843" y="3568974"/>
              <a:ext cx="511200" cy="511200"/>
            </a:xfrm>
            <a:prstGeom prst="ellipse">
              <a:avLst/>
            </a:prstGeom>
            <a:solidFill>
              <a:srgbClr val="151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38"/>
            <p:cNvSpPr txBox="1"/>
            <p:nvPr/>
          </p:nvSpPr>
          <p:spPr>
            <a:xfrm>
              <a:off x="6375348" y="3654201"/>
              <a:ext cx="53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
                  <a:solidFill>
                    <a:schemeClr val="lt1"/>
                  </a:solidFill>
                  <a:latin typeface="Helvetica Neue"/>
                  <a:ea typeface="Helvetica Neue"/>
                  <a:cs typeface="Helvetica Neue"/>
                  <a:sym typeface="Helvetica Neue"/>
                </a:rPr>
                <a:t>Veronica M. Smith</a:t>
              </a:r>
              <a:endParaRPr b="1" sz="1000">
                <a:solidFill>
                  <a:schemeClr val="lt1"/>
                </a:solidFill>
                <a:latin typeface="Helvetica Neue"/>
                <a:ea typeface="Helvetica Neue"/>
                <a:cs typeface="Helvetica Neue"/>
                <a:sym typeface="Helvetica Neue"/>
              </a:endParaRPr>
            </a:p>
          </p:txBody>
        </p:sp>
      </p:grpSp>
      <p:sp>
        <p:nvSpPr>
          <p:cNvPr id="1739" name="Google Shape;1739;p238"/>
          <p:cNvSpPr txBox="1"/>
          <p:nvPr/>
        </p:nvSpPr>
        <p:spPr>
          <a:xfrm>
            <a:off x="7861600" y="1189025"/>
            <a:ext cx="991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2"/>
                </a:solidFill>
                <a:latin typeface="Century Gothic"/>
                <a:ea typeface="Century Gothic"/>
                <a:cs typeface="Century Gothic"/>
                <a:sym typeface="Century Gothic"/>
              </a:rPr>
              <a:t>Auto generated response</a:t>
            </a:r>
            <a:endParaRPr b="1" sz="1000">
              <a:solidFill>
                <a:schemeClr val="lt2"/>
              </a:solidFill>
              <a:latin typeface="Century Gothic"/>
              <a:ea typeface="Century Gothic"/>
              <a:cs typeface="Century Gothic"/>
              <a:sym typeface="Century Gothic"/>
            </a:endParaRPr>
          </a:p>
        </p:txBody>
      </p:sp>
      <p:cxnSp>
        <p:nvCxnSpPr>
          <p:cNvPr id="1740" name="Google Shape;1740;p238"/>
          <p:cNvCxnSpPr>
            <a:endCxn id="1739" idx="1"/>
          </p:cNvCxnSpPr>
          <p:nvPr/>
        </p:nvCxnSpPr>
        <p:spPr>
          <a:xfrm>
            <a:off x="7508200" y="1512275"/>
            <a:ext cx="353400" cy="0"/>
          </a:xfrm>
          <a:prstGeom prst="straightConnector1">
            <a:avLst/>
          </a:prstGeom>
          <a:noFill/>
          <a:ln cap="flat" cmpd="sng" w="9525">
            <a:solidFill>
              <a:schemeClr val="lt2"/>
            </a:solidFill>
            <a:prstDash val="dash"/>
            <a:round/>
            <a:headEnd len="med" w="med" type="none"/>
            <a:tailEnd len="med" w="med" type="oval"/>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p239"/>
          <p:cNvSpPr/>
          <p:nvPr/>
        </p:nvSpPr>
        <p:spPr>
          <a:xfrm>
            <a:off x="4915200" y="1351925"/>
            <a:ext cx="1586100" cy="2789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39"/>
          <p:cNvSpPr/>
          <p:nvPr/>
        </p:nvSpPr>
        <p:spPr>
          <a:xfrm>
            <a:off x="4915200" y="1351925"/>
            <a:ext cx="1586100" cy="2789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39"/>
          <p:cNvSpPr txBox="1"/>
          <p:nvPr>
            <p:ph idx="12" type="sldNum"/>
          </p:nvPr>
        </p:nvSpPr>
        <p:spPr>
          <a:xfrm>
            <a:off x="8564297" y="4814530"/>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748" name="Google Shape;1748;p239"/>
          <p:cNvSpPr txBox="1"/>
          <p:nvPr>
            <p:ph type="title"/>
          </p:nvPr>
        </p:nvSpPr>
        <p:spPr>
          <a:xfrm>
            <a:off x="634550" y="780900"/>
            <a:ext cx="22578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2700"/>
              <a:buFont typeface="Arial"/>
              <a:buNone/>
            </a:pPr>
            <a:r>
              <a:rPr lang="en" sz="2100">
                <a:solidFill>
                  <a:schemeClr val="accent1"/>
                </a:solidFill>
              </a:rPr>
              <a:t>Adaptive Communications</a:t>
            </a:r>
            <a:endParaRPr sz="2100">
              <a:solidFill>
                <a:schemeClr val="accent1"/>
              </a:solidFill>
            </a:endParaRPr>
          </a:p>
          <a:p>
            <a:pPr indent="0" lvl="0" marL="0" rtl="0" algn="l">
              <a:lnSpc>
                <a:spcPct val="100000"/>
              </a:lnSpc>
              <a:spcBef>
                <a:spcPts val="0"/>
              </a:spcBef>
              <a:spcAft>
                <a:spcPts val="0"/>
              </a:spcAft>
              <a:buClr>
                <a:srgbClr val="1E22AA"/>
              </a:buClr>
              <a:buSzPts val="2700"/>
              <a:buFont typeface="Arial"/>
              <a:buNone/>
            </a:pPr>
            <a:r>
              <a:t/>
            </a:r>
            <a:endParaRPr sz="2100"/>
          </a:p>
        </p:txBody>
      </p:sp>
      <p:pic>
        <p:nvPicPr>
          <p:cNvPr id="1749" name="Google Shape;1749;p239"/>
          <p:cNvPicPr preferRelativeResize="0"/>
          <p:nvPr/>
        </p:nvPicPr>
        <p:blipFill rotWithShape="1">
          <a:blip r:embed="rId3">
            <a:alphaModFix/>
          </a:blip>
          <a:srcRect b="0" l="0" r="0" t="0"/>
          <a:stretch/>
        </p:blipFill>
        <p:spPr>
          <a:xfrm>
            <a:off x="2852229" y="887499"/>
            <a:ext cx="1806177" cy="3682305"/>
          </a:xfrm>
          <a:prstGeom prst="rect">
            <a:avLst/>
          </a:prstGeom>
          <a:noFill/>
          <a:ln>
            <a:noFill/>
          </a:ln>
        </p:spPr>
      </p:pic>
      <p:pic>
        <p:nvPicPr>
          <p:cNvPr id="1750" name="Google Shape;1750;p239"/>
          <p:cNvPicPr preferRelativeResize="0"/>
          <p:nvPr/>
        </p:nvPicPr>
        <p:blipFill rotWithShape="1">
          <a:blip r:embed="rId3">
            <a:alphaModFix/>
          </a:blip>
          <a:srcRect b="0" l="0" r="0" t="0"/>
          <a:stretch/>
        </p:blipFill>
        <p:spPr>
          <a:xfrm>
            <a:off x="4805171" y="887499"/>
            <a:ext cx="1806177" cy="3682305"/>
          </a:xfrm>
          <a:prstGeom prst="rect">
            <a:avLst/>
          </a:prstGeom>
          <a:noFill/>
          <a:ln>
            <a:noFill/>
          </a:ln>
        </p:spPr>
      </p:pic>
      <p:pic>
        <p:nvPicPr>
          <p:cNvPr id="1751" name="Google Shape;1751;p239"/>
          <p:cNvPicPr preferRelativeResize="0"/>
          <p:nvPr/>
        </p:nvPicPr>
        <p:blipFill rotWithShape="1">
          <a:blip r:embed="rId3">
            <a:alphaModFix/>
          </a:blip>
          <a:srcRect b="0" l="0" r="0" t="0"/>
          <a:stretch/>
        </p:blipFill>
        <p:spPr>
          <a:xfrm>
            <a:off x="6758112" y="887499"/>
            <a:ext cx="1806177" cy="3682305"/>
          </a:xfrm>
          <a:prstGeom prst="rect">
            <a:avLst/>
          </a:prstGeom>
          <a:noFill/>
          <a:ln>
            <a:noFill/>
          </a:ln>
        </p:spPr>
      </p:pic>
      <p:sp>
        <p:nvSpPr>
          <p:cNvPr id="1752" name="Google Shape;1752;p239"/>
          <p:cNvSpPr/>
          <p:nvPr>
            <p:ph idx="2" type="pic"/>
          </p:nvPr>
        </p:nvSpPr>
        <p:spPr>
          <a:xfrm>
            <a:off x="2969241" y="1344839"/>
            <a:ext cx="1586100" cy="2789700"/>
          </a:xfrm>
          <a:prstGeom prst="rect">
            <a:avLst/>
          </a:prstGeom>
          <a:gradFill>
            <a:gsLst>
              <a:gs pos="0">
                <a:srgbClr val="D8D8D8"/>
              </a:gs>
              <a:gs pos="99000">
                <a:srgbClr val="BFBFBF"/>
              </a:gs>
              <a:gs pos="100000">
                <a:srgbClr val="BFBFBF"/>
              </a:gs>
            </a:gsLst>
            <a:lin ang="5400012" scaled="0"/>
          </a:gradFill>
          <a:ln>
            <a:noFill/>
          </a:ln>
        </p:spPr>
      </p:sp>
      <p:sp>
        <p:nvSpPr>
          <p:cNvPr id="1753" name="Google Shape;1753;p239"/>
          <p:cNvSpPr/>
          <p:nvPr>
            <p:ph idx="3" type="pic"/>
          </p:nvPr>
        </p:nvSpPr>
        <p:spPr>
          <a:xfrm>
            <a:off x="6863338" y="1344839"/>
            <a:ext cx="1586100" cy="2789700"/>
          </a:xfrm>
          <a:prstGeom prst="rect">
            <a:avLst/>
          </a:prstGeom>
          <a:gradFill>
            <a:gsLst>
              <a:gs pos="0">
                <a:srgbClr val="D8D8D8"/>
              </a:gs>
              <a:gs pos="99000">
                <a:srgbClr val="BFBFBF"/>
              </a:gs>
              <a:gs pos="100000">
                <a:srgbClr val="BFBFBF"/>
              </a:gs>
            </a:gsLst>
            <a:lin ang="5400012" scaled="0"/>
          </a:gradFill>
          <a:ln>
            <a:noFill/>
          </a:ln>
        </p:spPr>
      </p:sp>
      <p:sp>
        <p:nvSpPr>
          <p:cNvPr id="1754" name="Google Shape;1754;p239"/>
          <p:cNvSpPr/>
          <p:nvPr/>
        </p:nvSpPr>
        <p:spPr>
          <a:xfrm>
            <a:off x="4915200" y="1344850"/>
            <a:ext cx="1586100" cy="2796900"/>
          </a:xfrm>
          <a:prstGeom prst="rect">
            <a:avLst/>
          </a:pr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39"/>
          <p:cNvSpPr/>
          <p:nvPr/>
        </p:nvSpPr>
        <p:spPr>
          <a:xfrm>
            <a:off x="2969250" y="1344850"/>
            <a:ext cx="1586100" cy="2796900"/>
          </a:xfrm>
          <a:prstGeom prst="rect">
            <a:avLst/>
          </a:pr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39"/>
          <p:cNvSpPr/>
          <p:nvPr/>
        </p:nvSpPr>
        <p:spPr>
          <a:xfrm>
            <a:off x="6861175" y="1344725"/>
            <a:ext cx="1593000" cy="2796900"/>
          </a:xfrm>
          <a:prstGeom prst="rect">
            <a:avLst/>
          </a:pr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39"/>
          <p:cNvSpPr/>
          <p:nvPr/>
        </p:nvSpPr>
        <p:spPr>
          <a:xfrm>
            <a:off x="2985125" y="2918525"/>
            <a:ext cx="155400" cy="222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39"/>
          <p:cNvSpPr/>
          <p:nvPr/>
        </p:nvSpPr>
        <p:spPr>
          <a:xfrm>
            <a:off x="4971500" y="2008575"/>
            <a:ext cx="532800" cy="17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9" name="Google Shape;1759;p239"/>
          <p:cNvPicPr preferRelativeResize="0"/>
          <p:nvPr/>
        </p:nvPicPr>
        <p:blipFill>
          <a:blip r:embed="rId4">
            <a:alphaModFix/>
          </a:blip>
          <a:stretch>
            <a:fillRect/>
          </a:stretch>
        </p:blipFill>
        <p:spPr>
          <a:xfrm>
            <a:off x="2962350" y="2008584"/>
            <a:ext cx="1593000" cy="2141565"/>
          </a:xfrm>
          <a:prstGeom prst="rect">
            <a:avLst/>
          </a:prstGeom>
          <a:noFill/>
          <a:ln>
            <a:noFill/>
          </a:ln>
        </p:spPr>
      </p:pic>
      <p:pic>
        <p:nvPicPr>
          <p:cNvPr id="1760" name="Google Shape;1760;p239"/>
          <p:cNvPicPr preferRelativeResize="0"/>
          <p:nvPr/>
        </p:nvPicPr>
        <p:blipFill>
          <a:blip r:embed="rId5">
            <a:alphaModFix/>
          </a:blip>
          <a:stretch>
            <a:fillRect/>
          </a:stretch>
        </p:blipFill>
        <p:spPr>
          <a:xfrm>
            <a:off x="4915200" y="2010794"/>
            <a:ext cx="1586100" cy="2137132"/>
          </a:xfrm>
          <a:prstGeom prst="rect">
            <a:avLst/>
          </a:prstGeom>
          <a:noFill/>
          <a:ln>
            <a:noFill/>
          </a:ln>
        </p:spPr>
      </p:pic>
      <p:pic>
        <p:nvPicPr>
          <p:cNvPr id="1761" name="Google Shape;1761;p239"/>
          <p:cNvPicPr preferRelativeResize="0"/>
          <p:nvPr/>
        </p:nvPicPr>
        <p:blipFill rotWithShape="1">
          <a:blip r:embed="rId6">
            <a:alphaModFix/>
          </a:blip>
          <a:srcRect b="13382" l="0" r="0" t="0"/>
          <a:stretch/>
        </p:blipFill>
        <p:spPr>
          <a:xfrm>
            <a:off x="6861175" y="2232650"/>
            <a:ext cx="1586100" cy="1909100"/>
          </a:xfrm>
          <a:prstGeom prst="rect">
            <a:avLst/>
          </a:prstGeom>
          <a:noFill/>
          <a:ln>
            <a:noFill/>
          </a:ln>
        </p:spPr>
      </p:pic>
      <p:sp>
        <p:nvSpPr>
          <p:cNvPr id="1762" name="Google Shape;1762;p239"/>
          <p:cNvSpPr/>
          <p:nvPr/>
        </p:nvSpPr>
        <p:spPr>
          <a:xfrm>
            <a:off x="2969238" y="1344850"/>
            <a:ext cx="1586100" cy="2789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39"/>
          <p:cNvSpPr/>
          <p:nvPr/>
        </p:nvSpPr>
        <p:spPr>
          <a:xfrm>
            <a:off x="4915188" y="1344850"/>
            <a:ext cx="1586100" cy="2789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39"/>
          <p:cNvSpPr/>
          <p:nvPr/>
        </p:nvSpPr>
        <p:spPr>
          <a:xfrm>
            <a:off x="6861163" y="1344850"/>
            <a:ext cx="1586100" cy="2789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8" name="Shape 1768"/>
        <p:cNvGrpSpPr/>
        <p:nvPr/>
      </p:nvGrpSpPr>
      <p:grpSpPr>
        <a:xfrm>
          <a:off x="0" y="0"/>
          <a:ext cx="0" cy="0"/>
          <a:chOff x="0" y="0"/>
          <a:chExt cx="0" cy="0"/>
        </a:xfrm>
      </p:grpSpPr>
      <p:sp>
        <p:nvSpPr>
          <p:cNvPr id="1769" name="Google Shape;1769;p240"/>
          <p:cNvSpPr txBox="1"/>
          <p:nvPr>
            <p:ph idx="12" type="sldNum"/>
          </p:nvPr>
        </p:nvSpPr>
        <p:spPr>
          <a:xfrm>
            <a:off x="6390291" y="3594475"/>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770" name="Google Shape;1770;p240"/>
          <p:cNvSpPr txBox="1"/>
          <p:nvPr>
            <p:ph type="title"/>
          </p:nvPr>
        </p:nvSpPr>
        <p:spPr>
          <a:xfrm>
            <a:off x="634548" y="780900"/>
            <a:ext cx="53385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Check-in</a:t>
            </a:r>
            <a:endParaRPr sz="1400">
              <a:solidFill>
                <a:schemeClr val="accent2"/>
              </a:solidFill>
            </a:endParaRPr>
          </a:p>
        </p:txBody>
      </p:sp>
      <p:sp>
        <p:nvSpPr>
          <p:cNvPr id="1771" name="Google Shape;1771;p24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grpSp>
        <p:nvGrpSpPr>
          <p:cNvPr id="1772" name="Google Shape;1772;p240"/>
          <p:cNvGrpSpPr/>
          <p:nvPr/>
        </p:nvGrpSpPr>
        <p:grpSpPr>
          <a:xfrm>
            <a:off x="4683745" y="1343603"/>
            <a:ext cx="3888744" cy="3462303"/>
            <a:chOff x="4932525" y="876700"/>
            <a:chExt cx="3732000" cy="4059924"/>
          </a:xfrm>
        </p:grpSpPr>
        <p:sp>
          <p:nvSpPr>
            <p:cNvPr id="1773" name="Google Shape;1773;p240"/>
            <p:cNvSpPr/>
            <p:nvPr/>
          </p:nvSpPr>
          <p:spPr>
            <a:xfrm>
              <a:off x="4932525" y="876700"/>
              <a:ext cx="3732000" cy="37854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D8D8"/>
                </a:solidFill>
              </a:endParaRPr>
            </a:p>
          </p:txBody>
        </p:sp>
        <p:sp>
          <p:nvSpPr>
            <p:cNvPr id="1774" name="Google Shape;1774;p240"/>
            <p:cNvSpPr txBox="1"/>
            <p:nvPr/>
          </p:nvSpPr>
          <p:spPr>
            <a:xfrm>
              <a:off x="5309150" y="985700"/>
              <a:ext cx="3000000" cy="72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1"/>
                  </a:solidFill>
                  <a:latin typeface="Century Gothic"/>
                  <a:ea typeface="Century Gothic"/>
                  <a:cs typeface="Century Gothic"/>
                  <a:sym typeface="Century Gothic"/>
                </a:rPr>
                <a:t>Ubiquitous Conversational AI -</a:t>
              </a:r>
              <a:endParaRPr b="1">
                <a:solidFill>
                  <a:schemeClr val="accent1"/>
                </a:solidFill>
                <a:latin typeface="Century Gothic"/>
                <a:ea typeface="Century Gothic"/>
                <a:cs typeface="Century Gothic"/>
                <a:sym typeface="Century Gothic"/>
              </a:endParaRPr>
            </a:p>
            <a:p>
              <a:pPr indent="0" lvl="0" marL="0" rtl="0" algn="ctr">
                <a:spcBef>
                  <a:spcPts val="0"/>
                </a:spcBef>
                <a:spcAft>
                  <a:spcPts val="0"/>
                </a:spcAft>
                <a:buNone/>
              </a:pPr>
              <a:r>
                <a:rPr b="1" lang="en">
                  <a:solidFill>
                    <a:schemeClr val="accent1"/>
                  </a:solidFill>
                  <a:latin typeface="Century Gothic"/>
                  <a:ea typeface="Century Gothic"/>
                  <a:cs typeface="Century Gothic"/>
                  <a:sym typeface="Century Gothic"/>
                </a:rPr>
                <a:t>Open “intent-less” flows</a:t>
              </a:r>
              <a:endParaRPr b="1">
                <a:solidFill>
                  <a:schemeClr val="accent1"/>
                </a:solidFill>
                <a:latin typeface="Century Gothic"/>
                <a:ea typeface="Century Gothic"/>
                <a:cs typeface="Century Gothic"/>
                <a:sym typeface="Century Gothic"/>
              </a:endParaRPr>
            </a:p>
          </p:txBody>
        </p:sp>
        <p:sp>
          <p:nvSpPr>
            <p:cNvPr id="1775" name="Google Shape;1775;p240"/>
            <p:cNvSpPr txBox="1"/>
            <p:nvPr/>
          </p:nvSpPr>
          <p:spPr>
            <a:xfrm>
              <a:off x="5309150" y="3853624"/>
              <a:ext cx="3000000" cy="108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200">
                  <a:solidFill>
                    <a:schemeClr val="accent1"/>
                  </a:solidFill>
                  <a:latin typeface="Century Gothic"/>
                  <a:ea typeface="Century Gothic"/>
                  <a:cs typeface="Century Gothic"/>
                  <a:sym typeface="Century Gothic"/>
                </a:rPr>
                <a:t>Time to deploy | Quality of conversation | Ease of maintenance </a:t>
              </a:r>
              <a:endParaRPr b="1" sz="1200">
                <a:solidFill>
                  <a:schemeClr val="accent1"/>
                </a:solidFill>
                <a:latin typeface="Century Gothic"/>
                <a:ea typeface="Century Gothic"/>
                <a:cs typeface="Century Gothic"/>
                <a:sym typeface="Century Gothic"/>
              </a:endParaRPr>
            </a:p>
            <a:p>
              <a:pPr indent="0" lvl="0" marL="0" rtl="0" algn="ctr">
                <a:spcBef>
                  <a:spcPts val="0"/>
                </a:spcBef>
                <a:spcAft>
                  <a:spcPts val="0"/>
                </a:spcAft>
                <a:buClr>
                  <a:schemeClr val="dk1"/>
                </a:buClr>
                <a:buSzPts val="1100"/>
                <a:buFont typeface="Arial"/>
                <a:buNone/>
              </a:pPr>
              <a:r>
                <a:t/>
              </a:r>
              <a:endParaRPr b="1" sz="1200">
                <a:solidFill>
                  <a:schemeClr val="accent1"/>
                </a:solidFill>
                <a:latin typeface="Century Gothic"/>
                <a:ea typeface="Century Gothic"/>
                <a:cs typeface="Century Gothic"/>
                <a:sym typeface="Century Gothic"/>
              </a:endParaRPr>
            </a:p>
            <a:p>
              <a:pPr indent="0" lvl="0" marL="0" rtl="0" algn="ctr">
                <a:spcBef>
                  <a:spcPts val="0"/>
                </a:spcBef>
                <a:spcAft>
                  <a:spcPts val="0"/>
                </a:spcAft>
                <a:buNone/>
              </a:pPr>
              <a:r>
                <a:t/>
              </a:r>
              <a:endParaRPr b="1" sz="1200">
                <a:solidFill>
                  <a:schemeClr val="accent1"/>
                </a:solidFill>
                <a:latin typeface="Century Gothic"/>
                <a:ea typeface="Century Gothic"/>
                <a:cs typeface="Century Gothic"/>
                <a:sym typeface="Century Gothic"/>
              </a:endParaRPr>
            </a:p>
          </p:txBody>
        </p:sp>
        <p:cxnSp>
          <p:nvCxnSpPr>
            <p:cNvPr id="1776" name="Google Shape;1776;p240"/>
            <p:cNvCxnSpPr/>
            <p:nvPr/>
          </p:nvCxnSpPr>
          <p:spPr>
            <a:xfrm>
              <a:off x="5074725" y="3070167"/>
              <a:ext cx="3447600" cy="0"/>
            </a:xfrm>
            <a:prstGeom prst="straightConnector1">
              <a:avLst/>
            </a:prstGeom>
            <a:noFill/>
            <a:ln cap="flat" cmpd="sng" w="9525">
              <a:solidFill>
                <a:srgbClr val="C3D7E0"/>
              </a:solidFill>
              <a:prstDash val="solid"/>
              <a:round/>
              <a:headEnd len="med" w="med" type="none"/>
              <a:tailEnd len="med" w="med" type="none"/>
            </a:ln>
          </p:spPr>
        </p:cxnSp>
        <p:pic>
          <p:nvPicPr>
            <p:cNvPr id="1777" name="Google Shape;1777;p240"/>
            <p:cNvPicPr preferRelativeResize="0"/>
            <p:nvPr/>
          </p:nvPicPr>
          <p:blipFill>
            <a:blip r:embed="rId3">
              <a:alphaModFix/>
            </a:blip>
            <a:stretch>
              <a:fillRect/>
            </a:stretch>
          </p:blipFill>
          <p:spPr>
            <a:xfrm>
              <a:off x="5947118" y="1605004"/>
              <a:ext cx="1631100" cy="1523400"/>
            </a:xfrm>
            <a:prstGeom prst="ellipse">
              <a:avLst/>
            </a:prstGeom>
            <a:noFill/>
            <a:ln>
              <a:noFill/>
            </a:ln>
          </p:spPr>
        </p:pic>
        <p:sp>
          <p:nvSpPr>
            <p:cNvPr id="1778" name="Google Shape;1778;p240"/>
            <p:cNvSpPr txBox="1"/>
            <p:nvPr/>
          </p:nvSpPr>
          <p:spPr>
            <a:xfrm>
              <a:off x="6871439" y="3160638"/>
              <a:ext cx="1631100" cy="64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accent1"/>
                  </a:solidFill>
                  <a:latin typeface="Century Gothic"/>
                  <a:ea typeface="Century Gothic"/>
                  <a:cs typeface="Century Gothic"/>
                  <a:sym typeface="Century Gothic"/>
                </a:rPr>
                <a:t>For the end user: </a:t>
              </a:r>
              <a:endParaRPr b="1" sz="800">
                <a:solidFill>
                  <a:schemeClr val="accent1"/>
                </a:solidFill>
                <a:latin typeface="Century Gothic"/>
                <a:ea typeface="Century Gothic"/>
                <a:cs typeface="Century Gothic"/>
                <a:sym typeface="Century Gothic"/>
              </a:endParaRPr>
            </a:p>
            <a:p>
              <a:pPr indent="0" lvl="0" marL="0" rtl="0" algn="l">
                <a:spcBef>
                  <a:spcPts val="0"/>
                </a:spcBef>
                <a:spcAft>
                  <a:spcPts val="0"/>
                </a:spcAft>
                <a:buNone/>
              </a:pPr>
              <a:r>
                <a:rPr lang="en" sz="800">
                  <a:solidFill>
                    <a:schemeClr val="accent1"/>
                  </a:solidFill>
                  <a:latin typeface="Century Gothic"/>
                  <a:ea typeface="Century Gothic"/>
                  <a:cs typeface="Century Gothic"/>
                  <a:sym typeface="Century Gothic"/>
                </a:rPr>
                <a:t>Contextualized understanding, more value </a:t>
              </a:r>
              <a:endParaRPr sz="800">
                <a:solidFill>
                  <a:schemeClr val="accent1"/>
                </a:solidFill>
                <a:latin typeface="Century Gothic"/>
                <a:ea typeface="Century Gothic"/>
                <a:cs typeface="Century Gothic"/>
                <a:sym typeface="Century Gothic"/>
              </a:endParaRPr>
            </a:p>
          </p:txBody>
        </p:sp>
        <p:sp>
          <p:nvSpPr>
            <p:cNvPr id="1779" name="Google Shape;1779;p240"/>
            <p:cNvSpPr txBox="1"/>
            <p:nvPr/>
          </p:nvSpPr>
          <p:spPr>
            <a:xfrm>
              <a:off x="5018289" y="3160638"/>
              <a:ext cx="1797600" cy="64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accent1"/>
                  </a:solidFill>
                  <a:latin typeface="Century Gothic"/>
                  <a:ea typeface="Century Gothic"/>
                  <a:cs typeface="Century Gothic"/>
                  <a:sym typeface="Century Gothic"/>
                </a:rPr>
                <a:t>For the organization: </a:t>
              </a:r>
              <a:endParaRPr b="1" sz="800">
                <a:solidFill>
                  <a:schemeClr val="accent1"/>
                </a:solidFill>
                <a:latin typeface="Century Gothic"/>
                <a:ea typeface="Century Gothic"/>
                <a:cs typeface="Century Gothic"/>
                <a:sym typeface="Century Gothic"/>
              </a:endParaRPr>
            </a:p>
            <a:p>
              <a:pPr indent="0" lvl="0" marL="0" rtl="0" algn="l">
                <a:spcBef>
                  <a:spcPts val="0"/>
                </a:spcBef>
                <a:spcAft>
                  <a:spcPts val="0"/>
                </a:spcAft>
                <a:buNone/>
              </a:pPr>
              <a:r>
                <a:rPr lang="en" sz="800">
                  <a:solidFill>
                    <a:schemeClr val="accent1"/>
                  </a:solidFill>
                  <a:latin typeface="Century Gothic"/>
                  <a:ea typeface="Century Gothic"/>
                  <a:cs typeface="Century Gothic"/>
                  <a:sym typeface="Century Gothic"/>
                </a:rPr>
                <a:t>Based on existing knowledge, no maintenance or training </a:t>
              </a:r>
              <a:endParaRPr sz="800">
                <a:solidFill>
                  <a:schemeClr val="accent1"/>
                </a:solidFill>
                <a:latin typeface="Century Gothic"/>
                <a:ea typeface="Century Gothic"/>
                <a:cs typeface="Century Gothic"/>
                <a:sym typeface="Century Gothic"/>
              </a:endParaRPr>
            </a:p>
          </p:txBody>
        </p:sp>
        <p:cxnSp>
          <p:nvCxnSpPr>
            <p:cNvPr id="1780" name="Google Shape;1780;p240"/>
            <p:cNvCxnSpPr/>
            <p:nvPr/>
          </p:nvCxnSpPr>
          <p:spPr>
            <a:xfrm>
              <a:off x="5074725" y="3806022"/>
              <a:ext cx="3447600" cy="0"/>
            </a:xfrm>
            <a:prstGeom prst="straightConnector1">
              <a:avLst/>
            </a:prstGeom>
            <a:noFill/>
            <a:ln cap="flat" cmpd="sng" w="9525">
              <a:solidFill>
                <a:srgbClr val="C3D7E0"/>
              </a:solidFill>
              <a:prstDash val="solid"/>
              <a:round/>
              <a:headEnd len="med" w="med" type="none"/>
              <a:tailEnd len="med" w="med" type="none"/>
            </a:ln>
          </p:spPr>
        </p:cxnSp>
      </p:grpSp>
      <p:sp>
        <p:nvSpPr>
          <p:cNvPr id="1781" name="Google Shape;1781;p240"/>
          <p:cNvSpPr/>
          <p:nvPr/>
        </p:nvSpPr>
        <p:spPr>
          <a:xfrm>
            <a:off x="634386" y="1343786"/>
            <a:ext cx="3888744" cy="3227842"/>
          </a:xfrm>
          <a:prstGeom prst="rect">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82" name="Google Shape;1782;p240"/>
          <p:cNvCxnSpPr>
            <a:stCxn id="1783" idx="3"/>
            <a:endCxn id="1784" idx="1"/>
          </p:cNvCxnSpPr>
          <p:nvPr/>
        </p:nvCxnSpPr>
        <p:spPr>
          <a:xfrm>
            <a:off x="1144800" y="3179223"/>
            <a:ext cx="2858400" cy="0"/>
          </a:xfrm>
          <a:prstGeom prst="straightConnector1">
            <a:avLst/>
          </a:prstGeom>
          <a:noFill/>
          <a:ln cap="flat" cmpd="sng" w="9525">
            <a:solidFill>
              <a:schemeClr val="lt2"/>
            </a:solidFill>
            <a:prstDash val="solid"/>
            <a:round/>
            <a:headEnd len="med" w="med" type="none"/>
            <a:tailEnd len="med" w="med" type="none"/>
          </a:ln>
        </p:spPr>
      </p:cxnSp>
      <p:sp>
        <p:nvSpPr>
          <p:cNvPr id="1785" name="Google Shape;1785;p240"/>
          <p:cNvSpPr txBox="1"/>
          <p:nvPr/>
        </p:nvSpPr>
        <p:spPr>
          <a:xfrm>
            <a:off x="765574" y="3220307"/>
            <a:ext cx="685532" cy="471319"/>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b="1" i="1" lang="en" sz="700">
                <a:solidFill>
                  <a:srgbClr val="030055"/>
                </a:solidFill>
                <a:latin typeface="Century Gothic"/>
                <a:ea typeface="Century Gothic"/>
                <a:cs typeface="Century Gothic"/>
                <a:sym typeface="Century Gothic"/>
              </a:rPr>
              <a:t>Create data set</a:t>
            </a:r>
            <a:endParaRPr b="1" i="1" sz="700">
              <a:solidFill>
                <a:srgbClr val="030055"/>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i="1" sz="3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i="1" sz="700">
              <a:solidFill>
                <a:srgbClr val="706F97"/>
              </a:solidFill>
              <a:latin typeface="Century Gothic"/>
              <a:ea typeface="Century Gothic"/>
              <a:cs typeface="Century Gothic"/>
              <a:sym typeface="Century Gothic"/>
            </a:endParaRPr>
          </a:p>
        </p:txBody>
      </p:sp>
      <p:sp>
        <p:nvSpPr>
          <p:cNvPr id="1786" name="Google Shape;1786;p240"/>
          <p:cNvSpPr txBox="1"/>
          <p:nvPr/>
        </p:nvSpPr>
        <p:spPr>
          <a:xfrm>
            <a:off x="1470748" y="3220307"/>
            <a:ext cx="685532" cy="471319"/>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b="1" i="1" lang="en" sz="700">
                <a:solidFill>
                  <a:srgbClr val="030055"/>
                </a:solidFill>
                <a:latin typeface="Century Gothic"/>
                <a:ea typeface="Century Gothic"/>
                <a:cs typeface="Century Gothic"/>
                <a:sym typeface="Century Gothic"/>
              </a:rPr>
              <a:t>Create Tagging scheme</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3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p:txBody>
      </p:sp>
      <p:sp>
        <p:nvSpPr>
          <p:cNvPr id="1787" name="Google Shape;1787;p240"/>
          <p:cNvSpPr txBox="1"/>
          <p:nvPr/>
        </p:nvSpPr>
        <p:spPr>
          <a:xfrm>
            <a:off x="2247064" y="3220307"/>
            <a:ext cx="685532" cy="471319"/>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b="1" i="1" lang="en" sz="700">
                <a:solidFill>
                  <a:srgbClr val="030055"/>
                </a:solidFill>
                <a:latin typeface="Century Gothic"/>
                <a:ea typeface="Century Gothic"/>
                <a:cs typeface="Century Gothic"/>
                <a:sym typeface="Century Gothic"/>
              </a:rPr>
              <a:t>Tagging</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3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i="1" sz="700">
              <a:solidFill>
                <a:srgbClr val="706F97"/>
              </a:solidFill>
              <a:latin typeface="Century Gothic"/>
              <a:ea typeface="Century Gothic"/>
              <a:cs typeface="Century Gothic"/>
              <a:sym typeface="Century Gothic"/>
            </a:endParaRPr>
          </a:p>
        </p:txBody>
      </p:sp>
      <p:sp>
        <p:nvSpPr>
          <p:cNvPr id="1788" name="Google Shape;1788;p240"/>
          <p:cNvSpPr txBox="1"/>
          <p:nvPr/>
        </p:nvSpPr>
        <p:spPr>
          <a:xfrm>
            <a:off x="2991521" y="3220305"/>
            <a:ext cx="607382" cy="471319"/>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b="1" i="1" lang="en" sz="700">
                <a:solidFill>
                  <a:srgbClr val="030055"/>
                </a:solidFill>
                <a:latin typeface="Century Gothic"/>
                <a:ea typeface="Century Gothic"/>
                <a:cs typeface="Century Gothic"/>
                <a:sym typeface="Century Gothic"/>
              </a:rPr>
              <a:t>Retrain models</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3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p:txBody>
      </p:sp>
      <p:sp>
        <p:nvSpPr>
          <p:cNvPr id="1789" name="Google Shape;1789;p240"/>
          <p:cNvSpPr txBox="1"/>
          <p:nvPr/>
        </p:nvSpPr>
        <p:spPr>
          <a:xfrm>
            <a:off x="3735978" y="3220304"/>
            <a:ext cx="607382" cy="370771"/>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b="1" i="1" lang="en" sz="700">
                <a:solidFill>
                  <a:srgbClr val="030055"/>
                </a:solidFill>
                <a:latin typeface="Century Gothic"/>
                <a:ea typeface="Century Gothic"/>
                <a:cs typeface="Century Gothic"/>
                <a:sym typeface="Century Gothic"/>
              </a:rPr>
              <a:t>Deploy</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3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t/>
            </a:r>
            <a:endParaRPr b="1" i="1" sz="700">
              <a:solidFill>
                <a:srgbClr val="030055"/>
              </a:solidFill>
              <a:latin typeface="Century Gothic"/>
              <a:ea typeface="Century Gothic"/>
              <a:cs typeface="Century Gothic"/>
              <a:sym typeface="Century Gothic"/>
            </a:endParaRPr>
          </a:p>
        </p:txBody>
      </p:sp>
      <p:sp>
        <p:nvSpPr>
          <p:cNvPr id="1783" name="Google Shape;1783;p240"/>
          <p:cNvSpPr/>
          <p:nvPr/>
        </p:nvSpPr>
        <p:spPr>
          <a:xfrm>
            <a:off x="1071900" y="3138123"/>
            <a:ext cx="72900" cy="822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40"/>
          <p:cNvSpPr/>
          <p:nvPr/>
        </p:nvSpPr>
        <p:spPr>
          <a:xfrm>
            <a:off x="1777079" y="3138123"/>
            <a:ext cx="72900" cy="822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40"/>
          <p:cNvSpPr/>
          <p:nvPr/>
        </p:nvSpPr>
        <p:spPr>
          <a:xfrm>
            <a:off x="2482257" y="3138123"/>
            <a:ext cx="72900" cy="822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40"/>
          <p:cNvSpPr/>
          <p:nvPr/>
        </p:nvSpPr>
        <p:spPr>
          <a:xfrm>
            <a:off x="3206362" y="3138123"/>
            <a:ext cx="72900" cy="822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40"/>
          <p:cNvSpPr/>
          <p:nvPr/>
        </p:nvSpPr>
        <p:spPr>
          <a:xfrm>
            <a:off x="4003250" y="3138123"/>
            <a:ext cx="72900" cy="822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93" name="Google Shape;1793;p240"/>
          <p:cNvCxnSpPr/>
          <p:nvPr/>
        </p:nvCxnSpPr>
        <p:spPr>
          <a:xfrm>
            <a:off x="845157" y="3841733"/>
            <a:ext cx="3455480" cy="0"/>
          </a:xfrm>
          <a:prstGeom prst="straightConnector1">
            <a:avLst/>
          </a:prstGeom>
          <a:noFill/>
          <a:ln cap="flat" cmpd="sng" w="9525">
            <a:solidFill>
              <a:srgbClr val="C8C8C8"/>
            </a:solidFill>
            <a:prstDash val="solid"/>
            <a:round/>
            <a:headEnd len="med" w="med" type="none"/>
            <a:tailEnd len="med" w="med" type="none"/>
          </a:ln>
        </p:spPr>
      </p:cxnSp>
      <p:sp>
        <p:nvSpPr>
          <p:cNvPr id="1794" name="Google Shape;1794;p240"/>
          <p:cNvSpPr txBox="1"/>
          <p:nvPr/>
        </p:nvSpPr>
        <p:spPr>
          <a:xfrm>
            <a:off x="1026830" y="1435117"/>
            <a:ext cx="3126000" cy="40018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Century Gothic"/>
                <a:ea typeface="Century Gothic"/>
                <a:cs typeface="Century Gothic"/>
                <a:sym typeface="Century Gothic"/>
              </a:rPr>
              <a:t>Limited “intent-based” flows</a:t>
            </a:r>
            <a:endParaRPr b="1">
              <a:latin typeface="Century Gothic"/>
              <a:ea typeface="Century Gothic"/>
              <a:cs typeface="Century Gothic"/>
              <a:sym typeface="Century Gothic"/>
            </a:endParaRPr>
          </a:p>
        </p:txBody>
      </p:sp>
      <p:sp>
        <p:nvSpPr>
          <p:cNvPr id="1795" name="Google Shape;1795;p240"/>
          <p:cNvSpPr txBox="1"/>
          <p:nvPr/>
        </p:nvSpPr>
        <p:spPr>
          <a:xfrm>
            <a:off x="1026830" y="3890380"/>
            <a:ext cx="3126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latin typeface="Century Gothic"/>
                <a:ea typeface="Century Gothic"/>
                <a:cs typeface="Century Gothic"/>
                <a:sym typeface="Century Gothic"/>
              </a:rPr>
              <a:t>Time to deploy </a:t>
            </a:r>
            <a:r>
              <a:rPr b="1" lang="en" sz="1200">
                <a:latin typeface="Century Gothic"/>
                <a:ea typeface="Century Gothic"/>
                <a:cs typeface="Century Gothic"/>
                <a:sym typeface="Century Gothic"/>
              </a:rPr>
              <a:t>|</a:t>
            </a:r>
            <a:r>
              <a:rPr lang="en" sz="1200">
                <a:latin typeface="Century Gothic"/>
                <a:ea typeface="Century Gothic"/>
                <a:cs typeface="Century Gothic"/>
                <a:sym typeface="Century Gothic"/>
              </a:rPr>
              <a:t> Quality of conversation </a:t>
            </a:r>
            <a:r>
              <a:rPr b="1" lang="en" sz="1200">
                <a:latin typeface="Century Gothic"/>
                <a:ea typeface="Century Gothic"/>
                <a:cs typeface="Century Gothic"/>
                <a:sym typeface="Century Gothic"/>
              </a:rPr>
              <a:t>|</a:t>
            </a:r>
            <a:r>
              <a:rPr lang="en" sz="1200">
                <a:latin typeface="Century Gothic"/>
                <a:ea typeface="Century Gothic"/>
                <a:cs typeface="Century Gothic"/>
                <a:sym typeface="Century Gothic"/>
              </a:rPr>
              <a:t> Ease of maintenance </a:t>
            </a:r>
            <a:endParaRPr sz="1200">
              <a:latin typeface="Century Gothic"/>
              <a:ea typeface="Century Gothic"/>
              <a:cs typeface="Century Gothic"/>
              <a:sym typeface="Century Gothic"/>
            </a:endParaRPr>
          </a:p>
          <a:p>
            <a:pPr indent="0" lvl="0" marL="0" rtl="0" algn="l">
              <a:spcBef>
                <a:spcPts val="0"/>
              </a:spcBef>
              <a:spcAft>
                <a:spcPts val="0"/>
              </a:spcAft>
              <a:buNone/>
            </a:pPr>
            <a:r>
              <a:t/>
            </a:r>
            <a:endParaRPr sz="1200">
              <a:latin typeface="Century Gothic"/>
              <a:ea typeface="Century Gothic"/>
              <a:cs typeface="Century Gothic"/>
              <a:sym typeface="Century Gothic"/>
            </a:endParaRPr>
          </a:p>
        </p:txBody>
      </p:sp>
      <p:grpSp>
        <p:nvGrpSpPr>
          <p:cNvPr id="1796" name="Google Shape;1796;p240"/>
          <p:cNvGrpSpPr/>
          <p:nvPr/>
        </p:nvGrpSpPr>
        <p:grpSpPr>
          <a:xfrm>
            <a:off x="1819398" y="1914486"/>
            <a:ext cx="1518691" cy="1073794"/>
            <a:chOff x="416000" y="3624375"/>
            <a:chExt cx="1399715" cy="989672"/>
          </a:xfrm>
        </p:grpSpPr>
        <p:sp>
          <p:nvSpPr>
            <p:cNvPr id="1797" name="Google Shape;1797;p240"/>
            <p:cNvSpPr/>
            <p:nvPr/>
          </p:nvSpPr>
          <p:spPr>
            <a:xfrm>
              <a:off x="1096876" y="3890339"/>
              <a:ext cx="159600" cy="159600"/>
            </a:xfrm>
            <a:prstGeom prst="diamond">
              <a:avLst/>
            </a:prstGeom>
            <a:solidFill>
              <a:srgbClr val="9E9E9E"/>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40"/>
            <p:cNvSpPr/>
            <p:nvPr/>
          </p:nvSpPr>
          <p:spPr>
            <a:xfrm>
              <a:off x="1096876" y="3624375"/>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40"/>
            <p:cNvSpPr/>
            <p:nvPr/>
          </p:nvSpPr>
          <p:spPr>
            <a:xfrm>
              <a:off x="659607" y="3906079"/>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40"/>
            <p:cNvSpPr/>
            <p:nvPr/>
          </p:nvSpPr>
          <p:spPr>
            <a:xfrm>
              <a:off x="1534145" y="3906079"/>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01" name="Google Shape;1801;p240"/>
            <p:cNvCxnSpPr>
              <a:stCxn id="1798" idx="2"/>
              <a:endCxn id="1797" idx="0"/>
            </p:cNvCxnSpPr>
            <p:nvPr/>
          </p:nvCxnSpPr>
          <p:spPr>
            <a:xfrm flipH="1" rot="-5400000">
              <a:off x="1107976" y="3821175"/>
              <a:ext cx="138000" cy="600"/>
            </a:xfrm>
            <a:prstGeom prst="bentConnector3">
              <a:avLst>
                <a:gd fmla="val 49951" name="adj1"/>
              </a:avLst>
            </a:prstGeom>
            <a:noFill/>
            <a:ln cap="flat" cmpd="sng" w="9525">
              <a:solidFill>
                <a:srgbClr val="CCCCCC"/>
              </a:solidFill>
              <a:prstDash val="solid"/>
              <a:round/>
              <a:headEnd len="med" w="med" type="none"/>
              <a:tailEnd len="med" w="med" type="none"/>
            </a:ln>
          </p:spPr>
        </p:cxnSp>
        <p:cxnSp>
          <p:nvCxnSpPr>
            <p:cNvPr id="1802" name="Google Shape;1802;p240"/>
            <p:cNvCxnSpPr>
              <a:stCxn id="1797" idx="3"/>
              <a:endCxn id="1800" idx="1"/>
            </p:cNvCxnSpPr>
            <p:nvPr/>
          </p:nvCxnSpPr>
          <p:spPr>
            <a:xfrm>
              <a:off x="1256476" y="3970139"/>
              <a:ext cx="277800" cy="600"/>
            </a:xfrm>
            <a:prstGeom prst="bentConnector3">
              <a:avLst>
                <a:gd fmla="val 49976" name="adj1"/>
              </a:avLst>
            </a:prstGeom>
            <a:noFill/>
            <a:ln cap="flat" cmpd="sng" w="9525">
              <a:solidFill>
                <a:srgbClr val="CCCCCC"/>
              </a:solidFill>
              <a:prstDash val="solid"/>
              <a:round/>
              <a:headEnd len="med" w="med" type="none"/>
              <a:tailEnd len="med" w="med" type="none"/>
            </a:ln>
          </p:spPr>
        </p:cxnSp>
        <p:cxnSp>
          <p:nvCxnSpPr>
            <p:cNvPr id="1803" name="Google Shape;1803;p240"/>
            <p:cNvCxnSpPr>
              <a:stCxn id="1797" idx="1"/>
              <a:endCxn id="1799" idx="3"/>
            </p:cNvCxnSpPr>
            <p:nvPr/>
          </p:nvCxnSpPr>
          <p:spPr>
            <a:xfrm flipH="1">
              <a:off x="819076" y="3970139"/>
              <a:ext cx="277800" cy="600"/>
            </a:xfrm>
            <a:prstGeom prst="bentConnector3">
              <a:avLst>
                <a:gd fmla="val 49976" name="adj1"/>
              </a:avLst>
            </a:prstGeom>
            <a:noFill/>
            <a:ln cap="flat" cmpd="sng" w="9525">
              <a:solidFill>
                <a:srgbClr val="CCCCCC"/>
              </a:solidFill>
              <a:prstDash val="solid"/>
              <a:round/>
              <a:headEnd len="med" w="med" type="none"/>
              <a:tailEnd len="med" w="med" type="none"/>
            </a:ln>
          </p:spPr>
        </p:cxnSp>
        <p:sp>
          <p:nvSpPr>
            <p:cNvPr id="1804" name="Google Shape;1804;p240"/>
            <p:cNvSpPr/>
            <p:nvPr/>
          </p:nvSpPr>
          <p:spPr>
            <a:xfrm>
              <a:off x="1534145" y="4148968"/>
              <a:ext cx="159600" cy="159600"/>
            </a:xfrm>
            <a:prstGeom prst="diamond">
              <a:avLst/>
            </a:prstGeom>
            <a:solidFill>
              <a:srgbClr val="9E9E9E"/>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40"/>
            <p:cNvSpPr/>
            <p:nvPr/>
          </p:nvSpPr>
          <p:spPr>
            <a:xfrm>
              <a:off x="659607" y="4148968"/>
              <a:ext cx="159600" cy="159600"/>
            </a:xfrm>
            <a:prstGeom prst="diamond">
              <a:avLst/>
            </a:prstGeom>
            <a:solidFill>
              <a:srgbClr val="9E9E9E"/>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06" name="Google Shape;1806;p240"/>
            <p:cNvCxnSpPr>
              <a:stCxn id="1799" idx="2"/>
              <a:endCxn id="1805" idx="0"/>
            </p:cNvCxnSpPr>
            <p:nvPr/>
          </p:nvCxnSpPr>
          <p:spPr>
            <a:xfrm flipH="1" rot="-5400000">
              <a:off x="682257" y="4091329"/>
              <a:ext cx="114900" cy="600"/>
            </a:xfrm>
            <a:prstGeom prst="bentConnector3">
              <a:avLst>
                <a:gd fmla="val 49951" name="adj1"/>
              </a:avLst>
            </a:prstGeom>
            <a:noFill/>
            <a:ln cap="flat" cmpd="sng" w="9525">
              <a:solidFill>
                <a:srgbClr val="CCCCCC"/>
              </a:solidFill>
              <a:prstDash val="solid"/>
              <a:round/>
              <a:headEnd len="med" w="med" type="none"/>
              <a:tailEnd len="med" w="med" type="none"/>
            </a:ln>
          </p:spPr>
        </p:cxnSp>
        <p:sp>
          <p:nvSpPr>
            <p:cNvPr id="1807" name="Google Shape;1807;p240"/>
            <p:cNvSpPr/>
            <p:nvPr/>
          </p:nvSpPr>
          <p:spPr>
            <a:xfrm>
              <a:off x="902813" y="4485947"/>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40"/>
            <p:cNvSpPr/>
            <p:nvPr/>
          </p:nvSpPr>
          <p:spPr>
            <a:xfrm>
              <a:off x="416000" y="4485947"/>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40"/>
            <p:cNvSpPr/>
            <p:nvPr/>
          </p:nvSpPr>
          <p:spPr>
            <a:xfrm>
              <a:off x="659406" y="4485947"/>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40"/>
            <p:cNvSpPr/>
            <p:nvPr/>
          </p:nvSpPr>
          <p:spPr>
            <a:xfrm>
              <a:off x="1426820" y="4485947"/>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11" name="Google Shape;1811;p240"/>
            <p:cNvCxnSpPr>
              <a:stCxn id="1805" idx="2"/>
              <a:endCxn id="1807" idx="0"/>
            </p:cNvCxnSpPr>
            <p:nvPr/>
          </p:nvCxnSpPr>
          <p:spPr>
            <a:xfrm flipH="1" rot="-5400000">
              <a:off x="772407" y="4275568"/>
              <a:ext cx="177300" cy="243300"/>
            </a:xfrm>
            <a:prstGeom prst="bentConnector3">
              <a:avLst>
                <a:gd fmla="val 50022" name="adj1"/>
              </a:avLst>
            </a:prstGeom>
            <a:noFill/>
            <a:ln cap="flat" cmpd="sng" w="9525">
              <a:solidFill>
                <a:srgbClr val="CCCCCC"/>
              </a:solidFill>
              <a:prstDash val="solid"/>
              <a:round/>
              <a:headEnd len="med" w="med" type="none"/>
              <a:tailEnd len="med" w="med" type="none"/>
            </a:ln>
          </p:spPr>
        </p:cxnSp>
        <p:cxnSp>
          <p:nvCxnSpPr>
            <p:cNvPr id="1812" name="Google Shape;1812;p240"/>
            <p:cNvCxnSpPr>
              <a:stCxn id="1805" idx="2"/>
              <a:endCxn id="1808" idx="0"/>
            </p:cNvCxnSpPr>
            <p:nvPr/>
          </p:nvCxnSpPr>
          <p:spPr>
            <a:xfrm rot="5400000">
              <a:off x="528957" y="4275418"/>
              <a:ext cx="177300" cy="243600"/>
            </a:xfrm>
            <a:prstGeom prst="bentConnector3">
              <a:avLst>
                <a:gd fmla="val 50022" name="adj1"/>
              </a:avLst>
            </a:prstGeom>
            <a:noFill/>
            <a:ln cap="flat" cmpd="sng" w="9525">
              <a:solidFill>
                <a:srgbClr val="CCCCCC"/>
              </a:solidFill>
              <a:prstDash val="solid"/>
              <a:round/>
              <a:headEnd len="med" w="med" type="none"/>
              <a:tailEnd len="med" w="med" type="none"/>
            </a:ln>
          </p:spPr>
        </p:cxnSp>
        <p:cxnSp>
          <p:nvCxnSpPr>
            <p:cNvPr id="1813" name="Google Shape;1813;p240"/>
            <p:cNvCxnSpPr>
              <a:stCxn id="1805" idx="2"/>
              <a:endCxn id="1809" idx="0"/>
            </p:cNvCxnSpPr>
            <p:nvPr/>
          </p:nvCxnSpPr>
          <p:spPr>
            <a:xfrm flipH="1">
              <a:off x="739107" y="4308568"/>
              <a:ext cx="300" cy="177300"/>
            </a:xfrm>
            <a:prstGeom prst="straightConnector1">
              <a:avLst/>
            </a:prstGeom>
            <a:noFill/>
            <a:ln cap="flat" cmpd="sng" w="9525">
              <a:solidFill>
                <a:srgbClr val="CCCCCC"/>
              </a:solidFill>
              <a:prstDash val="solid"/>
              <a:round/>
              <a:headEnd len="med" w="med" type="none"/>
              <a:tailEnd len="med" w="med" type="none"/>
            </a:ln>
          </p:spPr>
        </p:cxnSp>
        <p:sp>
          <p:nvSpPr>
            <p:cNvPr id="1814" name="Google Shape;1814;p240"/>
            <p:cNvSpPr/>
            <p:nvPr/>
          </p:nvSpPr>
          <p:spPr>
            <a:xfrm>
              <a:off x="1656115" y="4485947"/>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40"/>
            <p:cNvSpPr/>
            <p:nvPr/>
          </p:nvSpPr>
          <p:spPr>
            <a:xfrm>
              <a:off x="1096876" y="4164708"/>
              <a:ext cx="159600" cy="128100"/>
            </a:xfrm>
            <a:prstGeom prst="rect">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16" name="Google Shape;1816;p240"/>
            <p:cNvCxnSpPr>
              <a:stCxn id="1797" idx="2"/>
              <a:endCxn id="1815" idx="0"/>
            </p:cNvCxnSpPr>
            <p:nvPr/>
          </p:nvCxnSpPr>
          <p:spPr>
            <a:xfrm>
              <a:off x="1176676" y="4049939"/>
              <a:ext cx="0" cy="114900"/>
            </a:xfrm>
            <a:prstGeom prst="straightConnector1">
              <a:avLst/>
            </a:prstGeom>
            <a:noFill/>
            <a:ln cap="flat" cmpd="sng" w="9525">
              <a:solidFill>
                <a:srgbClr val="CCCCCC"/>
              </a:solidFill>
              <a:prstDash val="solid"/>
              <a:round/>
              <a:headEnd len="med" w="med" type="none"/>
              <a:tailEnd len="med" w="med" type="none"/>
            </a:ln>
          </p:spPr>
        </p:cxnSp>
        <p:cxnSp>
          <p:nvCxnSpPr>
            <p:cNvPr id="1817" name="Google Shape;1817;p240"/>
            <p:cNvCxnSpPr>
              <a:stCxn id="1815" idx="3"/>
              <a:endCxn id="1804" idx="1"/>
            </p:cNvCxnSpPr>
            <p:nvPr/>
          </p:nvCxnSpPr>
          <p:spPr>
            <a:xfrm>
              <a:off x="1256476" y="4228758"/>
              <a:ext cx="277800" cy="0"/>
            </a:xfrm>
            <a:prstGeom prst="straightConnector1">
              <a:avLst/>
            </a:prstGeom>
            <a:noFill/>
            <a:ln cap="flat" cmpd="sng" w="9525">
              <a:solidFill>
                <a:srgbClr val="CCCCCC"/>
              </a:solidFill>
              <a:prstDash val="solid"/>
              <a:round/>
              <a:headEnd len="med" w="med" type="none"/>
              <a:tailEnd len="med" w="med" type="none"/>
            </a:ln>
          </p:spPr>
        </p:cxnSp>
        <p:cxnSp>
          <p:nvCxnSpPr>
            <p:cNvPr id="1818" name="Google Shape;1818;p240"/>
            <p:cNvCxnSpPr>
              <a:stCxn id="1804" idx="2"/>
              <a:endCxn id="1810" idx="0"/>
            </p:cNvCxnSpPr>
            <p:nvPr/>
          </p:nvCxnSpPr>
          <p:spPr>
            <a:xfrm rot="5400000">
              <a:off x="1471595" y="4343518"/>
              <a:ext cx="177300" cy="107400"/>
            </a:xfrm>
            <a:prstGeom prst="bentConnector3">
              <a:avLst>
                <a:gd fmla="val 50022" name="adj1"/>
              </a:avLst>
            </a:prstGeom>
            <a:noFill/>
            <a:ln cap="flat" cmpd="sng" w="9525">
              <a:solidFill>
                <a:srgbClr val="CCCCCC"/>
              </a:solidFill>
              <a:prstDash val="solid"/>
              <a:round/>
              <a:headEnd len="med" w="med" type="none"/>
              <a:tailEnd len="med" w="med" type="none"/>
            </a:ln>
          </p:spPr>
        </p:cxnSp>
        <p:cxnSp>
          <p:nvCxnSpPr>
            <p:cNvPr id="1819" name="Google Shape;1819;p240"/>
            <p:cNvCxnSpPr>
              <a:stCxn id="1804" idx="2"/>
              <a:endCxn id="1814" idx="0"/>
            </p:cNvCxnSpPr>
            <p:nvPr/>
          </p:nvCxnSpPr>
          <p:spPr>
            <a:xfrm flipH="1" rot="-5400000">
              <a:off x="1586345" y="4336168"/>
              <a:ext cx="177300" cy="122100"/>
            </a:xfrm>
            <a:prstGeom prst="bentConnector3">
              <a:avLst>
                <a:gd fmla="val 50022" name="adj1"/>
              </a:avLst>
            </a:prstGeom>
            <a:noFill/>
            <a:ln cap="flat" cmpd="sng" w="9525">
              <a:solidFill>
                <a:srgbClr val="CCCCCC"/>
              </a:solidFill>
              <a:prstDash val="solid"/>
              <a:round/>
              <a:headEnd len="med" w="med" type="none"/>
              <a:tailEnd len="med" w="med" type="none"/>
            </a:ln>
          </p:spPr>
        </p:cxnSp>
        <p:cxnSp>
          <p:nvCxnSpPr>
            <p:cNvPr id="1820" name="Google Shape;1820;p240"/>
            <p:cNvCxnSpPr>
              <a:stCxn id="1804" idx="0"/>
              <a:endCxn id="1800" idx="2"/>
            </p:cNvCxnSpPr>
            <p:nvPr/>
          </p:nvCxnSpPr>
          <p:spPr>
            <a:xfrm rot="10800000">
              <a:off x="1613945" y="4034068"/>
              <a:ext cx="0" cy="114900"/>
            </a:xfrm>
            <a:prstGeom prst="straightConnector1">
              <a:avLst/>
            </a:prstGeom>
            <a:noFill/>
            <a:ln cap="flat" cmpd="sng" w="9525">
              <a:solidFill>
                <a:srgbClr val="CCCCCC"/>
              </a:solidFill>
              <a:prstDash val="solid"/>
              <a:round/>
              <a:headEnd len="med" w="med" type="none"/>
              <a:tailEnd len="med" w="med" type="none"/>
            </a:ln>
          </p:spPr>
        </p:cxn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24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826" name="Google Shape;1826;p241"/>
          <p:cNvSpPr txBox="1"/>
          <p:nvPr/>
        </p:nvSpPr>
        <p:spPr>
          <a:xfrm>
            <a:off x="547828" y="2289647"/>
            <a:ext cx="1565400" cy="2847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i="1" lang="en">
                <a:solidFill>
                  <a:schemeClr val="accent1"/>
                </a:solidFill>
              </a:rPr>
              <a:t>Pre-Visit</a:t>
            </a:r>
            <a:endParaRPr sz="1100"/>
          </a:p>
        </p:txBody>
      </p:sp>
      <p:sp>
        <p:nvSpPr>
          <p:cNvPr id="1827" name="Google Shape;1827;p241"/>
          <p:cNvSpPr txBox="1"/>
          <p:nvPr/>
        </p:nvSpPr>
        <p:spPr>
          <a:xfrm>
            <a:off x="547828" y="1287572"/>
            <a:ext cx="1565400" cy="2847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i="1" lang="en">
                <a:solidFill>
                  <a:schemeClr val="accent1"/>
                </a:solidFill>
              </a:rPr>
              <a:t>Search for Care</a:t>
            </a:r>
            <a:endParaRPr sz="1100"/>
          </a:p>
        </p:txBody>
      </p:sp>
      <p:sp>
        <p:nvSpPr>
          <p:cNvPr id="1828" name="Google Shape;1828;p241"/>
          <p:cNvSpPr txBox="1"/>
          <p:nvPr/>
        </p:nvSpPr>
        <p:spPr>
          <a:xfrm>
            <a:off x="547828" y="3545796"/>
            <a:ext cx="1565400" cy="2847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i="1" lang="en">
                <a:solidFill>
                  <a:schemeClr val="accent1"/>
                </a:solidFill>
              </a:rPr>
              <a:t>Post-Visit</a:t>
            </a:r>
            <a:endParaRPr sz="1100"/>
          </a:p>
        </p:txBody>
      </p:sp>
      <p:sp>
        <p:nvSpPr>
          <p:cNvPr id="1829" name="Google Shape;1829;p241"/>
          <p:cNvSpPr/>
          <p:nvPr/>
        </p:nvSpPr>
        <p:spPr>
          <a:xfrm>
            <a:off x="3010487" y="2426067"/>
            <a:ext cx="708900" cy="7089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Century Gothic"/>
                <a:ea typeface="Century Gothic"/>
                <a:cs typeface="Century Gothic"/>
                <a:sym typeface="Century Gothic"/>
              </a:rPr>
              <a:t>Create a Patient Portal Account</a:t>
            </a:r>
            <a:endParaRPr sz="600">
              <a:solidFill>
                <a:schemeClr val="lt1"/>
              </a:solidFill>
              <a:latin typeface="Century Gothic"/>
              <a:ea typeface="Century Gothic"/>
              <a:cs typeface="Century Gothic"/>
              <a:sym typeface="Century Gothic"/>
            </a:endParaRPr>
          </a:p>
        </p:txBody>
      </p:sp>
      <p:sp>
        <p:nvSpPr>
          <p:cNvPr id="1830" name="Google Shape;1830;p241"/>
          <p:cNvSpPr/>
          <p:nvPr/>
        </p:nvSpPr>
        <p:spPr>
          <a:xfrm>
            <a:off x="4290900" y="2425900"/>
            <a:ext cx="715500" cy="7155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Century Gothic"/>
                <a:ea typeface="Century Gothic"/>
                <a:cs typeface="Century Gothic"/>
                <a:sym typeface="Century Gothic"/>
              </a:rPr>
              <a:t>eCheck-in</a:t>
            </a:r>
            <a:endParaRPr sz="1300">
              <a:solidFill>
                <a:schemeClr val="lt1"/>
              </a:solidFill>
              <a:latin typeface="Century Gothic"/>
              <a:ea typeface="Century Gothic"/>
              <a:cs typeface="Century Gothic"/>
              <a:sym typeface="Century Gothic"/>
            </a:endParaRPr>
          </a:p>
        </p:txBody>
      </p:sp>
      <p:sp>
        <p:nvSpPr>
          <p:cNvPr id="1831" name="Google Shape;1831;p241"/>
          <p:cNvSpPr/>
          <p:nvPr/>
        </p:nvSpPr>
        <p:spPr>
          <a:xfrm>
            <a:off x="6886975" y="2425900"/>
            <a:ext cx="734100" cy="7155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lang="en" sz="600">
                <a:solidFill>
                  <a:schemeClr val="lt1"/>
                </a:solidFill>
                <a:latin typeface="Century Gothic"/>
                <a:ea typeface="Century Gothic"/>
                <a:cs typeface="Century Gothic"/>
                <a:sym typeface="Century Gothic"/>
              </a:rPr>
              <a:t>The Appointment</a:t>
            </a:r>
            <a:endParaRPr sz="600">
              <a:solidFill>
                <a:schemeClr val="lt1"/>
              </a:solidFill>
              <a:latin typeface="Century Gothic"/>
              <a:ea typeface="Century Gothic"/>
              <a:cs typeface="Century Gothic"/>
              <a:sym typeface="Century Gothic"/>
            </a:endParaRPr>
          </a:p>
        </p:txBody>
      </p:sp>
      <p:sp>
        <p:nvSpPr>
          <p:cNvPr id="1832" name="Google Shape;1832;p241"/>
          <p:cNvSpPr/>
          <p:nvPr/>
        </p:nvSpPr>
        <p:spPr>
          <a:xfrm>
            <a:off x="5592925" y="2425900"/>
            <a:ext cx="734100" cy="7155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Century Gothic"/>
                <a:ea typeface="Century Gothic"/>
                <a:cs typeface="Century Gothic"/>
                <a:sym typeface="Century Gothic"/>
              </a:rPr>
              <a:t>Appt Reminder &amp; Confirmation </a:t>
            </a:r>
            <a:endParaRPr sz="1300">
              <a:solidFill>
                <a:schemeClr val="lt1"/>
              </a:solidFill>
              <a:latin typeface="Century Gothic"/>
              <a:ea typeface="Century Gothic"/>
              <a:cs typeface="Century Gothic"/>
              <a:sym typeface="Century Gothic"/>
            </a:endParaRPr>
          </a:p>
        </p:txBody>
      </p:sp>
      <p:sp>
        <p:nvSpPr>
          <p:cNvPr id="1833" name="Google Shape;1833;p241"/>
          <p:cNvSpPr/>
          <p:nvPr/>
        </p:nvSpPr>
        <p:spPr>
          <a:xfrm>
            <a:off x="5591175" y="3658750"/>
            <a:ext cx="715500" cy="7155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Century Gothic"/>
                <a:ea typeface="Century Gothic"/>
                <a:cs typeface="Century Gothic"/>
                <a:sym typeface="Century Gothic"/>
              </a:rPr>
              <a:t>Follow-Up Appt Reminder</a:t>
            </a:r>
            <a:endParaRPr sz="1300">
              <a:solidFill>
                <a:schemeClr val="lt1"/>
              </a:solidFill>
              <a:latin typeface="Century Gothic"/>
              <a:ea typeface="Century Gothic"/>
              <a:cs typeface="Century Gothic"/>
              <a:sym typeface="Century Gothic"/>
            </a:endParaRPr>
          </a:p>
        </p:txBody>
      </p:sp>
      <p:cxnSp>
        <p:nvCxnSpPr>
          <p:cNvPr id="1834" name="Google Shape;1834;p241"/>
          <p:cNvCxnSpPr>
            <a:stCxn id="1835" idx="0"/>
          </p:cNvCxnSpPr>
          <p:nvPr/>
        </p:nvCxnSpPr>
        <p:spPr>
          <a:xfrm rot="10800000">
            <a:off x="5591438" y="2121738"/>
            <a:ext cx="2074200" cy="0"/>
          </a:xfrm>
          <a:prstGeom prst="straightConnector1">
            <a:avLst/>
          </a:prstGeom>
          <a:noFill/>
          <a:ln cap="flat" cmpd="sng" w="9525">
            <a:solidFill>
              <a:srgbClr val="B7B7B7"/>
            </a:solidFill>
            <a:prstDash val="dash"/>
            <a:round/>
            <a:headEnd len="med" w="med" type="none"/>
            <a:tailEnd len="med" w="med" type="none"/>
          </a:ln>
        </p:spPr>
      </p:cxnSp>
      <p:sp>
        <p:nvSpPr>
          <p:cNvPr id="1836" name="Google Shape;1836;p241"/>
          <p:cNvSpPr/>
          <p:nvPr/>
        </p:nvSpPr>
        <p:spPr>
          <a:xfrm>
            <a:off x="7371788" y="1534038"/>
            <a:ext cx="587700" cy="587700"/>
          </a:xfrm>
          <a:prstGeom prst="arc">
            <a:avLst>
              <a:gd fmla="val 16200000" name="adj1"/>
              <a:gd fmla="val 100802" name="adj2"/>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41"/>
          <p:cNvSpPr/>
          <p:nvPr/>
        </p:nvSpPr>
        <p:spPr>
          <a:xfrm flipH="1" rot="10800000">
            <a:off x="7371788" y="1534038"/>
            <a:ext cx="587700" cy="587700"/>
          </a:xfrm>
          <a:prstGeom prst="arc">
            <a:avLst>
              <a:gd fmla="val 16200000" name="adj1"/>
              <a:gd fmla="val 0" name="adj2"/>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37" name="Google Shape;1837;p241"/>
          <p:cNvCxnSpPr/>
          <p:nvPr/>
        </p:nvCxnSpPr>
        <p:spPr>
          <a:xfrm rot="10800000">
            <a:off x="3010475" y="2121775"/>
            <a:ext cx="2569200" cy="0"/>
          </a:xfrm>
          <a:prstGeom prst="straightConnector1">
            <a:avLst/>
          </a:prstGeom>
          <a:noFill/>
          <a:ln cap="flat" cmpd="sng" w="9525">
            <a:solidFill>
              <a:srgbClr val="B7B7B7"/>
            </a:solidFill>
            <a:prstDash val="dash"/>
            <a:round/>
            <a:headEnd len="med" w="med" type="none"/>
            <a:tailEnd len="med" w="med" type="none"/>
          </a:ln>
        </p:spPr>
      </p:cxnSp>
      <p:sp>
        <p:nvSpPr>
          <p:cNvPr id="1838" name="Google Shape;1838;p241"/>
          <p:cNvSpPr/>
          <p:nvPr/>
        </p:nvSpPr>
        <p:spPr>
          <a:xfrm flipH="1">
            <a:off x="2708300" y="2121750"/>
            <a:ext cx="586500" cy="604200"/>
          </a:xfrm>
          <a:prstGeom prst="arc">
            <a:avLst>
              <a:gd fmla="val 16200000" name="adj1"/>
              <a:gd fmla="val 0" name="adj2"/>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41"/>
          <p:cNvSpPr/>
          <p:nvPr/>
        </p:nvSpPr>
        <p:spPr>
          <a:xfrm rot="10800000">
            <a:off x="2708300" y="2138150"/>
            <a:ext cx="587700" cy="587700"/>
          </a:xfrm>
          <a:prstGeom prst="arc">
            <a:avLst>
              <a:gd fmla="val 16200000" name="adj1"/>
              <a:gd fmla="val 0" name="adj2"/>
            </a:avLst>
          </a:prstGeom>
          <a:noFill/>
          <a:ln cap="flat" cmpd="sng" w="9525">
            <a:solidFill>
              <a:srgbClr val="B7B7B7"/>
            </a:solidFill>
            <a:prstDash val="dash"/>
            <a:round/>
            <a:headEnd len="sm" w="sm" type="triangl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40" name="Google Shape;1840;p241"/>
          <p:cNvCxnSpPr>
            <a:stCxn id="1841" idx="0"/>
            <a:endCxn id="1842" idx="0"/>
          </p:cNvCxnSpPr>
          <p:nvPr/>
        </p:nvCxnSpPr>
        <p:spPr>
          <a:xfrm rot="10800000">
            <a:off x="3002213" y="3394300"/>
            <a:ext cx="4607400" cy="0"/>
          </a:xfrm>
          <a:prstGeom prst="straightConnector1">
            <a:avLst/>
          </a:prstGeom>
          <a:noFill/>
          <a:ln cap="flat" cmpd="sng" w="9525">
            <a:solidFill>
              <a:srgbClr val="B7B7B7"/>
            </a:solidFill>
            <a:prstDash val="dash"/>
            <a:round/>
            <a:headEnd len="med" w="med" type="none"/>
            <a:tailEnd len="med" w="med" type="none"/>
          </a:ln>
        </p:spPr>
      </p:cxnSp>
      <p:sp>
        <p:nvSpPr>
          <p:cNvPr id="1843" name="Google Shape;1843;p241"/>
          <p:cNvSpPr/>
          <p:nvPr/>
        </p:nvSpPr>
        <p:spPr>
          <a:xfrm>
            <a:off x="7315763" y="2806600"/>
            <a:ext cx="587700" cy="587700"/>
          </a:xfrm>
          <a:prstGeom prst="arc">
            <a:avLst>
              <a:gd fmla="val 16200000" name="adj1"/>
              <a:gd fmla="val 0" name="adj2"/>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41"/>
          <p:cNvSpPr/>
          <p:nvPr/>
        </p:nvSpPr>
        <p:spPr>
          <a:xfrm flipH="1" rot="10800000">
            <a:off x="7315763" y="2806600"/>
            <a:ext cx="587700" cy="587700"/>
          </a:xfrm>
          <a:prstGeom prst="arc">
            <a:avLst>
              <a:gd fmla="val 16200000" name="adj1"/>
              <a:gd fmla="val 0" name="adj2"/>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41"/>
          <p:cNvSpPr/>
          <p:nvPr/>
        </p:nvSpPr>
        <p:spPr>
          <a:xfrm flipH="1">
            <a:off x="2708300" y="3394300"/>
            <a:ext cx="587700" cy="587700"/>
          </a:xfrm>
          <a:prstGeom prst="arc">
            <a:avLst>
              <a:gd fmla="val 16200000" name="adj1"/>
              <a:gd fmla="val 0" name="adj2"/>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41"/>
          <p:cNvSpPr/>
          <p:nvPr/>
        </p:nvSpPr>
        <p:spPr>
          <a:xfrm rot="10800000">
            <a:off x="2708300" y="3394300"/>
            <a:ext cx="587700" cy="587700"/>
          </a:xfrm>
          <a:prstGeom prst="arc">
            <a:avLst>
              <a:gd fmla="val 16200000" name="adj1"/>
              <a:gd fmla="val 0" name="adj2"/>
            </a:avLst>
          </a:prstGeom>
          <a:noFill/>
          <a:ln cap="flat" cmpd="sng" w="9525">
            <a:solidFill>
              <a:srgbClr val="B7B7B7"/>
            </a:solidFill>
            <a:prstDash val="dash"/>
            <a:round/>
            <a:headEnd len="sm" w="sm" type="triangl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45" name="Google Shape;1845;p241"/>
          <p:cNvCxnSpPr>
            <a:stCxn id="1829" idx="6"/>
            <a:endCxn id="1830" idx="2"/>
          </p:cNvCxnSpPr>
          <p:nvPr/>
        </p:nvCxnSpPr>
        <p:spPr>
          <a:xfrm>
            <a:off x="3719387" y="2780517"/>
            <a:ext cx="571500" cy="3000"/>
          </a:xfrm>
          <a:prstGeom prst="straightConnector1">
            <a:avLst/>
          </a:prstGeom>
          <a:noFill/>
          <a:ln cap="flat" cmpd="sng" w="9525">
            <a:solidFill>
              <a:srgbClr val="B7B7B7"/>
            </a:solidFill>
            <a:prstDash val="dash"/>
            <a:round/>
            <a:headEnd len="med" w="med" type="none"/>
            <a:tailEnd len="med" w="med" type="triangle"/>
          </a:ln>
        </p:spPr>
      </p:cxnSp>
      <p:cxnSp>
        <p:nvCxnSpPr>
          <p:cNvPr id="1846" name="Google Shape;1846;p241"/>
          <p:cNvCxnSpPr>
            <a:stCxn id="1830" idx="6"/>
            <a:endCxn id="1832" idx="2"/>
          </p:cNvCxnSpPr>
          <p:nvPr/>
        </p:nvCxnSpPr>
        <p:spPr>
          <a:xfrm>
            <a:off x="5006400" y="2783650"/>
            <a:ext cx="586500" cy="0"/>
          </a:xfrm>
          <a:prstGeom prst="straightConnector1">
            <a:avLst/>
          </a:prstGeom>
          <a:noFill/>
          <a:ln cap="flat" cmpd="sng" w="9525">
            <a:solidFill>
              <a:srgbClr val="B7B7B7"/>
            </a:solidFill>
            <a:prstDash val="dash"/>
            <a:round/>
            <a:headEnd len="med" w="med" type="none"/>
            <a:tailEnd len="med" w="med" type="triangle"/>
          </a:ln>
        </p:spPr>
      </p:cxnSp>
      <p:cxnSp>
        <p:nvCxnSpPr>
          <p:cNvPr id="1847" name="Google Shape;1847;p241"/>
          <p:cNvCxnSpPr>
            <a:stCxn id="1832" idx="6"/>
            <a:endCxn id="1831" idx="2"/>
          </p:cNvCxnSpPr>
          <p:nvPr/>
        </p:nvCxnSpPr>
        <p:spPr>
          <a:xfrm>
            <a:off x="6327025" y="2783650"/>
            <a:ext cx="560100" cy="0"/>
          </a:xfrm>
          <a:prstGeom prst="straightConnector1">
            <a:avLst/>
          </a:prstGeom>
          <a:noFill/>
          <a:ln cap="flat" cmpd="sng" w="9525">
            <a:solidFill>
              <a:srgbClr val="B7B7B7"/>
            </a:solidFill>
            <a:prstDash val="dash"/>
            <a:round/>
            <a:headEnd len="med" w="med" type="none"/>
            <a:tailEnd len="med" w="med" type="triangle"/>
          </a:ln>
        </p:spPr>
      </p:cxnSp>
      <p:sp>
        <p:nvSpPr>
          <p:cNvPr id="1848" name="Google Shape;1848;p241"/>
          <p:cNvSpPr/>
          <p:nvPr/>
        </p:nvSpPr>
        <p:spPr>
          <a:xfrm>
            <a:off x="4298400" y="3658738"/>
            <a:ext cx="715500" cy="7155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Century Gothic"/>
                <a:ea typeface="Century Gothic"/>
                <a:cs typeface="Century Gothic"/>
                <a:sym typeface="Century Gothic"/>
              </a:rPr>
              <a:t>Pay Medical Bills</a:t>
            </a:r>
            <a:endParaRPr sz="600">
              <a:solidFill>
                <a:schemeClr val="lt1"/>
              </a:solidFill>
              <a:latin typeface="Century Gothic"/>
              <a:ea typeface="Century Gothic"/>
              <a:cs typeface="Century Gothic"/>
              <a:sym typeface="Century Gothic"/>
            </a:endParaRPr>
          </a:p>
        </p:txBody>
      </p:sp>
      <p:sp>
        <p:nvSpPr>
          <p:cNvPr id="1849" name="Google Shape;1849;p241"/>
          <p:cNvSpPr/>
          <p:nvPr/>
        </p:nvSpPr>
        <p:spPr>
          <a:xfrm>
            <a:off x="3005625" y="3658738"/>
            <a:ext cx="715500" cy="7155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Century Gothic"/>
                <a:ea typeface="Century Gothic"/>
                <a:cs typeface="Century Gothic"/>
                <a:sym typeface="Century Gothic"/>
              </a:rPr>
              <a:t>Patient Survey Prompt</a:t>
            </a:r>
            <a:endParaRPr sz="600">
              <a:solidFill>
                <a:schemeClr val="lt1"/>
              </a:solidFill>
              <a:latin typeface="Century Gothic"/>
              <a:ea typeface="Century Gothic"/>
              <a:cs typeface="Century Gothic"/>
              <a:sym typeface="Century Gothic"/>
            </a:endParaRPr>
          </a:p>
        </p:txBody>
      </p:sp>
      <p:cxnSp>
        <p:nvCxnSpPr>
          <p:cNvPr id="1850" name="Google Shape;1850;p241"/>
          <p:cNvCxnSpPr>
            <a:stCxn id="1849" idx="6"/>
            <a:endCxn id="1848" idx="2"/>
          </p:cNvCxnSpPr>
          <p:nvPr/>
        </p:nvCxnSpPr>
        <p:spPr>
          <a:xfrm>
            <a:off x="3721125" y="4016488"/>
            <a:ext cx="577200" cy="0"/>
          </a:xfrm>
          <a:prstGeom prst="straightConnector1">
            <a:avLst/>
          </a:prstGeom>
          <a:noFill/>
          <a:ln cap="flat" cmpd="sng" w="9525">
            <a:solidFill>
              <a:srgbClr val="B7B7B7"/>
            </a:solidFill>
            <a:prstDash val="dash"/>
            <a:round/>
            <a:headEnd len="med" w="med" type="none"/>
            <a:tailEnd len="med" w="med" type="triangle"/>
          </a:ln>
        </p:spPr>
      </p:cxnSp>
      <p:cxnSp>
        <p:nvCxnSpPr>
          <p:cNvPr id="1851" name="Google Shape;1851;p241"/>
          <p:cNvCxnSpPr>
            <a:stCxn id="1848" idx="6"/>
            <a:endCxn id="1833" idx="2"/>
          </p:cNvCxnSpPr>
          <p:nvPr/>
        </p:nvCxnSpPr>
        <p:spPr>
          <a:xfrm>
            <a:off x="5013900" y="4016488"/>
            <a:ext cx="577200" cy="0"/>
          </a:xfrm>
          <a:prstGeom prst="straightConnector1">
            <a:avLst/>
          </a:prstGeom>
          <a:noFill/>
          <a:ln cap="flat" cmpd="sng" w="9525">
            <a:solidFill>
              <a:srgbClr val="B7B7B7"/>
            </a:solidFill>
            <a:prstDash val="dash"/>
            <a:round/>
            <a:headEnd len="med" w="med" type="none"/>
            <a:tailEnd len="med" w="med" type="triangle"/>
          </a:ln>
        </p:spPr>
      </p:cxnSp>
      <p:cxnSp>
        <p:nvCxnSpPr>
          <p:cNvPr id="1852" name="Google Shape;1852;p241"/>
          <p:cNvCxnSpPr>
            <a:stCxn id="1853" idx="2"/>
          </p:cNvCxnSpPr>
          <p:nvPr/>
        </p:nvCxnSpPr>
        <p:spPr>
          <a:xfrm>
            <a:off x="3634238" y="1500588"/>
            <a:ext cx="590700" cy="0"/>
          </a:xfrm>
          <a:prstGeom prst="straightConnector1">
            <a:avLst/>
          </a:prstGeom>
          <a:noFill/>
          <a:ln cap="flat" cmpd="sng" w="9525">
            <a:solidFill>
              <a:srgbClr val="B7B7B7"/>
            </a:solidFill>
            <a:prstDash val="dash"/>
            <a:round/>
            <a:headEnd len="med" w="med" type="none"/>
            <a:tailEnd len="med" w="med" type="triangle"/>
          </a:ln>
        </p:spPr>
      </p:cxnSp>
      <p:sp>
        <p:nvSpPr>
          <p:cNvPr id="1854" name="Google Shape;1854;p241"/>
          <p:cNvSpPr/>
          <p:nvPr/>
        </p:nvSpPr>
        <p:spPr>
          <a:xfrm>
            <a:off x="4224824" y="1141608"/>
            <a:ext cx="708900" cy="7089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Century Gothic"/>
                <a:ea typeface="Century Gothic"/>
                <a:cs typeface="Century Gothic"/>
                <a:sym typeface="Century Gothic"/>
              </a:rPr>
              <a:t>Find a Doctor</a:t>
            </a:r>
            <a:endParaRPr sz="1300">
              <a:solidFill>
                <a:schemeClr val="lt1"/>
              </a:solidFill>
              <a:latin typeface="Century Gothic"/>
              <a:ea typeface="Century Gothic"/>
              <a:cs typeface="Century Gothic"/>
              <a:sym typeface="Century Gothic"/>
            </a:endParaRPr>
          </a:p>
        </p:txBody>
      </p:sp>
      <p:sp>
        <p:nvSpPr>
          <p:cNvPr id="1855" name="Google Shape;1855;p241"/>
          <p:cNvSpPr/>
          <p:nvPr/>
        </p:nvSpPr>
        <p:spPr>
          <a:xfrm>
            <a:off x="6938575" y="1141600"/>
            <a:ext cx="734100" cy="7155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Century Gothic"/>
                <a:ea typeface="Century Gothic"/>
                <a:cs typeface="Century Gothic"/>
                <a:sym typeface="Century Gothic"/>
              </a:rPr>
              <a:t>Schedule</a:t>
            </a:r>
            <a:endParaRPr sz="1300">
              <a:solidFill>
                <a:schemeClr val="lt1"/>
              </a:solidFill>
              <a:latin typeface="Century Gothic"/>
              <a:ea typeface="Century Gothic"/>
              <a:cs typeface="Century Gothic"/>
              <a:sym typeface="Century Gothic"/>
            </a:endParaRPr>
          </a:p>
        </p:txBody>
      </p:sp>
      <p:cxnSp>
        <p:nvCxnSpPr>
          <p:cNvPr id="1856" name="Google Shape;1856;p241"/>
          <p:cNvCxnSpPr>
            <a:stCxn id="1857" idx="6"/>
            <a:endCxn id="1855" idx="2"/>
          </p:cNvCxnSpPr>
          <p:nvPr/>
        </p:nvCxnSpPr>
        <p:spPr>
          <a:xfrm>
            <a:off x="6255362" y="1499350"/>
            <a:ext cx="683100" cy="0"/>
          </a:xfrm>
          <a:prstGeom prst="straightConnector1">
            <a:avLst/>
          </a:prstGeom>
          <a:noFill/>
          <a:ln cap="flat" cmpd="sng" w="9525">
            <a:solidFill>
              <a:srgbClr val="B7B7B7"/>
            </a:solidFill>
            <a:prstDash val="dash"/>
            <a:round/>
            <a:headEnd len="med" w="med" type="none"/>
            <a:tailEnd len="med" w="med" type="triangle"/>
          </a:ln>
        </p:spPr>
      </p:cxnSp>
      <p:sp>
        <p:nvSpPr>
          <p:cNvPr id="1857" name="Google Shape;1857;p241"/>
          <p:cNvSpPr/>
          <p:nvPr/>
        </p:nvSpPr>
        <p:spPr>
          <a:xfrm>
            <a:off x="5539862" y="1141600"/>
            <a:ext cx="715500" cy="7155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Century Gothic"/>
                <a:ea typeface="Century Gothic"/>
                <a:cs typeface="Century Gothic"/>
                <a:sym typeface="Century Gothic"/>
              </a:rPr>
              <a:t>Self triage</a:t>
            </a:r>
            <a:endParaRPr sz="1300">
              <a:solidFill>
                <a:schemeClr val="lt1"/>
              </a:solidFill>
              <a:latin typeface="Century Gothic"/>
              <a:ea typeface="Century Gothic"/>
              <a:cs typeface="Century Gothic"/>
              <a:sym typeface="Century Gothic"/>
            </a:endParaRPr>
          </a:p>
        </p:txBody>
      </p:sp>
      <p:cxnSp>
        <p:nvCxnSpPr>
          <p:cNvPr id="1858" name="Google Shape;1858;p241"/>
          <p:cNvCxnSpPr>
            <a:stCxn id="1854" idx="6"/>
            <a:endCxn id="1857" idx="2"/>
          </p:cNvCxnSpPr>
          <p:nvPr/>
        </p:nvCxnSpPr>
        <p:spPr>
          <a:xfrm>
            <a:off x="4933724" y="1496058"/>
            <a:ext cx="606000" cy="3300"/>
          </a:xfrm>
          <a:prstGeom prst="straightConnector1">
            <a:avLst/>
          </a:prstGeom>
          <a:noFill/>
          <a:ln cap="flat" cmpd="sng" w="9525">
            <a:solidFill>
              <a:srgbClr val="B7B7B7"/>
            </a:solidFill>
            <a:prstDash val="dash"/>
            <a:round/>
            <a:headEnd len="med" w="med" type="none"/>
            <a:tailEnd len="med" w="med" type="triangle"/>
          </a:ln>
        </p:spPr>
      </p:cxnSp>
      <p:cxnSp>
        <p:nvCxnSpPr>
          <p:cNvPr id="1859" name="Google Shape;1859;p241"/>
          <p:cNvCxnSpPr>
            <a:stCxn id="1833" idx="6"/>
          </p:cNvCxnSpPr>
          <p:nvPr/>
        </p:nvCxnSpPr>
        <p:spPr>
          <a:xfrm>
            <a:off x="6306675" y="4016500"/>
            <a:ext cx="555000" cy="0"/>
          </a:xfrm>
          <a:prstGeom prst="straightConnector1">
            <a:avLst/>
          </a:prstGeom>
          <a:noFill/>
          <a:ln cap="flat" cmpd="sng" w="9525">
            <a:solidFill>
              <a:srgbClr val="B7B7B7"/>
            </a:solidFill>
            <a:prstDash val="dash"/>
            <a:round/>
            <a:headEnd len="med" w="med" type="none"/>
            <a:tailEnd len="med" w="med" type="triangle"/>
          </a:ln>
        </p:spPr>
      </p:cxnSp>
      <p:sp>
        <p:nvSpPr>
          <p:cNvPr id="1860" name="Google Shape;1860;p241"/>
          <p:cNvSpPr/>
          <p:nvPr/>
        </p:nvSpPr>
        <p:spPr>
          <a:xfrm>
            <a:off x="6883950" y="3647188"/>
            <a:ext cx="715500" cy="7155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chemeClr val="lt1"/>
                </a:solidFill>
                <a:latin typeface="Century Gothic"/>
                <a:ea typeface="Century Gothic"/>
                <a:cs typeface="Century Gothic"/>
                <a:sym typeface="Century Gothic"/>
              </a:rPr>
              <a:t>Medication adherence</a:t>
            </a:r>
            <a:endParaRPr sz="600">
              <a:solidFill>
                <a:schemeClr val="lt1"/>
              </a:solidFill>
              <a:latin typeface="Century Gothic"/>
              <a:ea typeface="Century Gothic"/>
              <a:cs typeface="Century Gothic"/>
              <a:sym typeface="Century Gothic"/>
            </a:endParaRPr>
          </a:p>
        </p:txBody>
      </p:sp>
      <p:sp>
        <p:nvSpPr>
          <p:cNvPr id="1861" name="Google Shape;1861;p241"/>
          <p:cNvSpPr/>
          <p:nvPr/>
        </p:nvSpPr>
        <p:spPr>
          <a:xfrm>
            <a:off x="3008924" y="1141608"/>
            <a:ext cx="708900" cy="7089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sz="1300">
              <a:solidFill>
                <a:schemeClr val="lt1"/>
              </a:solidFill>
              <a:latin typeface="Century Gothic"/>
              <a:ea typeface="Century Gothic"/>
              <a:cs typeface="Century Gothic"/>
              <a:sym typeface="Century Gothic"/>
            </a:endParaRPr>
          </a:p>
        </p:txBody>
      </p:sp>
      <p:pic>
        <p:nvPicPr>
          <p:cNvPr id="1862" name="Google Shape;1862;p241"/>
          <p:cNvPicPr preferRelativeResize="0"/>
          <p:nvPr/>
        </p:nvPicPr>
        <p:blipFill>
          <a:blip r:embed="rId3">
            <a:alphaModFix/>
          </a:blip>
          <a:stretch>
            <a:fillRect/>
          </a:stretch>
        </p:blipFill>
        <p:spPr>
          <a:xfrm>
            <a:off x="3010475" y="983238"/>
            <a:ext cx="803924" cy="823828"/>
          </a:xfrm>
          <a:prstGeom prst="rect">
            <a:avLst/>
          </a:prstGeom>
          <a:noFill/>
          <a:ln>
            <a:noFill/>
          </a:ln>
        </p:spPr>
      </p:pic>
      <p:sp>
        <p:nvSpPr>
          <p:cNvPr id="1863" name="Google Shape;1863;p241"/>
          <p:cNvSpPr txBox="1"/>
          <p:nvPr>
            <p:ph type="title"/>
          </p:nvPr>
        </p:nvSpPr>
        <p:spPr>
          <a:xfrm>
            <a:off x="634548" y="476100"/>
            <a:ext cx="53385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Win the entire patient journey </a:t>
            </a:r>
            <a:endParaRPr sz="1400">
              <a:solidFill>
                <a:schemeClr val="accent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242"/>
          <p:cNvSpPr txBox="1"/>
          <p:nvPr>
            <p:ph type="title"/>
          </p:nvPr>
        </p:nvSpPr>
        <p:spPr>
          <a:xfrm>
            <a:off x="490025" y="1344050"/>
            <a:ext cx="2467800" cy="2407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lt1"/>
              </a:buClr>
              <a:buSzPts val="2700"/>
              <a:buFont typeface="Arial"/>
              <a:buNone/>
            </a:pPr>
            <a:r>
              <a:rPr lang="en">
                <a:solidFill>
                  <a:schemeClr val="lt1"/>
                </a:solidFill>
              </a:rPr>
              <a:t>Call center automation examples</a:t>
            </a:r>
            <a:endParaRPr sz="2200">
              <a:solidFill>
                <a:schemeClr val="lt1"/>
              </a:solidFill>
            </a:endParaRPr>
          </a:p>
        </p:txBody>
      </p:sp>
      <p:sp>
        <p:nvSpPr>
          <p:cNvPr id="1869" name="Google Shape;1869;p242"/>
          <p:cNvSpPr txBox="1"/>
          <p:nvPr/>
        </p:nvSpPr>
        <p:spPr>
          <a:xfrm>
            <a:off x="5356191" y="1143225"/>
            <a:ext cx="15654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Appointment Scheduling</a:t>
            </a:r>
            <a:endParaRPr sz="1100"/>
          </a:p>
        </p:txBody>
      </p:sp>
      <p:sp>
        <p:nvSpPr>
          <p:cNvPr id="1870" name="Google Shape;1870;p242"/>
          <p:cNvSpPr txBox="1"/>
          <p:nvPr/>
        </p:nvSpPr>
        <p:spPr>
          <a:xfrm>
            <a:off x="5356200" y="2251250"/>
            <a:ext cx="15654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Verify Appointment Details</a:t>
            </a:r>
            <a:endParaRPr sz="1100"/>
          </a:p>
        </p:txBody>
      </p:sp>
      <p:sp>
        <p:nvSpPr>
          <p:cNvPr id="1871" name="Google Shape;1871;p242"/>
          <p:cNvSpPr txBox="1"/>
          <p:nvPr/>
        </p:nvSpPr>
        <p:spPr>
          <a:xfrm>
            <a:off x="5356200" y="3500175"/>
            <a:ext cx="15654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Call to text Password Reset</a:t>
            </a:r>
            <a:endParaRPr sz="1100"/>
          </a:p>
        </p:txBody>
      </p:sp>
      <p:sp>
        <p:nvSpPr>
          <p:cNvPr id="1872" name="Google Shape;1872;p242"/>
          <p:cNvSpPr/>
          <p:nvPr/>
        </p:nvSpPr>
        <p:spPr>
          <a:xfrm>
            <a:off x="4513350" y="3386763"/>
            <a:ext cx="726900" cy="726900"/>
          </a:xfrm>
          <a:prstGeom prst="ellipse">
            <a:avLst/>
          </a:prstGeom>
          <a:solidFill>
            <a:srgbClr val="1E22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pic>
        <p:nvPicPr>
          <p:cNvPr id="1873" name="Google Shape;1873;p242"/>
          <p:cNvPicPr preferRelativeResize="0"/>
          <p:nvPr/>
        </p:nvPicPr>
        <p:blipFill rotWithShape="1">
          <a:blip r:embed="rId3">
            <a:alphaModFix/>
          </a:blip>
          <a:srcRect b="0" l="0" r="0" t="0"/>
          <a:stretch/>
        </p:blipFill>
        <p:spPr>
          <a:xfrm>
            <a:off x="4643603" y="3525064"/>
            <a:ext cx="456528" cy="435777"/>
          </a:xfrm>
          <a:prstGeom prst="rect">
            <a:avLst/>
          </a:prstGeom>
          <a:noFill/>
          <a:ln>
            <a:noFill/>
          </a:ln>
        </p:spPr>
      </p:pic>
      <p:sp>
        <p:nvSpPr>
          <p:cNvPr id="1874" name="Google Shape;1874;p242"/>
          <p:cNvSpPr/>
          <p:nvPr/>
        </p:nvSpPr>
        <p:spPr>
          <a:xfrm>
            <a:off x="4517703" y="1029833"/>
            <a:ext cx="726900" cy="726900"/>
          </a:xfrm>
          <a:prstGeom prst="ellipse">
            <a:avLst/>
          </a:prstGeom>
          <a:solidFill>
            <a:srgbClr val="1E22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pic>
        <p:nvPicPr>
          <p:cNvPr id="1875" name="Google Shape;1875;p242"/>
          <p:cNvPicPr preferRelativeResize="0"/>
          <p:nvPr/>
        </p:nvPicPr>
        <p:blipFill rotWithShape="1">
          <a:blip r:embed="rId4">
            <a:alphaModFix/>
          </a:blip>
          <a:srcRect b="0" l="0" r="0" t="0"/>
          <a:stretch/>
        </p:blipFill>
        <p:spPr>
          <a:xfrm>
            <a:off x="4698444" y="1227219"/>
            <a:ext cx="365382" cy="356682"/>
          </a:xfrm>
          <a:prstGeom prst="rect">
            <a:avLst/>
          </a:prstGeom>
          <a:noFill/>
          <a:ln>
            <a:noFill/>
          </a:ln>
        </p:spPr>
      </p:pic>
      <p:sp>
        <p:nvSpPr>
          <p:cNvPr id="1876" name="Google Shape;1876;p242"/>
          <p:cNvSpPr/>
          <p:nvPr/>
        </p:nvSpPr>
        <p:spPr>
          <a:xfrm>
            <a:off x="4517692" y="2237233"/>
            <a:ext cx="726900" cy="726900"/>
          </a:xfrm>
          <a:prstGeom prst="ellipse">
            <a:avLst/>
          </a:prstGeom>
          <a:solidFill>
            <a:srgbClr val="1E22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pic>
        <p:nvPicPr>
          <p:cNvPr id="1877" name="Google Shape;1877;p242"/>
          <p:cNvPicPr preferRelativeResize="0"/>
          <p:nvPr/>
        </p:nvPicPr>
        <p:blipFill rotWithShape="1">
          <a:blip r:embed="rId5">
            <a:alphaModFix/>
          </a:blip>
          <a:srcRect b="0" l="0" r="0" t="0"/>
          <a:stretch/>
        </p:blipFill>
        <p:spPr>
          <a:xfrm>
            <a:off x="4675585" y="2395450"/>
            <a:ext cx="427400" cy="427400"/>
          </a:xfrm>
          <a:prstGeom prst="rect">
            <a:avLst/>
          </a:prstGeom>
          <a:noFill/>
          <a:ln>
            <a:noFill/>
          </a:ln>
        </p:spPr>
      </p:pic>
      <p:pic>
        <p:nvPicPr>
          <p:cNvPr id="1878" name="Google Shape;1878;p242" title="Hyro - Call center voice voice assistant - Scheduling example.wav">
            <a:hlinkClick r:id="rId6"/>
          </p:cNvPr>
          <p:cNvPicPr preferRelativeResize="0"/>
          <p:nvPr/>
        </p:nvPicPr>
        <p:blipFill>
          <a:blip r:embed="rId7">
            <a:alphaModFix/>
          </a:blip>
          <a:stretch>
            <a:fillRect/>
          </a:stretch>
        </p:blipFill>
        <p:spPr>
          <a:xfrm>
            <a:off x="7699320" y="1164685"/>
            <a:ext cx="457200" cy="457200"/>
          </a:xfrm>
          <a:prstGeom prst="rect">
            <a:avLst/>
          </a:prstGeom>
          <a:noFill/>
          <a:ln>
            <a:noFill/>
          </a:ln>
        </p:spPr>
      </p:pic>
      <p:pic>
        <p:nvPicPr>
          <p:cNvPr id="1879" name="Google Shape;1879;p242" title="0c057959-0021-42e0-a5ad-a857a8b0f26c.wav">
            <a:hlinkClick r:id="rId8"/>
          </p:cNvPr>
          <p:cNvPicPr preferRelativeResize="0"/>
          <p:nvPr/>
        </p:nvPicPr>
        <p:blipFill>
          <a:blip r:embed="rId7">
            <a:alphaModFix/>
          </a:blip>
          <a:stretch>
            <a:fillRect/>
          </a:stretch>
        </p:blipFill>
        <p:spPr>
          <a:xfrm>
            <a:off x="7699325" y="3514364"/>
            <a:ext cx="457200" cy="457200"/>
          </a:xfrm>
          <a:prstGeom prst="rect">
            <a:avLst/>
          </a:prstGeom>
          <a:noFill/>
          <a:ln>
            <a:noFill/>
          </a:ln>
        </p:spPr>
      </p:pic>
      <p:cxnSp>
        <p:nvCxnSpPr>
          <p:cNvPr id="1880" name="Google Shape;1880;p242"/>
          <p:cNvCxnSpPr/>
          <p:nvPr/>
        </p:nvCxnSpPr>
        <p:spPr>
          <a:xfrm>
            <a:off x="6546650" y="1405575"/>
            <a:ext cx="1169400" cy="0"/>
          </a:xfrm>
          <a:prstGeom prst="straightConnector1">
            <a:avLst/>
          </a:prstGeom>
          <a:noFill/>
          <a:ln cap="flat" cmpd="sng" w="9525">
            <a:solidFill>
              <a:srgbClr val="B7B7B7"/>
            </a:solidFill>
            <a:prstDash val="dash"/>
            <a:round/>
            <a:headEnd len="med" w="med" type="none"/>
            <a:tailEnd len="med" w="med" type="triangle"/>
          </a:ln>
        </p:spPr>
      </p:cxnSp>
      <p:cxnSp>
        <p:nvCxnSpPr>
          <p:cNvPr id="1881" name="Google Shape;1881;p242"/>
          <p:cNvCxnSpPr/>
          <p:nvPr/>
        </p:nvCxnSpPr>
        <p:spPr>
          <a:xfrm>
            <a:off x="6513875" y="2600675"/>
            <a:ext cx="1202400" cy="0"/>
          </a:xfrm>
          <a:prstGeom prst="straightConnector1">
            <a:avLst/>
          </a:prstGeom>
          <a:noFill/>
          <a:ln cap="flat" cmpd="sng" w="9525">
            <a:solidFill>
              <a:srgbClr val="B7B7B7"/>
            </a:solidFill>
            <a:prstDash val="dash"/>
            <a:round/>
            <a:headEnd len="med" w="med" type="none"/>
            <a:tailEnd len="med" w="med" type="triangle"/>
          </a:ln>
        </p:spPr>
      </p:cxnSp>
      <p:cxnSp>
        <p:nvCxnSpPr>
          <p:cNvPr id="1882" name="Google Shape;1882;p242"/>
          <p:cNvCxnSpPr>
            <a:stCxn id="1871" idx="3"/>
          </p:cNvCxnSpPr>
          <p:nvPr/>
        </p:nvCxnSpPr>
        <p:spPr>
          <a:xfrm flipH="1" rot="10800000">
            <a:off x="6921600" y="3743025"/>
            <a:ext cx="794700" cy="7200"/>
          </a:xfrm>
          <a:prstGeom prst="straightConnector1">
            <a:avLst/>
          </a:prstGeom>
          <a:noFill/>
          <a:ln cap="flat" cmpd="sng" w="9525">
            <a:solidFill>
              <a:srgbClr val="B7B7B7"/>
            </a:solidFill>
            <a:prstDash val="dash"/>
            <a:round/>
            <a:headEnd len="med" w="med" type="none"/>
            <a:tailEnd len="med" w="med" type="triangle"/>
          </a:ln>
        </p:spPr>
      </p:cxnSp>
      <p:sp>
        <p:nvSpPr>
          <p:cNvPr id="1883" name="Google Shape;1883;p24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884" name="Google Shape;1884;p242" title="Hyro - Call center voice voice assistant - Scheduling example.wav">
            <a:hlinkClick r:id="rId9"/>
          </p:cNvPr>
          <p:cNvPicPr preferRelativeResize="0"/>
          <p:nvPr/>
        </p:nvPicPr>
        <p:blipFill>
          <a:blip r:embed="rId7">
            <a:alphaModFix/>
          </a:blip>
          <a:stretch>
            <a:fillRect/>
          </a:stretch>
        </p:blipFill>
        <p:spPr>
          <a:xfrm>
            <a:off x="7699320" y="2383885"/>
            <a:ext cx="457200" cy="457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sp>
        <p:nvSpPr>
          <p:cNvPr id="1889" name="Google Shape;1889;p243"/>
          <p:cNvSpPr txBox="1"/>
          <p:nvPr>
            <p:ph type="title"/>
          </p:nvPr>
        </p:nvSpPr>
        <p:spPr>
          <a:xfrm>
            <a:off x="3046350" y="591400"/>
            <a:ext cx="4792800" cy="47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sz="1800"/>
              <a:t>Dramatically improved patient engagement</a:t>
            </a:r>
            <a:br>
              <a:rPr lang="en" sz="1800"/>
            </a:br>
            <a:r>
              <a:rPr lang="en" sz="1800"/>
              <a:t>on the WCM website </a:t>
            </a:r>
            <a:endParaRPr sz="1800"/>
          </a:p>
        </p:txBody>
      </p:sp>
      <p:sp>
        <p:nvSpPr>
          <p:cNvPr id="1890" name="Google Shape;1890;p24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891" name="Google Shape;1891;p243"/>
          <p:cNvSpPr txBox="1"/>
          <p:nvPr/>
        </p:nvSpPr>
        <p:spPr>
          <a:xfrm>
            <a:off x="3046350" y="1245350"/>
            <a:ext cx="5859300" cy="712800"/>
          </a:xfrm>
          <a:prstGeom prst="rect">
            <a:avLst/>
          </a:prstGeom>
          <a:noFill/>
          <a:ln>
            <a:noFill/>
          </a:ln>
        </p:spPr>
        <p:txBody>
          <a:bodyPr anchorCtr="0" anchor="t" bIns="34275" lIns="0" spcFirstLastPara="1" rIns="0" wrap="square" tIns="34275">
            <a:noAutofit/>
          </a:bodyPr>
          <a:lstStyle/>
          <a:p>
            <a:pPr indent="0" lvl="0" marL="0" marR="0" rtl="0" algn="l">
              <a:lnSpc>
                <a:spcPct val="120000"/>
              </a:lnSpc>
              <a:spcBef>
                <a:spcPts val="0"/>
              </a:spcBef>
              <a:spcAft>
                <a:spcPts val="0"/>
              </a:spcAft>
              <a:buNone/>
            </a:pPr>
            <a:r>
              <a:rPr lang="en" sz="1100">
                <a:solidFill>
                  <a:schemeClr val="lt2"/>
                </a:solidFill>
                <a:latin typeface="Century Gothic"/>
                <a:ea typeface="Century Gothic"/>
                <a:cs typeface="Century Gothic"/>
                <a:sym typeface="Century Gothic"/>
              </a:rPr>
              <a:t>Weill Cornell Medicine is an academic medical center and physician group in New York City committed to excellence in patient care, scientific discovery and the education of future physicians in New York City and around the world.</a:t>
            </a:r>
            <a:endParaRPr sz="1100"/>
          </a:p>
        </p:txBody>
      </p:sp>
      <p:pic>
        <p:nvPicPr>
          <p:cNvPr id="1892" name="Google Shape;1892;p243"/>
          <p:cNvPicPr preferRelativeResize="0"/>
          <p:nvPr/>
        </p:nvPicPr>
        <p:blipFill>
          <a:blip r:embed="rId3">
            <a:alphaModFix/>
          </a:blip>
          <a:stretch>
            <a:fillRect/>
          </a:stretch>
        </p:blipFill>
        <p:spPr>
          <a:xfrm>
            <a:off x="575489" y="542226"/>
            <a:ext cx="2215398" cy="796897"/>
          </a:xfrm>
          <a:prstGeom prst="rect">
            <a:avLst/>
          </a:prstGeom>
          <a:noFill/>
          <a:ln>
            <a:noFill/>
          </a:ln>
        </p:spPr>
      </p:pic>
      <p:sp>
        <p:nvSpPr>
          <p:cNvPr id="1893" name="Google Shape;1893;p243"/>
          <p:cNvSpPr txBox="1"/>
          <p:nvPr/>
        </p:nvSpPr>
        <p:spPr>
          <a:xfrm>
            <a:off x="747550" y="2266950"/>
            <a:ext cx="2022000" cy="222300"/>
          </a:xfrm>
          <a:prstGeom prst="rect">
            <a:avLst/>
          </a:prstGeom>
          <a:noFill/>
          <a:ln>
            <a:noFill/>
          </a:ln>
        </p:spPr>
        <p:txBody>
          <a:bodyPr anchorCtr="0" anchor="t" bIns="0" lIns="0" spcFirstLastPara="1" rIns="0" wrap="square" tIns="0">
            <a:normAutofit/>
          </a:bodyPr>
          <a:lstStyle/>
          <a:p>
            <a:pPr indent="0" lvl="0" marL="0" rtl="0" algn="l">
              <a:spcBef>
                <a:spcPts val="499"/>
              </a:spcBef>
              <a:spcAft>
                <a:spcPts val="0"/>
              </a:spcAft>
              <a:buNone/>
            </a:pPr>
            <a:r>
              <a:rPr b="1" lang="en" sz="1100">
                <a:solidFill>
                  <a:srgbClr val="333333"/>
                </a:solidFill>
                <a:latin typeface="Century Gothic"/>
                <a:ea typeface="Century Gothic"/>
                <a:cs typeface="Century Gothic"/>
                <a:sym typeface="Century Gothic"/>
              </a:rPr>
              <a:t>Challenges</a:t>
            </a:r>
            <a:endParaRPr sz="2000">
              <a:solidFill>
                <a:srgbClr val="333333"/>
              </a:solidFill>
              <a:latin typeface="Century Gothic"/>
              <a:ea typeface="Century Gothic"/>
              <a:cs typeface="Century Gothic"/>
              <a:sym typeface="Century Gothic"/>
            </a:endParaRPr>
          </a:p>
        </p:txBody>
      </p:sp>
      <p:sp>
        <p:nvSpPr>
          <p:cNvPr id="1894" name="Google Shape;1894;p243"/>
          <p:cNvSpPr txBox="1"/>
          <p:nvPr/>
        </p:nvSpPr>
        <p:spPr>
          <a:xfrm>
            <a:off x="3046350" y="2266950"/>
            <a:ext cx="1686000" cy="627900"/>
          </a:xfrm>
          <a:prstGeom prst="rect">
            <a:avLst/>
          </a:prstGeom>
          <a:noFill/>
          <a:ln>
            <a:noFill/>
          </a:ln>
        </p:spPr>
        <p:txBody>
          <a:bodyPr anchorCtr="0" anchor="t" bIns="0" lIns="0" spcFirstLastPara="1" rIns="0" wrap="square" tIns="0">
            <a:normAutofit/>
          </a:bodyPr>
          <a:lstStyle/>
          <a:p>
            <a:pPr indent="0" lvl="0" marL="0" rtl="0" algn="l">
              <a:spcBef>
                <a:spcPts val="499"/>
              </a:spcBef>
              <a:spcAft>
                <a:spcPts val="0"/>
              </a:spcAft>
              <a:buNone/>
            </a:pPr>
            <a:r>
              <a:rPr b="1" lang="en" sz="1100">
                <a:solidFill>
                  <a:srgbClr val="333333"/>
                </a:solidFill>
                <a:latin typeface="Century Gothic"/>
                <a:ea typeface="Century Gothic"/>
                <a:cs typeface="Century Gothic"/>
                <a:sym typeface="Century Gothic"/>
              </a:rPr>
              <a:t>Deployed web assistant by scraping information from the website</a:t>
            </a:r>
            <a:endParaRPr sz="2000">
              <a:solidFill>
                <a:srgbClr val="333333"/>
              </a:solidFill>
              <a:latin typeface="Century Gothic"/>
              <a:ea typeface="Century Gothic"/>
              <a:cs typeface="Century Gothic"/>
              <a:sym typeface="Century Gothic"/>
            </a:endParaRPr>
          </a:p>
        </p:txBody>
      </p:sp>
      <p:sp>
        <p:nvSpPr>
          <p:cNvPr id="1895" name="Google Shape;1895;p243"/>
          <p:cNvSpPr txBox="1"/>
          <p:nvPr/>
        </p:nvSpPr>
        <p:spPr>
          <a:xfrm>
            <a:off x="5382725" y="2074657"/>
            <a:ext cx="2092500" cy="130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E07D15"/>
                </a:solidFill>
                <a:latin typeface="Century Gothic"/>
                <a:ea typeface="Century Gothic"/>
                <a:cs typeface="Century Gothic"/>
                <a:sym typeface="Century Gothic"/>
              </a:rPr>
              <a:t>+47%</a:t>
            </a:r>
            <a:r>
              <a:rPr b="1" lang="en" sz="2700">
                <a:solidFill>
                  <a:srgbClr val="B45F06"/>
                </a:solidFill>
                <a:latin typeface="Century Gothic"/>
                <a:ea typeface="Century Gothic"/>
                <a:cs typeface="Century Gothic"/>
                <a:sym typeface="Century Gothic"/>
              </a:rPr>
              <a:t> </a:t>
            </a:r>
            <a:endParaRPr b="1" sz="2700">
              <a:solidFill>
                <a:srgbClr val="B45F06"/>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 sz="1100">
                <a:solidFill>
                  <a:srgbClr val="161453"/>
                </a:solidFill>
                <a:latin typeface="Century Gothic"/>
                <a:ea typeface="Century Gothic"/>
                <a:cs typeface="Century Gothic"/>
                <a:sym typeface="Century Gothic"/>
              </a:rPr>
              <a:t>Increased</a:t>
            </a:r>
            <a:endParaRPr b="1"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 sz="1100">
                <a:solidFill>
                  <a:srgbClr val="161453"/>
                </a:solidFill>
                <a:latin typeface="Century Gothic"/>
                <a:ea typeface="Century Gothic"/>
                <a:cs typeface="Century Gothic"/>
                <a:sym typeface="Century Gothic"/>
              </a:rPr>
              <a:t>Conversions</a:t>
            </a:r>
            <a:endParaRPr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800">
                <a:solidFill>
                  <a:srgbClr val="888888"/>
                </a:solidFill>
                <a:latin typeface="Century Gothic"/>
                <a:ea typeface="Century Gothic"/>
                <a:cs typeface="Century Gothic"/>
                <a:sym typeface="Century Gothic"/>
              </a:rPr>
              <a:t>Increase in appointments</a:t>
            </a:r>
            <a:br>
              <a:rPr lang="en" sz="800">
                <a:solidFill>
                  <a:srgbClr val="888888"/>
                </a:solidFill>
                <a:latin typeface="Century Gothic"/>
                <a:ea typeface="Century Gothic"/>
                <a:cs typeface="Century Gothic"/>
                <a:sym typeface="Century Gothic"/>
              </a:rPr>
            </a:br>
            <a:r>
              <a:rPr lang="en" sz="800">
                <a:solidFill>
                  <a:srgbClr val="888888"/>
                </a:solidFill>
                <a:latin typeface="Century Gothic"/>
                <a:ea typeface="Century Gothic"/>
                <a:cs typeface="Century Gothic"/>
                <a:sym typeface="Century Gothic"/>
              </a:rPr>
              <a:t>booked on WCM’s website</a:t>
            </a:r>
            <a:endParaRPr b="1" sz="800">
              <a:solidFill>
                <a:srgbClr val="888888"/>
              </a:solidFill>
              <a:latin typeface="Century Gothic"/>
              <a:ea typeface="Century Gothic"/>
              <a:cs typeface="Century Gothic"/>
              <a:sym typeface="Century Gothic"/>
            </a:endParaRPr>
          </a:p>
        </p:txBody>
      </p:sp>
      <p:sp>
        <p:nvSpPr>
          <p:cNvPr id="1896" name="Google Shape;1896;p243"/>
          <p:cNvSpPr txBox="1"/>
          <p:nvPr/>
        </p:nvSpPr>
        <p:spPr>
          <a:xfrm>
            <a:off x="5355575" y="3339625"/>
            <a:ext cx="1829400" cy="130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E07D15"/>
                </a:solidFill>
                <a:latin typeface="Century Gothic"/>
                <a:ea typeface="Century Gothic"/>
                <a:cs typeface="Century Gothic"/>
                <a:sym typeface="Century Gothic"/>
              </a:rPr>
              <a:t>-31%</a:t>
            </a:r>
            <a:r>
              <a:rPr b="1" lang="en" sz="100">
                <a:solidFill>
                  <a:srgbClr val="E07D15"/>
                </a:solidFill>
                <a:latin typeface="Century Gothic"/>
                <a:ea typeface="Century Gothic"/>
                <a:cs typeface="Century Gothic"/>
                <a:sym typeface="Century Gothic"/>
              </a:rPr>
              <a:t> </a:t>
            </a:r>
            <a:br>
              <a:rPr b="1" lang="en" sz="700">
                <a:solidFill>
                  <a:srgbClr val="E07D15"/>
                </a:solidFill>
                <a:latin typeface="Century Gothic"/>
                <a:ea typeface="Century Gothic"/>
                <a:cs typeface="Century Gothic"/>
                <a:sym typeface="Century Gothic"/>
              </a:rPr>
            </a:br>
            <a:r>
              <a:rPr b="1" lang="en" sz="1100">
                <a:solidFill>
                  <a:srgbClr val="161453"/>
                </a:solidFill>
                <a:latin typeface="Century Gothic"/>
                <a:ea typeface="Century Gothic"/>
                <a:cs typeface="Century Gothic"/>
                <a:sym typeface="Century Gothic"/>
              </a:rPr>
              <a:t>Site</a:t>
            </a:r>
            <a:r>
              <a:rPr b="1" lang="en" sz="1100">
                <a:solidFill>
                  <a:srgbClr val="161453"/>
                </a:solidFill>
                <a:latin typeface="Century Gothic"/>
                <a:ea typeface="Century Gothic"/>
                <a:cs typeface="Century Gothic"/>
                <a:sym typeface="Century Gothic"/>
              </a:rPr>
              <a:t> </a:t>
            </a:r>
            <a:r>
              <a:rPr b="1" lang="en" sz="1100">
                <a:solidFill>
                  <a:srgbClr val="161453"/>
                </a:solidFill>
                <a:latin typeface="Century Gothic"/>
                <a:ea typeface="Century Gothic"/>
                <a:cs typeface="Century Gothic"/>
                <a:sym typeface="Century Gothic"/>
              </a:rPr>
              <a:t>Bounce</a:t>
            </a:r>
            <a:endParaRPr b="1"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 sz="1100">
                <a:solidFill>
                  <a:srgbClr val="161453"/>
                </a:solidFill>
                <a:latin typeface="Century Gothic"/>
                <a:ea typeface="Century Gothic"/>
                <a:cs typeface="Century Gothic"/>
                <a:sym typeface="Century Gothic"/>
              </a:rPr>
              <a:t>Rate</a:t>
            </a:r>
            <a:endParaRPr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800">
                <a:solidFill>
                  <a:srgbClr val="888888"/>
                </a:solidFill>
                <a:latin typeface="Century Gothic"/>
                <a:ea typeface="Century Gothic"/>
                <a:cs typeface="Century Gothic"/>
                <a:sym typeface="Century Gothic"/>
              </a:rPr>
              <a:t>Decrease in visitors who navigated away from WCM's site after viewing only one page</a:t>
            </a:r>
            <a:endParaRPr sz="800">
              <a:solidFill>
                <a:srgbClr val="888888"/>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1100">
                <a:solidFill>
                  <a:srgbClr val="161453"/>
                </a:solidFill>
                <a:latin typeface="Century Gothic"/>
                <a:ea typeface="Century Gothic"/>
                <a:cs typeface="Century Gothic"/>
                <a:sym typeface="Century Gothic"/>
              </a:rPr>
              <a:t> </a:t>
            </a:r>
            <a:endParaRPr b="1" sz="1100">
              <a:solidFill>
                <a:srgbClr val="161453"/>
              </a:solidFill>
              <a:latin typeface="Century Gothic"/>
              <a:ea typeface="Century Gothic"/>
              <a:cs typeface="Century Gothic"/>
              <a:sym typeface="Century Gothic"/>
            </a:endParaRPr>
          </a:p>
        </p:txBody>
      </p:sp>
      <p:sp>
        <p:nvSpPr>
          <p:cNvPr id="1897" name="Google Shape;1897;p243"/>
          <p:cNvSpPr txBox="1"/>
          <p:nvPr/>
        </p:nvSpPr>
        <p:spPr>
          <a:xfrm>
            <a:off x="7211525" y="2074657"/>
            <a:ext cx="2092500" cy="130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E07D15"/>
                </a:solidFill>
                <a:latin typeface="Century Gothic"/>
                <a:ea typeface="Century Gothic"/>
                <a:cs typeface="Century Gothic"/>
                <a:sym typeface="Century Gothic"/>
              </a:rPr>
              <a:t>+350%</a:t>
            </a:r>
            <a:r>
              <a:rPr b="1" lang="en" sz="2700">
                <a:solidFill>
                  <a:srgbClr val="B45F06"/>
                </a:solidFill>
                <a:latin typeface="Century Gothic"/>
                <a:ea typeface="Century Gothic"/>
                <a:cs typeface="Century Gothic"/>
                <a:sym typeface="Century Gothic"/>
              </a:rPr>
              <a:t> </a:t>
            </a:r>
            <a:endParaRPr b="1" sz="2700">
              <a:solidFill>
                <a:srgbClr val="B45F06"/>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 sz="1100">
                <a:solidFill>
                  <a:srgbClr val="161453"/>
                </a:solidFill>
                <a:latin typeface="Century Gothic"/>
                <a:ea typeface="Century Gothic"/>
                <a:cs typeface="Century Gothic"/>
                <a:sym typeface="Century Gothic"/>
              </a:rPr>
              <a:t>Average Pages</a:t>
            </a:r>
            <a:endParaRPr b="1"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 sz="1100">
                <a:solidFill>
                  <a:srgbClr val="161453"/>
                </a:solidFill>
                <a:latin typeface="Century Gothic"/>
                <a:ea typeface="Century Gothic"/>
                <a:cs typeface="Century Gothic"/>
                <a:sym typeface="Century Gothic"/>
              </a:rPr>
              <a:t>Per Session</a:t>
            </a:r>
            <a:endParaRPr b="1"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800">
                <a:solidFill>
                  <a:srgbClr val="888888"/>
                </a:solidFill>
                <a:latin typeface="Century Gothic"/>
                <a:ea typeface="Century Gothic"/>
                <a:cs typeface="Century Gothic"/>
                <a:sym typeface="Century Gothic"/>
              </a:rPr>
              <a:t>Increase in average number</a:t>
            </a:r>
            <a:br>
              <a:rPr lang="en" sz="800">
                <a:solidFill>
                  <a:srgbClr val="888888"/>
                </a:solidFill>
                <a:latin typeface="Century Gothic"/>
                <a:ea typeface="Century Gothic"/>
                <a:cs typeface="Century Gothic"/>
                <a:sym typeface="Century Gothic"/>
              </a:rPr>
            </a:br>
            <a:r>
              <a:rPr lang="en" sz="800">
                <a:solidFill>
                  <a:srgbClr val="888888"/>
                </a:solidFill>
                <a:latin typeface="Century Gothic"/>
                <a:ea typeface="Century Gothic"/>
                <a:cs typeface="Century Gothic"/>
                <a:sym typeface="Century Gothic"/>
              </a:rPr>
              <a:t>of pages visitors looked at</a:t>
            </a:r>
            <a:br>
              <a:rPr lang="en" sz="800">
                <a:solidFill>
                  <a:srgbClr val="888888"/>
                </a:solidFill>
                <a:latin typeface="Century Gothic"/>
                <a:ea typeface="Century Gothic"/>
                <a:cs typeface="Century Gothic"/>
                <a:sym typeface="Century Gothic"/>
              </a:rPr>
            </a:br>
            <a:r>
              <a:rPr lang="en" sz="800">
                <a:solidFill>
                  <a:srgbClr val="888888"/>
                </a:solidFill>
                <a:latin typeface="Century Gothic"/>
                <a:ea typeface="Century Gothic"/>
                <a:cs typeface="Century Gothic"/>
                <a:sym typeface="Century Gothic"/>
              </a:rPr>
              <a:t>per session on WCM's website</a:t>
            </a:r>
            <a:endParaRPr b="1" sz="800">
              <a:solidFill>
                <a:srgbClr val="888888"/>
              </a:solidFill>
              <a:latin typeface="Century Gothic"/>
              <a:ea typeface="Century Gothic"/>
              <a:cs typeface="Century Gothic"/>
              <a:sym typeface="Century Gothic"/>
            </a:endParaRPr>
          </a:p>
        </p:txBody>
      </p:sp>
      <p:sp>
        <p:nvSpPr>
          <p:cNvPr id="1898" name="Google Shape;1898;p243"/>
          <p:cNvSpPr txBox="1"/>
          <p:nvPr/>
        </p:nvSpPr>
        <p:spPr>
          <a:xfrm>
            <a:off x="7211525" y="3258625"/>
            <a:ext cx="2092500" cy="130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E07D15"/>
                </a:solidFill>
                <a:latin typeface="Century Gothic"/>
                <a:ea typeface="Century Gothic"/>
                <a:cs typeface="Century Gothic"/>
                <a:sym typeface="Century Gothic"/>
              </a:rPr>
              <a:t>+600%</a:t>
            </a:r>
            <a:r>
              <a:rPr b="1" lang="en" sz="2700">
                <a:solidFill>
                  <a:srgbClr val="B45F06"/>
                </a:solidFill>
                <a:latin typeface="Century Gothic"/>
                <a:ea typeface="Century Gothic"/>
                <a:cs typeface="Century Gothic"/>
                <a:sym typeface="Century Gothic"/>
              </a:rPr>
              <a:t> </a:t>
            </a:r>
            <a:endParaRPr b="1" sz="2700">
              <a:solidFill>
                <a:srgbClr val="B45F06"/>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 sz="1100">
                <a:solidFill>
                  <a:srgbClr val="161453"/>
                </a:solidFill>
                <a:latin typeface="Century Gothic"/>
                <a:ea typeface="Century Gothic"/>
                <a:cs typeface="Century Gothic"/>
                <a:sym typeface="Century Gothic"/>
              </a:rPr>
              <a:t>Average Session</a:t>
            </a:r>
            <a:endParaRPr b="1"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 sz="1100">
                <a:solidFill>
                  <a:srgbClr val="161453"/>
                </a:solidFill>
                <a:latin typeface="Century Gothic"/>
                <a:ea typeface="Century Gothic"/>
                <a:cs typeface="Century Gothic"/>
                <a:sym typeface="Century Gothic"/>
              </a:rPr>
              <a:t>Duration</a:t>
            </a:r>
            <a:endParaRPr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800">
                <a:solidFill>
                  <a:srgbClr val="888888"/>
                </a:solidFill>
                <a:latin typeface="Century Gothic"/>
                <a:ea typeface="Century Gothic"/>
                <a:cs typeface="Century Gothic"/>
                <a:sym typeface="Century Gothic"/>
              </a:rPr>
              <a:t>Increase in average time</a:t>
            </a:r>
            <a:br>
              <a:rPr lang="en" sz="800">
                <a:solidFill>
                  <a:srgbClr val="888888"/>
                </a:solidFill>
                <a:latin typeface="Century Gothic"/>
                <a:ea typeface="Century Gothic"/>
                <a:cs typeface="Century Gothic"/>
                <a:sym typeface="Century Gothic"/>
              </a:rPr>
            </a:br>
            <a:r>
              <a:rPr lang="en" sz="800">
                <a:solidFill>
                  <a:srgbClr val="888888"/>
                </a:solidFill>
                <a:latin typeface="Century Gothic"/>
                <a:ea typeface="Century Gothic"/>
                <a:cs typeface="Century Gothic"/>
                <a:sym typeface="Century Gothic"/>
              </a:rPr>
              <a:t>visitors spent on WCM's</a:t>
            </a:r>
            <a:br>
              <a:rPr lang="en" sz="800">
                <a:solidFill>
                  <a:srgbClr val="888888"/>
                </a:solidFill>
                <a:latin typeface="Century Gothic"/>
                <a:ea typeface="Century Gothic"/>
                <a:cs typeface="Century Gothic"/>
                <a:sym typeface="Century Gothic"/>
              </a:rPr>
            </a:br>
            <a:r>
              <a:rPr lang="en" sz="800">
                <a:solidFill>
                  <a:srgbClr val="888888"/>
                </a:solidFill>
                <a:latin typeface="Century Gothic"/>
                <a:ea typeface="Century Gothic"/>
                <a:cs typeface="Century Gothic"/>
                <a:sym typeface="Century Gothic"/>
              </a:rPr>
              <a:t>website per session</a:t>
            </a:r>
            <a:endParaRPr sz="800">
              <a:solidFill>
                <a:srgbClr val="888888"/>
              </a:solidFill>
              <a:latin typeface="Century Gothic"/>
              <a:ea typeface="Century Gothic"/>
              <a:cs typeface="Century Gothic"/>
              <a:sym typeface="Century Gothic"/>
            </a:endParaRPr>
          </a:p>
        </p:txBody>
      </p:sp>
      <p:sp>
        <p:nvSpPr>
          <p:cNvPr id="1899" name="Google Shape;1899;p243"/>
          <p:cNvSpPr txBox="1"/>
          <p:nvPr/>
        </p:nvSpPr>
        <p:spPr>
          <a:xfrm>
            <a:off x="747550" y="2489250"/>
            <a:ext cx="2092500" cy="1667100"/>
          </a:xfrm>
          <a:prstGeom prst="rect">
            <a:avLst/>
          </a:prstGeom>
          <a:noFill/>
          <a:ln>
            <a:noFill/>
          </a:ln>
        </p:spPr>
        <p:txBody>
          <a:bodyPr anchorCtr="0" anchor="t" bIns="91425" lIns="91425" spcFirstLastPara="1" rIns="91425" wrap="square" tIns="91425">
            <a:spAutoFit/>
          </a:bodyPr>
          <a:lstStyle/>
          <a:p>
            <a:pPr indent="-155575" lvl="3" marL="57150" rtl="0" algn="l">
              <a:spcBef>
                <a:spcPts val="499"/>
              </a:spcBef>
              <a:spcAft>
                <a:spcPts val="0"/>
              </a:spcAft>
              <a:buClr>
                <a:srgbClr val="FF5A5A"/>
              </a:buClr>
              <a:buSzPts val="1100"/>
              <a:buChar char="•"/>
            </a:pPr>
            <a:r>
              <a:rPr lang="en" sz="1100">
                <a:solidFill>
                  <a:schemeClr val="lt2"/>
                </a:solidFill>
                <a:latin typeface="Century Gothic"/>
                <a:ea typeface="Century Gothic"/>
                <a:cs typeface="Century Gothic"/>
                <a:sym typeface="Century Gothic"/>
              </a:rPr>
              <a:t>Underutilized patient services due to overwhelming amounts of data</a:t>
            </a:r>
            <a:endParaRPr sz="1100">
              <a:solidFill>
                <a:schemeClr val="lt2"/>
              </a:solidFill>
              <a:latin typeface="Century Gothic"/>
              <a:ea typeface="Century Gothic"/>
              <a:cs typeface="Century Gothic"/>
              <a:sym typeface="Century Gothic"/>
            </a:endParaRPr>
          </a:p>
          <a:p>
            <a:pPr indent="-155575" lvl="3" marL="57150" rtl="0" algn="l">
              <a:spcBef>
                <a:spcPts val="499"/>
              </a:spcBef>
              <a:spcAft>
                <a:spcPts val="0"/>
              </a:spcAft>
              <a:buClr>
                <a:srgbClr val="FF5A5A"/>
              </a:buClr>
              <a:buSzPts val="1100"/>
              <a:buChar char="•"/>
            </a:pPr>
            <a:r>
              <a:rPr lang="en" sz="1100">
                <a:solidFill>
                  <a:schemeClr val="lt2"/>
                </a:solidFill>
                <a:latin typeface="Century Gothic"/>
                <a:ea typeface="Century Gothic"/>
                <a:cs typeface="Century Gothic"/>
                <a:sym typeface="Century Gothic"/>
              </a:rPr>
              <a:t>Navigation issues - difficult to find doctors &amp; book appointments</a:t>
            </a:r>
            <a:endParaRPr sz="1100">
              <a:solidFill>
                <a:schemeClr val="lt2"/>
              </a:solidFill>
              <a:latin typeface="Century Gothic"/>
              <a:ea typeface="Century Gothic"/>
              <a:cs typeface="Century Gothic"/>
              <a:sym typeface="Century Gothic"/>
            </a:endParaRPr>
          </a:p>
          <a:p>
            <a:pPr indent="-155575" lvl="3" marL="57150" rtl="0" algn="l">
              <a:spcBef>
                <a:spcPts val="499"/>
              </a:spcBef>
              <a:spcAft>
                <a:spcPts val="0"/>
              </a:spcAft>
              <a:buClr>
                <a:srgbClr val="FF5A5A"/>
              </a:buClr>
              <a:buSzPts val="1100"/>
              <a:buChar char="•"/>
            </a:pPr>
            <a:r>
              <a:rPr lang="en" sz="1100">
                <a:solidFill>
                  <a:schemeClr val="lt2"/>
                </a:solidFill>
                <a:latin typeface="Century Gothic"/>
                <a:ea typeface="Century Gothic"/>
                <a:cs typeface="Century Gothic"/>
                <a:sym typeface="Century Gothic"/>
              </a:rPr>
              <a:t>Patient portal access issues</a:t>
            </a:r>
            <a:endParaRPr/>
          </a:p>
        </p:txBody>
      </p:sp>
      <p:cxnSp>
        <p:nvCxnSpPr>
          <p:cNvPr id="1900" name="Google Shape;1900;p243"/>
          <p:cNvCxnSpPr/>
          <p:nvPr/>
        </p:nvCxnSpPr>
        <p:spPr>
          <a:xfrm>
            <a:off x="1737025" y="2378100"/>
            <a:ext cx="1169400" cy="0"/>
          </a:xfrm>
          <a:prstGeom prst="straightConnector1">
            <a:avLst/>
          </a:prstGeom>
          <a:noFill/>
          <a:ln cap="flat" cmpd="sng" w="9525">
            <a:solidFill>
              <a:srgbClr val="B7B7B7"/>
            </a:solidFill>
            <a:prstDash val="dash"/>
            <a:round/>
            <a:headEnd len="med" w="med" type="none"/>
            <a:tailEnd len="med" w="med" type="triangle"/>
          </a:ln>
        </p:spPr>
      </p:cxnSp>
      <p:cxnSp>
        <p:nvCxnSpPr>
          <p:cNvPr id="1901" name="Google Shape;1901;p243"/>
          <p:cNvCxnSpPr/>
          <p:nvPr/>
        </p:nvCxnSpPr>
        <p:spPr>
          <a:xfrm>
            <a:off x="4800875" y="2378100"/>
            <a:ext cx="533100" cy="0"/>
          </a:xfrm>
          <a:prstGeom prst="straightConnector1">
            <a:avLst/>
          </a:prstGeom>
          <a:noFill/>
          <a:ln cap="flat" cmpd="sng" w="9525">
            <a:solidFill>
              <a:srgbClr val="B7B7B7"/>
            </a:solidFill>
            <a:prstDash val="dash"/>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244"/>
          <p:cNvSpPr txBox="1"/>
          <p:nvPr>
            <p:ph type="title"/>
          </p:nvPr>
        </p:nvSpPr>
        <p:spPr>
          <a:xfrm>
            <a:off x="3046350" y="591400"/>
            <a:ext cx="4792800" cy="47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sz="1800"/>
              <a:t>Optimized call center during spike in</a:t>
            </a:r>
            <a:br>
              <a:rPr lang="en" sz="1800"/>
            </a:br>
            <a:r>
              <a:rPr lang="en" sz="1800"/>
              <a:t>COVID incoming calls</a:t>
            </a:r>
            <a:endParaRPr sz="1800"/>
          </a:p>
        </p:txBody>
      </p:sp>
      <p:sp>
        <p:nvSpPr>
          <p:cNvPr id="1907" name="Google Shape;1907;p244"/>
          <p:cNvSpPr txBox="1"/>
          <p:nvPr>
            <p:ph idx="12" type="sldNum"/>
          </p:nvPr>
        </p:nvSpPr>
        <p:spPr>
          <a:xfrm>
            <a:off x="852043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908" name="Google Shape;1908;p244"/>
          <p:cNvSpPr txBox="1"/>
          <p:nvPr/>
        </p:nvSpPr>
        <p:spPr>
          <a:xfrm>
            <a:off x="3046350" y="1245350"/>
            <a:ext cx="5859300" cy="712800"/>
          </a:xfrm>
          <a:prstGeom prst="rect">
            <a:avLst/>
          </a:prstGeom>
          <a:noFill/>
          <a:ln>
            <a:noFill/>
          </a:ln>
        </p:spPr>
        <p:txBody>
          <a:bodyPr anchorCtr="0" anchor="t" bIns="34275" lIns="0" spcFirstLastPara="1" rIns="0" wrap="square" tIns="34275">
            <a:noAutofit/>
          </a:bodyPr>
          <a:lstStyle/>
          <a:p>
            <a:pPr indent="0" lvl="0" marL="0" marR="0" rtl="0" algn="l">
              <a:lnSpc>
                <a:spcPct val="120000"/>
              </a:lnSpc>
              <a:spcBef>
                <a:spcPts val="0"/>
              </a:spcBef>
              <a:spcAft>
                <a:spcPts val="0"/>
              </a:spcAft>
              <a:buNone/>
            </a:pPr>
            <a:r>
              <a:rPr lang="en" sz="1100">
                <a:solidFill>
                  <a:schemeClr val="lt2"/>
                </a:solidFill>
                <a:latin typeface="Century Gothic"/>
                <a:ea typeface="Century Gothic"/>
                <a:cs typeface="Century Gothic"/>
                <a:sym typeface="Century Gothic"/>
              </a:rPr>
              <a:t>With over 2,500 providers, North Carolina's Novant Health Medical Group is one of the largest healthcare systems in the nation, serving millions of patients in North Carolina, South Carolina, Virginia, and Georgia.</a:t>
            </a:r>
            <a:endParaRPr sz="1100"/>
          </a:p>
        </p:txBody>
      </p:sp>
      <p:sp>
        <p:nvSpPr>
          <p:cNvPr id="1909" name="Google Shape;1909;p244"/>
          <p:cNvSpPr txBox="1"/>
          <p:nvPr/>
        </p:nvSpPr>
        <p:spPr>
          <a:xfrm>
            <a:off x="747550" y="2266950"/>
            <a:ext cx="2022000" cy="222300"/>
          </a:xfrm>
          <a:prstGeom prst="rect">
            <a:avLst/>
          </a:prstGeom>
          <a:noFill/>
          <a:ln>
            <a:noFill/>
          </a:ln>
        </p:spPr>
        <p:txBody>
          <a:bodyPr anchorCtr="0" anchor="t" bIns="0" lIns="0" spcFirstLastPara="1" rIns="0" wrap="square" tIns="0">
            <a:normAutofit lnSpcReduction="20000"/>
          </a:bodyPr>
          <a:lstStyle/>
          <a:p>
            <a:pPr indent="0" lvl="0" marL="0" rtl="0" algn="l">
              <a:spcBef>
                <a:spcPts val="499"/>
              </a:spcBef>
              <a:spcAft>
                <a:spcPts val="0"/>
              </a:spcAft>
              <a:buNone/>
            </a:pPr>
            <a:r>
              <a:rPr b="1" lang="en" sz="1100">
                <a:solidFill>
                  <a:srgbClr val="333333"/>
                </a:solidFill>
                <a:latin typeface="Century Gothic"/>
                <a:ea typeface="Century Gothic"/>
                <a:cs typeface="Century Gothic"/>
                <a:sym typeface="Century Gothic"/>
              </a:rPr>
              <a:t>Challenges</a:t>
            </a:r>
            <a:endParaRPr sz="2000">
              <a:solidFill>
                <a:srgbClr val="333333"/>
              </a:solidFill>
              <a:latin typeface="Century Gothic"/>
              <a:ea typeface="Century Gothic"/>
              <a:cs typeface="Century Gothic"/>
              <a:sym typeface="Century Gothic"/>
            </a:endParaRPr>
          </a:p>
        </p:txBody>
      </p:sp>
      <p:sp>
        <p:nvSpPr>
          <p:cNvPr id="1910" name="Google Shape;1910;p244"/>
          <p:cNvSpPr txBox="1"/>
          <p:nvPr/>
        </p:nvSpPr>
        <p:spPr>
          <a:xfrm>
            <a:off x="3046350" y="2266950"/>
            <a:ext cx="1214400" cy="627900"/>
          </a:xfrm>
          <a:prstGeom prst="rect">
            <a:avLst/>
          </a:prstGeom>
          <a:noFill/>
          <a:ln>
            <a:noFill/>
          </a:ln>
        </p:spPr>
        <p:txBody>
          <a:bodyPr anchorCtr="0" anchor="t" bIns="0" lIns="0" spcFirstLastPara="1" rIns="0" wrap="square" tIns="0">
            <a:normAutofit/>
          </a:bodyPr>
          <a:lstStyle/>
          <a:p>
            <a:pPr indent="0" lvl="0" marL="0" rtl="0" algn="l">
              <a:spcBef>
                <a:spcPts val="499"/>
              </a:spcBef>
              <a:spcAft>
                <a:spcPts val="0"/>
              </a:spcAft>
              <a:buNone/>
            </a:pPr>
            <a:r>
              <a:rPr b="1" lang="en" sz="1100">
                <a:solidFill>
                  <a:srgbClr val="333333"/>
                </a:solidFill>
                <a:latin typeface="Century Gothic"/>
                <a:ea typeface="Century Gothic"/>
                <a:cs typeface="Century Gothic"/>
                <a:sym typeface="Century Gothic"/>
              </a:rPr>
              <a:t>Duplicated KG from the web</a:t>
            </a:r>
            <a:endParaRPr sz="2000">
              <a:solidFill>
                <a:srgbClr val="333333"/>
              </a:solidFill>
              <a:latin typeface="Century Gothic"/>
              <a:ea typeface="Century Gothic"/>
              <a:cs typeface="Century Gothic"/>
              <a:sym typeface="Century Gothic"/>
            </a:endParaRPr>
          </a:p>
        </p:txBody>
      </p:sp>
      <p:sp>
        <p:nvSpPr>
          <p:cNvPr id="1911" name="Google Shape;1911;p244"/>
          <p:cNvSpPr txBox="1"/>
          <p:nvPr/>
        </p:nvSpPr>
        <p:spPr>
          <a:xfrm>
            <a:off x="6651900" y="2115625"/>
            <a:ext cx="2092500" cy="130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812B97"/>
                </a:solidFill>
                <a:latin typeface="Century Gothic"/>
                <a:ea typeface="Century Gothic"/>
                <a:cs typeface="Century Gothic"/>
                <a:sym typeface="Century Gothic"/>
              </a:rPr>
              <a:t>+85%</a:t>
            </a:r>
            <a:endParaRPr b="1" sz="2700">
              <a:solidFill>
                <a:srgbClr val="812B97"/>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 sz="1100">
                <a:solidFill>
                  <a:srgbClr val="161453"/>
                </a:solidFill>
                <a:latin typeface="Century Gothic"/>
                <a:ea typeface="Century Gothic"/>
                <a:cs typeface="Century Gothic"/>
                <a:sym typeface="Century Gothic"/>
              </a:rPr>
              <a:t>Automation Rate</a:t>
            </a:r>
            <a:endParaRPr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800">
                <a:solidFill>
                  <a:srgbClr val="888888"/>
                </a:solidFill>
                <a:latin typeface="Century Gothic"/>
                <a:ea typeface="Century Gothic"/>
                <a:cs typeface="Century Gothic"/>
                <a:sym typeface="Century Gothic"/>
              </a:rPr>
              <a:t>Increase in number of calls to Novant’s Care Connect Team completely handled by AI</a:t>
            </a:r>
            <a:endParaRPr b="1" sz="800">
              <a:solidFill>
                <a:srgbClr val="888888"/>
              </a:solidFill>
              <a:latin typeface="Century Gothic"/>
              <a:ea typeface="Century Gothic"/>
              <a:cs typeface="Century Gothic"/>
              <a:sym typeface="Century Gothic"/>
            </a:endParaRPr>
          </a:p>
        </p:txBody>
      </p:sp>
      <p:sp>
        <p:nvSpPr>
          <p:cNvPr id="1912" name="Google Shape;1912;p244"/>
          <p:cNvSpPr txBox="1"/>
          <p:nvPr/>
        </p:nvSpPr>
        <p:spPr>
          <a:xfrm>
            <a:off x="6624750" y="3187225"/>
            <a:ext cx="2146800" cy="130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812B97"/>
                </a:solidFill>
                <a:latin typeface="Century Gothic"/>
                <a:ea typeface="Century Gothic"/>
                <a:cs typeface="Century Gothic"/>
                <a:sym typeface="Century Gothic"/>
              </a:rPr>
              <a:t>8m to 3s</a:t>
            </a:r>
            <a:br>
              <a:rPr b="1" lang="en" sz="700">
                <a:solidFill>
                  <a:srgbClr val="E07D15"/>
                </a:solidFill>
                <a:latin typeface="Century Gothic"/>
                <a:ea typeface="Century Gothic"/>
                <a:cs typeface="Century Gothic"/>
                <a:sym typeface="Century Gothic"/>
              </a:rPr>
            </a:br>
            <a:r>
              <a:rPr b="1" lang="en" sz="1100">
                <a:solidFill>
                  <a:srgbClr val="161453"/>
                </a:solidFill>
                <a:latin typeface="Century Gothic"/>
                <a:ea typeface="Century Gothic"/>
                <a:cs typeface="Century Gothic"/>
                <a:sym typeface="Century Gothic"/>
              </a:rPr>
              <a:t>Average Response Time</a:t>
            </a:r>
            <a:endParaRPr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800">
                <a:solidFill>
                  <a:srgbClr val="888888"/>
                </a:solidFill>
                <a:latin typeface="Century Gothic"/>
                <a:ea typeface="Century Gothic"/>
                <a:cs typeface="Century Gothic"/>
                <a:sym typeface="Century Gothic"/>
              </a:rPr>
              <a:t>Decrease in average wait time per patient who called into Novant’s Care Connect Center</a:t>
            </a:r>
            <a:endParaRPr sz="800">
              <a:solidFill>
                <a:srgbClr val="888888"/>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100">
              <a:solidFill>
                <a:srgbClr val="161453"/>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1100">
                <a:solidFill>
                  <a:srgbClr val="161453"/>
                </a:solidFill>
                <a:latin typeface="Century Gothic"/>
                <a:ea typeface="Century Gothic"/>
                <a:cs typeface="Century Gothic"/>
                <a:sym typeface="Century Gothic"/>
              </a:rPr>
              <a:t> </a:t>
            </a:r>
            <a:endParaRPr b="1" sz="1100">
              <a:solidFill>
                <a:srgbClr val="161453"/>
              </a:solidFill>
              <a:latin typeface="Century Gothic"/>
              <a:ea typeface="Century Gothic"/>
              <a:cs typeface="Century Gothic"/>
              <a:sym typeface="Century Gothic"/>
            </a:endParaRPr>
          </a:p>
        </p:txBody>
      </p:sp>
      <p:sp>
        <p:nvSpPr>
          <p:cNvPr id="1913" name="Google Shape;1913;p244"/>
          <p:cNvSpPr txBox="1"/>
          <p:nvPr/>
        </p:nvSpPr>
        <p:spPr>
          <a:xfrm>
            <a:off x="747550" y="2489250"/>
            <a:ext cx="2092500" cy="1392600"/>
          </a:xfrm>
          <a:prstGeom prst="rect">
            <a:avLst/>
          </a:prstGeom>
          <a:noFill/>
          <a:ln>
            <a:noFill/>
          </a:ln>
        </p:spPr>
        <p:txBody>
          <a:bodyPr anchorCtr="0" anchor="t" bIns="91425" lIns="91425" spcFirstLastPara="1" rIns="91425" wrap="square" tIns="91425">
            <a:spAutoFit/>
          </a:bodyPr>
          <a:lstStyle/>
          <a:p>
            <a:pPr indent="0" lvl="0" marL="57150" rtl="0" algn="l">
              <a:spcBef>
                <a:spcPts val="499"/>
              </a:spcBef>
              <a:spcAft>
                <a:spcPts val="0"/>
              </a:spcAft>
              <a:buClr>
                <a:schemeClr val="dk1"/>
              </a:buClr>
              <a:buSzPts val="1100"/>
              <a:buFont typeface="Arial"/>
              <a:buNone/>
            </a:pPr>
            <a:r>
              <a:rPr i="1" lang="en" sz="1100" u="sng">
                <a:solidFill>
                  <a:schemeClr val="lt2"/>
                </a:solidFill>
                <a:latin typeface="Century Gothic"/>
                <a:ea typeface="Century Gothic"/>
                <a:cs typeface="Century Gothic"/>
                <a:sym typeface="Century Gothic"/>
              </a:rPr>
              <a:t>Inundated with</a:t>
            </a:r>
            <a:br>
              <a:rPr i="1" lang="en" sz="1100" u="sng">
                <a:solidFill>
                  <a:schemeClr val="lt2"/>
                </a:solidFill>
                <a:latin typeface="Century Gothic"/>
                <a:ea typeface="Century Gothic"/>
                <a:cs typeface="Century Gothic"/>
                <a:sym typeface="Century Gothic"/>
              </a:rPr>
            </a:br>
            <a:r>
              <a:rPr i="1" lang="en" sz="1100" u="sng">
                <a:solidFill>
                  <a:schemeClr val="lt2"/>
                </a:solidFill>
                <a:latin typeface="Century Gothic"/>
                <a:ea typeface="Century Gothic"/>
                <a:cs typeface="Century Gothic"/>
                <a:sym typeface="Century Gothic"/>
              </a:rPr>
              <a:t>incoming calls:</a:t>
            </a:r>
            <a:endParaRPr i="1" sz="1100" u="sng">
              <a:solidFill>
                <a:schemeClr val="lt2"/>
              </a:solidFill>
              <a:latin typeface="Century Gothic"/>
              <a:ea typeface="Century Gothic"/>
              <a:cs typeface="Century Gothic"/>
              <a:sym typeface="Century Gothic"/>
            </a:endParaRPr>
          </a:p>
          <a:p>
            <a:pPr indent="0" lvl="0" marL="57150" rtl="0" algn="l">
              <a:spcBef>
                <a:spcPts val="499"/>
              </a:spcBef>
              <a:spcAft>
                <a:spcPts val="0"/>
              </a:spcAft>
              <a:buClr>
                <a:schemeClr val="dk1"/>
              </a:buClr>
              <a:buSzPts val="1100"/>
              <a:buFont typeface="Arial"/>
              <a:buNone/>
            </a:pPr>
            <a:r>
              <a:rPr lang="en" sz="1100">
                <a:solidFill>
                  <a:schemeClr val="lt2"/>
                </a:solidFill>
                <a:latin typeface="Century Gothic"/>
                <a:ea typeface="Century Gothic"/>
                <a:cs typeface="Century Gothic"/>
                <a:sym typeface="Century Gothic"/>
              </a:rPr>
              <a:t>FAQ, scheduling tests,</a:t>
            </a:r>
            <a:endParaRPr sz="1100">
              <a:solidFill>
                <a:schemeClr val="lt2"/>
              </a:solidFill>
              <a:latin typeface="Century Gothic"/>
              <a:ea typeface="Century Gothic"/>
              <a:cs typeface="Century Gothic"/>
              <a:sym typeface="Century Gothic"/>
            </a:endParaRPr>
          </a:p>
          <a:p>
            <a:pPr indent="0" lvl="0" marL="57150" rtl="0" algn="l">
              <a:spcBef>
                <a:spcPts val="499"/>
              </a:spcBef>
              <a:spcAft>
                <a:spcPts val="0"/>
              </a:spcAft>
              <a:buClr>
                <a:schemeClr val="dk1"/>
              </a:buClr>
              <a:buSzPts val="1100"/>
              <a:buFont typeface="Arial"/>
              <a:buNone/>
            </a:pPr>
            <a:r>
              <a:rPr lang="en" sz="1100">
                <a:solidFill>
                  <a:schemeClr val="lt2"/>
                </a:solidFill>
                <a:latin typeface="Century Gothic"/>
                <a:ea typeface="Century Gothic"/>
                <a:cs typeface="Century Gothic"/>
                <a:sym typeface="Century Gothic"/>
              </a:rPr>
              <a:t>Eligibility for vaccines &amp; more</a:t>
            </a:r>
            <a:endParaRPr sz="1100">
              <a:solidFill>
                <a:schemeClr val="lt2"/>
              </a:solidFill>
              <a:latin typeface="Century Gothic"/>
              <a:ea typeface="Century Gothic"/>
              <a:cs typeface="Century Gothic"/>
              <a:sym typeface="Century Gothic"/>
            </a:endParaRPr>
          </a:p>
          <a:p>
            <a:pPr indent="0" lvl="0" marL="57150" rtl="0" algn="l">
              <a:spcBef>
                <a:spcPts val="499"/>
              </a:spcBef>
              <a:spcAft>
                <a:spcPts val="0"/>
              </a:spcAft>
              <a:buNone/>
            </a:pPr>
            <a:r>
              <a:t/>
            </a:r>
            <a:endParaRPr sz="1100">
              <a:solidFill>
                <a:schemeClr val="lt2"/>
              </a:solidFill>
              <a:latin typeface="Century Gothic"/>
              <a:ea typeface="Century Gothic"/>
              <a:cs typeface="Century Gothic"/>
              <a:sym typeface="Century Gothic"/>
            </a:endParaRPr>
          </a:p>
        </p:txBody>
      </p:sp>
      <p:cxnSp>
        <p:nvCxnSpPr>
          <p:cNvPr id="1914" name="Google Shape;1914;p244"/>
          <p:cNvCxnSpPr/>
          <p:nvPr/>
        </p:nvCxnSpPr>
        <p:spPr>
          <a:xfrm>
            <a:off x="1737025" y="2378100"/>
            <a:ext cx="1169400" cy="0"/>
          </a:xfrm>
          <a:prstGeom prst="straightConnector1">
            <a:avLst/>
          </a:prstGeom>
          <a:noFill/>
          <a:ln cap="flat" cmpd="sng" w="9525">
            <a:solidFill>
              <a:srgbClr val="B7B7B7"/>
            </a:solidFill>
            <a:prstDash val="dash"/>
            <a:round/>
            <a:headEnd len="med" w="med" type="none"/>
            <a:tailEnd len="med" w="med" type="triangle"/>
          </a:ln>
        </p:spPr>
      </p:cxnSp>
      <p:pic>
        <p:nvPicPr>
          <p:cNvPr id="1915" name="Google Shape;1915;p244"/>
          <p:cNvPicPr preferRelativeResize="0"/>
          <p:nvPr/>
        </p:nvPicPr>
        <p:blipFill>
          <a:blip r:embed="rId3">
            <a:alphaModFix/>
          </a:blip>
          <a:stretch>
            <a:fillRect/>
          </a:stretch>
        </p:blipFill>
        <p:spPr>
          <a:xfrm>
            <a:off x="796276" y="647675"/>
            <a:ext cx="1647750" cy="361150"/>
          </a:xfrm>
          <a:prstGeom prst="rect">
            <a:avLst/>
          </a:prstGeom>
          <a:noFill/>
          <a:ln>
            <a:noFill/>
          </a:ln>
        </p:spPr>
      </p:pic>
      <p:pic>
        <p:nvPicPr>
          <p:cNvPr id="1916" name="Google Shape;1916;p244"/>
          <p:cNvPicPr preferRelativeResize="0"/>
          <p:nvPr/>
        </p:nvPicPr>
        <p:blipFill>
          <a:blip r:embed="rId4">
            <a:alphaModFix/>
          </a:blip>
          <a:stretch>
            <a:fillRect/>
          </a:stretch>
        </p:blipFill>
        <p:spPr>
          <a:xfrm>
            <a:off x="2763850" y="2696125"/>
            <a:ext cx="1491300" cy="1392600"/>
          </a:xfrm>
          <a:prstGeom prst="ellipse">
            <a:avLst/>
          </a:prstGeom>
          <a:noFill/>
          <a:ln>
            <a:noFill/>
          </a:ln>
        </p:spPr>
      </p:pic>
      <p:cxnSp>
        <p:nvCxnSpPr>
          <p:cNvPr id="1917" name="Google Shape;1917;p244"/>
          <p:cNvCxnSpPr/>
          <p:nvPr/>
        </p:nvCxnSpPr>
        <p:spPr>
          <a:xfrm>
            <a:off x="4154225" y="2378100"/>
            <a:ext cx="557100" cy="0"/>
          </a:xfrm>
          <a:prstGeom prst="straightConnector1">
            <a:avLst/>
          </a:prstGeom>
          <a:noFill/>
          <a:ln cap="flat" cmpd="sng" w="9525">
            <a:solidFill>
              <a:srgbClr val="B7B7B7"/>
            </a:solidFill>
            <a:prstDash val="dash"/>
            <a:round/>
            <a:headEnd len="med" w="med" type="none"/>
            <a:tailEnd len="med" w="med" type="triangle"/>
          </a:ln>
        </p:spPr>
      </p:cxnSp>
      <p:sp>
        <p:nvSpPr>
          <p:cNvPr id="1918" name="Google Shape;1918;p244"/>
          <p:cNvSpPr txBox="1"/>
          <p:nvPr/>
        </p:nvSpPr>
        <p:spPr>
          <a:xfrm>
            <a:off x="4835538" y="2266950"/>
            <a:ext cx="1214400" cy="627900"/>
          </a:xfrm>
          <a:prstGeom prst="rect">
            <a:avLst/>
          </a:prstGeom>
          <a:noFill/>
          <a:ln>
            <a:noFill/>
          </a:ln>
        </p:spPr>
        <p:txBody>
          <a:bodyPr anchorCtr="0" anchor="t" bIns="0" lIns="0" spcFirstLastPara="1" rIns="0" wrap="square" tIns="0">
            <a:normAutofit/>
          </a:bodyPr>
          <a:lstStyle/>
          <a:p>
            <a:pPr indent="0" lvl="0" marL="0" rtl="0" algn="l">
              <a:spcBef>
                <a:spcPts val="499"/>
              </a:spcBef>
              <a:spcAft>
                <a:spcPts val="0"/>
              </a:spcAft>
              <a:buNone/>
            </a:pPr>
            <a:r>
              <a:rPr b="1" lang="en" sz="1100">
                <a:solidFill>
                  <a:srgbClr val="333333"/>
                </a:solidFill>
                <a:latin typeface="Century Gothic"/>
                <a:ea typeface="Century Gothic"/>
                <a:cs typeface="Century Gothic"/>
                <a:sym typeface="Century Gothic"/>
              </a:rPr>
              <a:t>Deployed voice assistant for incoming calls</a:t>
            </a:r>
            <a:endParaRPr sz="2000">
              <a:solidFill>
                <a:srgbClr val="333333"/>
              </a:solidFill>
              <a:latin typeface="Century Gothic"/>
              <a:ea typeface="Century Gothic"/>
              <a:cs typeface="Century Gothic"/>
              <a:sym typeface="Century Gothic"/>
            </a:endParaRPr>
          </a:p>
        </p:txBody>
      </p:sp>
      <p:cxnSp>
        <p:nvCxnSpPr>
          <p:cNvPr id="1919" name="Google Shape;1919;p244"/>
          <p:cNvCxnSpPr/>
          <p:nvPr/>
        </p:nvCxnSpPr>
        <p:spPr>
          <a:xfrm>
            <a:off x="6072375" y="2378100"/>
            <a:ext cx="557100" cy="0"/>
          </a:xfrm>
          <a:prstGeom prst="straightConnector1">
            <a:avLst/>
          </a:prstGeom>
          <a:noFill/>
          <a:ln cap="flat" cmpd="sng" w="9525">
            <a:solidFill>
              <a:srgbClr val="B7B7B7"/>
            </a:solidFill>
            <a:prstDash val="dash"/>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3" name="Shape 1923"/>
        <p:cNvGrpSpPr/>
        <p:nvPr/>
      </p:nvGrpSpPr>
      <p:grpSpPr>
        <a:xfrm>
          <a:off x="0" y="0"/>
          <a:ext cx="0" cy="0"/>
          <a:chOff x="0" y="0"/>
          <a:chExt cx="0" cy="0"/>
        </a:xfrm>
      </p:grpSpPr>
      <p:sp>
        <p:nvSpPr>
          <p:cNvPr id="1924" name="Google Shape;1924;p245"/>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p>
            <a:pPr indent="0" lvl="0" marL="0" rtl="0" algn="l">
              <a:lnSpc>
                <a:spcPct val="75000"/>
              </a:lnSpc>
              <a:spcBef>
                <a:spcPts val="0"/>
              </a:spcBef>
              <a:spcAft>
                <a:spcPts val="0"/>
              </a:spcAft>
              <a:buClr>
                <a:srgbClr val="1E22AA"/>
              </a:buClr>
              <a:buSzPts val="2700"/>
              <a:buFont typeface="Arial"/>
              <a:buNone/>
            </a:pPr>
            <a:r>
              <a:rPr lang="en"/>
              <a:t>Where to start?</a:t>
            </a:r>
            <a:endParaRPr/>
          </a:p>
        </p:txBody>
      </p:sp>
      <p:sp>
        <p:nvSpPr>
          <p:cNvPr id="1925" name="Google Shape;1925;p245"/>
          <p:cNvSpPr/>
          <p:nvPr/>
        </p:nvSpPr>
        <p:spPr>
          <a:xfrm>
            <a:off x="631431" y="1474871"/>
            <a:ext cx="526200" cy="526200"/>
          </a:xfrm>
          <a:prstGeom prst="ellipse">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1</a:t>
            </a:r>
            <a:endParaRPr sz="1100"/>
          </a:p>
        </p:txBody>
      </p:sp>
      <p:sp>
        <p:nvSpPr>
          <p:cNvPr id="1926" name="Google Shape;1926;p245"/>
          <p:cNvSpPr txBox="1"/>
          <p:nvPr/>
        </p:nvSpPr>
        <p:spPr>
          <a:xfrm>
            <a:off x="1297525" y="1576550"/>
            <a:ext cx="2895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Choose the first channel</a:t>
            </a:r>
            <a:endParaRPr sz="1100"/>
          </a:p>
        </p:txBody>
      </p:sp>
      <p:sp>
        <p:nvSpPr>
          <p:cNvPr id="1927" name="Google Shape;1927;p245"/>
          <p:cNvSpPr/>
          <p:nvPr/>
        </p:nvSpPr>
        <p:spPr>
          <a:xfrm>
            <a:off x="2186947" y="2221250"/>
            <a:ext cx="626100" cy="6261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45"/>
          <p:cNvSpPr txBox="1"/>
          <p:nvPr/>
        </p:nvSpPr>
        <p:spPr>
          <a:xfrm>
            <a:off x="2186947" y="2627892"/>
            <a:ext cx="6261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2"/>
                </a:solidFill>
                <a:latin typeface="Century Gothic"/>
                <a:ea typeface="Century Gothic"/>
                <a:cs typeface="Century Gothic"/>
                <a:sym typeface="Century Gothic"/>
              </a:rPr>
              <a:t>Websites</a:t>
            </a:r>
            <a:endParaRPr sz="600">
              <a:solidFill>
                <a:schemeClr val="lt2"/>
              </a:solidFill>
              <a:latin typeface="Century Gothic"/>
              <a:ea typeface="Century Gothic"/>
              <a:cs typeface="Century Gothic"/>
              <a:sym typeface="Century Gothic"/>
            </a:endParaRPr>
          </a:p>
        </p:txBody>
      </p:sp>
      <p:sp>
        <p:nvSpPr>
          <p:cNvPr id="1929" name="Google Shape;1929;p245"/>
          <p:cNvSpPr/>
          <p:nvPr/>
        </p:nvSpPr>
        <p:spPr>
          <a:xfrm>
            <a:off x="1406644" y="2221278"/>
            <a:ext cx="626100" cy="6261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45"/>
          <p:cNvSpPr txBox="1"/>
          <p:nvPr/>
        </p:nvSpPr>
        <p:spPr>
          <a:xfrm>
            <a:off x="1406644" y="2627892"/>
            <a:ext cx="6261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2"/>
                </a:solidFill>
                <a:latin typeface="Century Gothic"/>
                <a:ea typeface="Century Gothic"/>
                <a:cs typeface="Century Gothic"/>
                <a:sym typeface="Century Gothic"/>
              </a:rPr>
              <a:t>Call Centers</a:t>
            </a:r>
            <a:endParaRPr sz="600">
              <a:solidFill>
                <a:schemeClr val="lt2"/>
              </a:solidFill>
              <a:latin typeface="Century Gothic"/>
              <a:ea typeface="Century Gothic"/>
              <a:cs typeface="Century Gothic"/>
              <a:sym typeface="Century Gothic"/>
            </a:endParaRPr>
          </a:p>
        </p:txBody>
      </p:sp>
      <p:sp>
        <p:nvSpPr>
          <p:cNvPr id="1931" name="Google Shape;1931;p245"/>
          <p:cNvSpPr/>
          <p:nvPr/>
        </p:nvSpPr>
        <p:spPr>
          <a:xfrm>
            <a:off x="2956655" y="2221264"/>
            <a:ext cx="626100" cy="6261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45"/>
          <p:cNvSpPr txBox="1"/>
          <p:nvPr/>
        </p:nvSpPr>
        <p:spPr>
          <a:xfrm>
            <a:off x="2912368" y="2627892"/>
            <a:ext cx="7146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2"/>
                </a:solidFill>
                <a:latin typeface="Century Gothic"/>
                <a:ea typeface="Century Gothic"/>
                <a:cs typeface="Century Gothic"/>
                <a:sym typeface="Century Gothic"/>
              </a:rPr>
              <a:t>SMS</a:t>
            </a:r>
            <a:endParaRPr sz="600">
              <a:solidFill>
                <a:schemeClr val="lt2"/>
              </a:solidFill>
              <a:latin typeface="Century Gothic"/>
              <a:ea typeface="Century Gothic"/>
              <a:cs typeface="Century Gothic"/>
              <a:sym typeface="Century Gothic"/>
            </a:endParaRPr>
          </a:p>
        </p:txBody>
      </p:sp>
      <p:sp>
        <p:nvSpPr>
          <p:cNvPr id="1933" name="Google Shape;1933;p245"/>
          <p:cNvSpPr/>
          <p:nvPr/>
        </p:nvSpPr>
        <p:spPr>
          <a:xfrm>
            <a:off x="4617994" y="2221247"/>
            <a:ext cx="626100" cy="6261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45"/>
          <p:cNvSpPr txBox="1"/>
          <p:nvPr/>
        </p:nvSpPr>
        <p:spPr>
          <a:xfrm>
            <a:off x="4584400" y="2624292"/>
            <a:ext cx="7146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2"/>
                </a:solidFill>
                <a:latin typeface="Century Gothic"/>
                <a:ea typeface="Century Gothic"/>
                <a:cs typeface="Century Gothic"/>
                <a:sym typeface="Century Gothic"/>
              </a:rPr>
              <a:t>Mobile Apps</a:t>
            </a:r>
            <a:endParaRPr sz="600">
              <a:solidFill>
                <a:schemeClr val="lt2"/>
              </a:solidFill>
              <a:latin typeface="Century Gothic"/>
              <a:ea typeface="Century Gothic"/>
              <a:cs typeface="Century Gothic"/>
              <a:sym typeface="Century Gothic"/>
            </a:endParaRPr>
          </a:p>
        </p:txBody>
      </p:sp>
      <p:sp>
        <p:nvSpPr>
          <p:cNvPr id="1935" name="Google Shape;1935;p245"/>
          <p:cNvSpPr/>
          <p:nvPr/>
        </p:nvSpPr>
        <p:spPr>
          <a:xfrm>
            <a:off x="5398283" y="2221238"/>
            <a:ext cx="626100" cy="6261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45"/>
          <p:cNvSpPr txBox="1"/>
          <p:nvPr/>
        </p:nvSpPr>
        <p:spPr>
          <a:xfrm>
            <a:off x="5354052" y="2624306"/>
            <a:ext cx="7146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2"/>
                </a:solidFill>
                <a:latin typeface="Century Gothic"/>
                <a:ea typeface="Century Gothic"/>
                <a:cs typeface="Century Gothic"/>
                <a:sym typeface="Century Gothic"/>
              </a:rPr>
              <a:t>Social Media</a:t>
            </a:r>
            <a:endParaRPr sz="600">
              <a:solidFill>
                <a:schemeClr val="lt2"/>
              </a:solidFill>
              <a:latin typeface="Century Gothic"/>
              <a:ea typeface="Century Gothic"/>
              <a:cs typeface="Century Gothic"/>
              <a:sym typeface="Century Gothic"/>
            </a:endParaRPr>
          </a:p>
        </p:txBody>
      </p:sp>
      <p:sp>
        <p:nvSpPr>
          <p:cNvPr id="1937" name="Google Shape;1937;p245"/>
          <p:cNvSpPr/>
          <p:nvPr/>
        </p:nvSpPr>
        <p:spPr>
          <a:xfrm>
            <a:off x="6167949" y="2221238"/>
            <a:ext cx="626100" cy="6261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45"/>
          <p:cNvSpPr txBox="1"/>
          <p:nvPr/>
        </p:nvSpPr>
        <p:spPr>
          <a:xfrm>
            <a:off x="6123732" y="2615365"/>
            <a:ext cx="7146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2"/>
                </a:solidFill>
                <a:latin typeface="Century Gothic"/>
                <a:ea typeface="Century Gothic"/>
                <a:cs typeface="Century Gothic"/>
                <a:sym typeface="Century Gothic"/>
              </a:rPr>
              <a:t>Smart Speakers</a:t>
            </a:r>
            <a:endParaRPr sz="600">
              <a:solidFill>
                <a:schemeClr val="lt2"/>
              </a:solidFill>
              <a:latin typeface="Century Gothic"/>
              <a:ea typeface="Century Gothic"/>
              <a:cs typeface="Century Gothic"/>
              <a:sym typeface="Century Gothic"/>
            </a:endParaRPr>
          </a:p>
        </p:txBody>
      </p:sp>
      <p:sp>
        <p:nvSpPr>
          <p:cNvPr id="1939" name="Google Shape;1939;p245"/>
          <p:cNvSpPr/>
          <p:nvPr/>
        </p:nvSpPr>
        <p:spPr>
          <a:xfrm>
            <a:off x="3770482" y="2221278"/>
            <a:ext cx="626100" cy="6261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latin typeface="Century Gothic"/>
              <a:ea typeface="Century Gothic"/>
              <a:cs typeface="Century Gothic"/>
              <a:sym typeface="Century Gothic"/>
            </a:endParaRPr>
          </a:p>
        </p:txBody>
      </p:sp>
      <p:sp>
        <p:nvSpPr>
          <p:cNvPr id="1940" name="Google Shape;1940;p245"/>
          <p:cNvSpPr txBox="1"/>
          <p:nvPr/>
        </p:nvSpPr>
        <p:spPr>
          <a:xfrm>
            <a:off x="3726265" y="2627892"/>
            <a:ext cx="7146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2"/>
                </a:solidFill>
                <a:latin typeface="Century Gothic"/>
                <a:ea typeface="Century Gothic"/>
                <a:cs typeface="Century Gothic"/>
                <a:sym typeface="Century Gothic"/>
              </a:rPr>
              <a:t>Emails</a:t>
            </a:r>
            <a:endParaRPr sz="600">
              <a:solidFill>
                <a:schemeClr val="lt2"/>
              </a:solidFill>
              <a:latin typeface="Century Gothic"/>
              <a:ea typeface="Century Gothic"/>
              <a:cs typeface="Century Gothic"/>
              <a:sym typeface="Century Gothic"/>
            </a:endParaRPr>
          </a:p>
        </p:txBody>
      </p:sp>
      <p:pic>
        <p:nvPicPr>
          <p:cNvPr id="1941" name="Google Shape;1941;p245"/>
          <p:cNvPicPr preferRelativeResize="0"/>
          <p:nvPr/>
        </p:nvPicPr>
        <p:blipFill>
          <a:blip r:embed="rId3">
            <a:alphaModFix/>
          </a:blip>
          <a:stretch>
            <a:fillRect/>
          </a:stretch>
        </p:blipFill>
        <p:spPr>
          <a:xfrm>
            <a:off x="1610845" y="2308578"/>
            <a:ext cx="217856" cy="242643"/>
          </a:xfrm>
          <a:prstGeom prst="rect">
            <a:avLst/>
          </a:prstGeom>
          <a:noFill/>
          <a:ln>
            <a:noFill/>
          </a:ln>
        </p:spPr>
      </p:pic>
      <p:pic>
        <p:nvPicPr>
          <p:cNvPr id="1942" name="Google Shape;1942;p245"/>
          <p:cNvPicPr preferRelativeResize="0"/>
          <p:nvPr/>
        </p:nvPicPr>
        <p:blipFill>
          <a:blip r:embed="rId4">
            <a:alphaModFix/>
          </a:blip>
          <a:stretch>
            <a:fillRect/>
          </a:stretch>
        </p:blipFill>
        <p:spPr>
          <a:xfrm>
            <a:off x="2384489" y="2313866"/>
            <a:ext cx="220580" cy="220581"/>
          </a:xfrm>
          <a:prstGeom prst="rect">
            <a:avLst/>
          </a:prstGeom>
          <a:noFill/>
          <a:ln>
            <a:noFill/>
          </a:ln>
        </p:spPr>
      </p:pic>
      <p:pic>
        <p:nvPicPr>
          <p:cNvPr id="1943" name="Google Shape;1943;p245"/>
          <p:cNvPicPr preferRelativeResize="0"/>
          <p:nvPr/>
        </p:nvPicPr>
        <p:blipFill>
          <a:blip r:embed="rId5">
            <a:alphaModFix/>
          </a:blip>
          <a:stretch>
            <a:fillRect/>
          </a:stretch>
        </p:blipFill>
        <p:spPr>
          <a:xfrm>
            <a:off x="3106245" y="2260662"/>
            <a:ext cx="326989" cy="326991"/>
          </a:xfrm>
          <a:prstGeom prst="rect">
            <a:avLst/>
          </a:prstGeom>
          <a:noFill/>
          <a:ln>
            <a:noFill/>
          </a:ln>
        </p:spPr>
      </p:pic>
      <p:pic>
        <p:nvPicPr>
          <p:cNvPr id="1944" name="Google Shape;1944;p245"/>
          <p:cNvPicPr preferRelativeResize="0"/>
          <p:nvPr/>
        </p:nvPicPr>
        <p:blipFill>
          <a:blip r:embed="rId6">
            <a:alphaModFix/>
          </a:blip>
          <a:stretch>
            <a:fillRect/>
          </a:stretch>
        </p:blipFill>
        <p:spPr>
          <a:xfrm>
            <a:off x="3974708" y="2338632"/>
            <a:ext cx="217856" cy="217857"/>
          </a:xfrm>
          <a:prstGeom prst="rect">
            <a:avLst/>
          </a:prstGeom>
          <a:noFill/>
          <a:ln>
            <a:noFill/>
          </a:ln>
        </p:spPr>
      </p:pic>
      <p:pic>
        <p:nvPicPr>
          <p:cNvPr id="1945" name="Google Shape;1945;p245"/>
          <p:cNvPicPr preferRelativeResize="0"/>
          <p:nvPr/>
        </p:nvPicPr>
        <p:blipFill>
          <a:blip r:embed="rId7">
            <a:alphaModFix/>
          </a:blip>
          <a:stretch>
            <a:fillRect/>
          </a:stretch>
        </p:blipFill>
        <p:spPr>
          <a:xfrm>
            <a:off x="4820826" y="2320828"/>
            <a:ext cx="220580" cy="220581"/>
          </a:xfrm>
          <a:prstGeom prst="rect">
            <a:avLst/>
          </a:prstGeom>
          <a:noFill/>
          <a:ln>
            <a:noFill/>
          </a:ln>
        </p:spPr>
      </p:pic>
      <p:pic>
        <p:nvPicPr>
          <p:cNvPr id="1946" name="Google Shape;1946;p245"/>
          <p:cNvPicPr preferRelativeResize="0"/>
          <p:nvPr/>
        </p:nvPicPr>
        <p:blipFill>
          <a:blip r:embed="rId8">
            <a:alphaModFix/>
          </a:blip>
          <a:stretch>
            <a:fillRect/>
          </a:stretch>
        </p:blipFill>
        <p:spPr>
          <a:xfrm>
            <a:off x="5620476" y="2321907"/>
            <a:ext cx="171265" cy="246199"/>
          </a:xfrm>
          <a:prstGeom prst="rect">
            <a:avLst/>
          </a:prstGeom>
          <a:noFill/>
          <a:ln>
            <a:noFill/>
          </a:ln>
        </p:spPr>
      </p:pic>
      <p:pic>
        <p:nvPicPr>
          <p:cNvPr id="1947" name="Google Shape;1947;p245"/>
          <p:cNvPicPr preferRelativeResize="0"/>
          <p:nvPr/>
        </p:nvPicPr>
        <p:blipFill>
          <a:blip r:embed="rId9">
            <a:alphaModFix/>
          </a:blip>
          <a:stretch>
            <a:fillRect/>
          </a:stretch>
        </p:blipFill>
        <p:spPr>
          <a:xfrm>
            <a:off x="6301473" y="2322185"/>
            <a:ext cx="359197" cy="217857"/>
          </a:xfrm>
          <a:prstGeom prst="rect">
            <a:avLst/>
          </a:prstGeom>
          <a:noFill/>
          <a:ln>
            <a:noFill/>
          </a:ln>
        </p:spPr>
      </p:pic>
      <p:sp>
        <p:nvSpPr>
          <p:cNvPr id="1948" name="Google Shape;1948;p24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2" name="Shape 1952"/>
        <p:cNvGrpSpPr/>
        <p:nvPr/>
      </p:nvGrpSpPr>
      <p:grpSpPr>
        <a:xfrm>
          <a:off x="0" y="0"/>
          <a:ext cx="0" cy="0"/>
          <a:chOff x="0" y="0"/>
          <a:chExt cx="0" cy="0"/>
        </a:xfrm>
      </p:grpSpPr>
      <p:sp>
        <p:nvSpPr>
          <p:cNvPr id="1953" name="Google Shape;1953;p246"/>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p>
            <a:pPr indent="0" lvl="0" marL="0" rtl="0" algn="l">
              <a:lnSpc>
                <a:spcPct val="75000"/>
              </a:lnSpc>
              <a:spcBef>
                <a:spcPts val="0"/>
              </a:spcBef>
              <a:spcAft>
                <a:spcPts val="0"/>
              </a:spcAft>
              <a:buClr>
                <a:srgbClr val="1E22AA"/>
              </a:buClr>
              <a:buSzPts val="2700"/>
              <a:buFont typeface="Arial"/>
              <a:buNone/>
            </a:pPr>
            <a:r>
              <a:rPr lang="en"/>
              <a:t>Where to start?</a:t>
            </a:r>
            <a:endParaRPr/>
          </a:p>
        </p:txBody>
      </p:sp>
      <p:sp>
        <p:nvSpPr>
          <p:cNvPr id="1954" name="Google Shape;1954;p246"/>
          <p:cNvSpPr/>
          <p:nvPr/>
        </p:nvSpPr>
        <p:spPr>
          <a:xfrm>
            <a:off x="631431" y="1474871"/>
            <a:ext cx="526200" cy="526200"/>
          </a:xfrm>
          <a:prstGeom prst="ellipse">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1</a:t>
            </a:r>
            <a:endParaRPr sz="1100"/>
          </a:p>
        </p:txBody>
      </p:sp>
      <p:sp>
        <p:nvSpPr>
          <p:cNvPr id="1955" name="Google Shape;1955;p246"/>
          <p:cNvSpPr txBox="1"/>
          <p:nvPr/>
        </p:nvSpPr>
        <p:spPr>
          <a:xfrm>
            <a:off x="1297525" y="1576550"/>
            <a:ext cx="43398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Choose the first channel - Look at the pain points:</a:t>
            </a:r>
            <a:endParaRPr sz="1100"/>
          </a:p>
        </p:txBody>
      </p:sp>
      <p:sp>
        <p:nvSpPr>
          <p:cNvPr id="1956" name="Google Shape;1956;p246"/>
          <p:cNvSpPr txBox="1"/>
          <p:nvPr/>
        </p:nvSpPr>
        <p:spPr>
          <a:xfrm>
            <a:off x="1406650" y="3057250"/>
            <a:ext cx="1960500" cy="491700"/>
          </a:xfrm>
          <a:prstGeom prst="rect">
            <a:avLst/>
          </a:prstGeom>
          <a:noFill/>
          <a:ln>
            <a:noFill/>
          </a:ln>
        </p:spPr>
        <p:txBody>
          <a:bodyPr anchorCtr="0" anchor="t" bIns="34275" lIns="0" spcFirstLastPara="1" rIns="0" wrap="square" tIns="34275">
            <a:noAutofit/>
          </a:bodyPr>
          <a:lstStyle/>
          <a:p>
            <a:pPr indent="0" lvl="0" marL="0" marR="0" rtl="0" algn="l">
              <a:lnSpc>
                <a:spcPct val="120000"/>
              </a:lnSpc>
              <a:spcBef>
                <a:spcPts val="0"/>
              </a:spcBef>
              <a:spcAft>
                <a:spcPts val="0"/>
              </a:spcAft>
              <a:buNone/>
            </a:pPr>
            <a:r>
              <a:rPr lang="en" sz="1100">
                <a:solidFill>
                  <a:schemeClr val="lt2"/>
                </a:solidFill>
                <a:latin typeface="Century Gothic"/>
                <a:ea typeface="Century Gothic"/>
                <a:cs typeface="Century Gothic"/>
                <a:sym typeface="Century Gothic"/>
              </a:rPr>
              <a:t>Long waiting times, high abandonment rate &amp; challenges with staffing </a:t>
            </a:r>
            <a:endParaRPr sz="1100"/>
          </a:p>
        </p:txBody>
      </p:sp>
      <p:sp>
        <p:nvSpPr>
          <p:cNvPr id="1957" name="Google Shape;1957;p246"/>
          <p:cNvSpPr txBox="1"/>
          <p:nvPr/>
        </p:nvSpPr>
        <p:spPr>
          <a:xfrm>
            <a:off x="3634750" y="3057250"/>
            <a:ext cx="2002500" cy="491700"/>
          </a:xfrm>
          <a:prstGeom prst="rect">
            <a:avLst/>
          </a:prstGeom>
          <a:noFill/>
          <a:ln>
            <a:noFill/>
          </a:ln>
        </p:spPr>
        <p:txBody>
          <a:bodyPr anchorCtr="0" anchor="t" bIns="34275" lIns="0" spcFirstLastPara="1" rIns="0" wrap="square" tIns="34275">
            <a:noAutofit/>
          </a:bodyPr>
          <a:lstStyle/>
          <a:p>
            <a:pPr indent="0" lvl="0" marL="0" marR="0" rtl="0" algn="l">
              <a:lnSpc>
                <a:spcPct val="120000"/>
              </a:lnSpc>
              <a:spcBef>
                <a:spcPts val="0"/>
              </a:spcBef>
              <a:spcAft>
                <a:spcPts val="0"/>
              </a:spcAft>
              <a:buNone/>
            </a:pPr>
            <a:r>
              <a:rPr lang="en" sz="1100">
                <a:solidFill>
                  <a:schemeClr val="lt2"/>
                </a:solidFill>
                <a:latin typeface="Century Gothic"/>
                <a:ea typeface="Century Gothic"/>
                <a:cs typeface="Century Gothic"/>
                <a:sym typeface="Century Gothic"/>
              </a:rPr>
              <a:t>Low adoption of web services, high bounce rate, high call volume</a:t>
            </a:r>
            <a:endParaRPr sz="1100"/>
          </a:p>
        </p:txBody>
      </p:sp>
      <p:sp>
        <p:nvSpPr>
          <p:cNvPr id="1958" name="Google Shape;1958;p246"/>
          <p:cNvSpPr txBox="1"/>
          <p:nvPr/>
        </p:nvSpPr>
        <p:spPr>
          <a:xfrm>
            <a:off x="5792450" y="3057250"/>
            <a:ext cx="1778400" cy="491700"/>
          </a:xfrm>
          <a:prstGeom prst="rect">
            <a:avLst/>
          </a:prstGeom>
          <a:noFill/>
          <a:ln>
            <a:noFill/>
          </a:ln>
        </p:spPr>
        <p:txBody>
          <a:bodyPr anchorCtr="0" anchor="t" bIns="34275" lIns="0" spcFirstLastPara="1" rIns="0" wrap="square" tIns="34275">
            <a:noAutofit/>
          </a:bodyPr>
          <a:lstStyle/>
          <a:p>
            <a:pPr indent="0" lvl="0" marL="0" marR="0" rtl="0" algn="l">
              <a:lnSpc>
                <a:spcPct val="120000"/>
              </a:lnSpc>
              <a:spcBef>
                <a:spcPts val="0"/>
              </a:spcBef>
              <a:spcAft>
                <a:spcPts val="0"/>
              </a:spcAft>
              <a:buNone/>
            </a:pPr>
            <a:r>
              <a:rPr lang="en" sz="1100">
                <a:solidFill>
                  <a:schemeClr val="lt2"/>
                </a:solidFill>
                <a:latin typeface="Century Gothic"/>
                <a:ea typeface="Century Gothic"/>
                <a:cs typeface="Century Gothic"/>
                <a:sym typeface="Century Gothic"/>
              </a:rPr>
              <a:t>High cancellation rates, no shows, high registration abandonment rates </a:t>
            </a:r>
            <a:endParaRPr sz="1100"/>
          </a:p>
        </p:txBody>
      </p:sp>
      <p:sp>
        <p:nvSpPr>
          <p:cNvPr id="1959" name="Google Shape;1959;p246"/>
          <p:cNvSpPr/>
          <p:nvPr/>
        </p:nvSpPr>
        <p:spPr>
          <a:xfrm>
            <a:off x="3634747" y="2221250"/>
            <a:ext cx="626100" cy="6261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46"/>
          <p:cNvSpPr txBox="1"/>
          <p:nvPr/>
        </p:nvSpPr>
        <p:spPr>
          <a:xfrm>
            <a:off x="3634747" y="2627892"/>
            <a:ext cx="6261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2"/>
                </a:solidFill>
                <a:latin typeface="Century Gothic"/>
                <a:ea typeface="Century Gothic"/>
                <a:cs typeface="Century Gothic"/>
                <a:sym typeface="Century Gothic"/>
              </a:rPr>
              <a:t>Websites</a:t>
            </a:r>
            <a:endParaRPr sz="600">
              <a:solidFill>
                <a:schemeClr val="lt2"/>
              </a:solidFill>
              <a:latin typeface="Century Gothic"/>
              <a:ea typeface="Century Gothic"/>
              <a:cs typeface="Century Gothic"/>
              <a:sym typeface="Century Gothic"/>
            </a:endParaRPr>
          </a:p>
        </p:txBody>
      </p:sp>
      <p:sp>
        <p:nvSpPr>
          <p:cNvPr id="1961" name="Google Shape;1961;p246"/>
          <p:cNvSpPr/>
          <p:nvPr/>
        </p:nvSpPr>
        <p:spPr>
          <a:xfrm>
            <a:off x="1406644" y="2221278"/>
            <a:ext cx="626100" cy="6261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46"/>
          <p:cNvSpPr txBox="1"/>
          <p:nvPr/>
        </p:nvSpPr>
        <p:spPr>
          <a:xfrm>
            <a:off x="1406644" y="2627892"/>
            <a:ext cx="6261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2"/>
                </a:solidFill>
                <a:latin typeface="Century Gothic"/>
                <a:ea typeface="Century Gothic"/>
                <a:cs typeface="Century Gothic"/>
                <a:sym typeface="Century Gothic"/>
              </a:rPr>
              <a:t>Call Centers</a:t>
            </a:r>
            <a:endParaRPr sz="600">
              <a:solidFill>
                <a:schemeClr val="lt2"/>
              </a:solidFill>
              <a:latin typeface="Century Gothic"/>
              <a:ea typeface="Century Gothic"/>
              <a:cs typeface="Century Gothic"/>
              <a:sym typeface="Century Gothic"/>
            </a:endParaRPr>
          </a:p>
        </p:txBody>
      </p:sp>
      <p:sp>
        <p:nvSpPr>
          <p:cNvPr id="1963" name="Google Shape;1963;p246"/>
          <p:cNvSpPr/>
          <p:nvPr/>
        </p:nvSpPr>
        <p:spPr>
          <a:xfrm>
            <a:off x="5792442" y="2221264"/>
            <a:ext cx="626100" cy="6261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46"/>
          <p:cNvSpPr txBox="1"/>
          <p:nvPr/>
        </p:nvSpPr>
        <p:spPr>
          <a:xfrm>
            <a:off x="5748155" y="2627892"/>
            <a:ext cx="7146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2"/>
                </a:solidFill>
                <a:latin typeface="Century Gothic"/>
                <a:ea typeface="Century Gothic"/>
                <a:cs typeface="Century Gothic"/>
                <a:sym typeface="Century Gothic"/>
              </a:rPr>
              <a:t>SMS</a:t>
            </a:r>
            <a:endParaRPr sz="600">
              <a:solidFill>
                <a:schemeClr val="lt2"/>
              </a:solidFill>
              <a:latin typeface="Century Gothic"/>
              <a:ea typeface="Century Gothic"/>
              <a:cs typeface="Century Gothic"/>
              <a:sym typeface="Century Gothic"/>
            </a:endParaRPr>
          </a:p>
        </p:txBody>
      </p:sp>
      <p:sp>
        <p:nvSpPr>
          <p:cNvPr id="1965" name="Google Shape;1965;p246"/>
          <p:cNvSpPr/>
          <p:nvPr/>
        </p:nvSpPr>
        <p:spPr>
          <a:xfrm>
            <a:off x="6606269" y="2221278"/>
            <a:ext cx="626100" cy="626100"/>
          </a:xfrm>
          <a:prstGeom prst="roundRect">
            <a:avLst>
              <a:gd fmla="val 0" name="adj"/>
            </a:avLst>
          </a:prstGeom>
          <a:solidFill>
            <a:schemeClr val="lt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latin typeface="Century Gothic"/>
              <a:ea typeface="Century Gothic"/>
              <a:cs typeface="Century Gothic"/>
              <a:sym typeface="Century Gothic"/>
            </a:endParaRPr>
          </a:p>
        </p:txBody>
      </p:sp>
      <p:sp>
        <p:nvSpPr>
          <p:cNvPr id="1966" name="Google Shape;1966;p246"/>
          <p:cNvSpPr txBox="1"/>
          <p:nvPr/>
        </p:nvSpPr>
        <p:spPr>
          <a:xfrm>
            <a:off x="6562052" y="2627892"/>
            <a:ext cx="7146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2"/>
                </a:solidFill>
                <a:latin typeface="Century Gothic"/>
                <a:ea typeface="Century Gothic"/>
                <a:cs typeface="Century Gothic"/>
                <a:sym typeface="Century Gothic"/>
              </a:rPr>
              <a:t>Emails</a:t>
            </a:r>
            <a:endParaRPr sz="600">
              <a:solidFill>
                <a:schemeClr val="lt2"/>
              </a:solidFill>
              <a:latin typeface="Century Gothic"/>
              <a:ea typeface="Century Gothic"/>
              <a:cs typeface="Century Gothic"/>
              <a:sym typeface="Century Gothic"/>
            </a:endParaRPr>
          </a:p>
        </p:txBody>
      </p:sp>
      <p:pic>
        <p:nvPicPr>
          <p:cNvPr id="1967" name="Google Shape;1967;p246"/>
          <p:cNvPicPr preferRelativeResize="0"/>
          <p:nvPr/>
        </p:nvPicPr>
        <p:blipFill>
          <a:blip r:embed="rId3">
            <a:alphaModFix/>
          </a:blip>
          <a:stretch>
            <a:fillRect/>
          </a:stretch>
        </p:blipFill>
        <p:spPr>
          <a:xfrm>
            <a:off x="1610845" y="2308578"/>
            <a:ext cx="217856" cy="242643"/>
          </a:xfrm>
          <a:prstGeom prst="rect">
            <a:avLst/>
          </a:prstGeom>
          <a:noFill/>
          <a:ln>
            <a:noFill/>
          </a:ln>
        </p:spPr>
      </p:pic>
      <p:pic>
        <p:nvPicPr>
          <p:cNvPr id="1968" name="Google Shape;1968;p246"/>
          <p:cNvPicPr preferRelativeResize="0"/>
          <p:nvPr/>
        </p:nvPicPr>
        <p:blipFill>
          <a:blip r:embed="rId4">
            <a:alphaModFix/>
          </a:blip>
          <a:stretch>
            <a:fillRect/>
          </a:stretch>
        </p:blipFill>
        <p:spPr>
          <a:xfrm>
            <a:off x="3832289" y="2313866"/>
            <a:ext cx="220580" cy="220581"/>
          </a:xfrm>
          <a:prstGeom prst="rect">
            <a:avLst/>
          </a:prstGeom>
          <a:noFill/>
          <a:ln>
            <a:noFill/>
          </a:ln>
        </p:spPr>
      </p:pic>
      <p:pic>
        <p:nvPicPr>
          <p:cNvPr id="1969" name="Google Shape;1969;p246"/>
          <p:cNvPicPr preferRelativeResize="0"/>
          <p:nvPr/>
        </p:nvPicPr>
        <p:blipFill>
          <a:blip r:embed="rId5">
            <a:alphaModFix/>
          </a:blip>
          <a:stretch>
            <a:fillRect/>
          </a:stretch>
        </p:blipFill>
        <p:spPr>
          <a:xfrm>
            <a:off x="5942032" y="2260662"/>
            <a:ext cx="326989" cy="326991"/>
          </a:xfrm>
          <a:prstGeom prst="rect">
            <a:avLst/>
          </a:prstGeom>
          <a:noFill/>
          <a:ln>
            <a:noFill/>
          </a:ln>
        </p:spPr>
      </p:pic>
      <p:pic>
        <p:nvPicPr>
          <p:cNvPr id="1970" name="Google Shape;1970;p246"/>
          <p:cNvPicPr preferRelativeResize="0"/>
          <p:nvPr/>
        </p:nvPicPr>
        <p:blipFill>
          <a:blip r:embed="rId6">
            <a:alphaModFix/>
          </a:blip>
          <a:stretch>
            <a:fillRect/>
          </a:stretch>
        </p:blipFill>
        <p:spPr>
          <a:xfrm>
            <a:off x="6810495" y="2338632"/>
            <a:ext cx="217856" cy="217857"/>
          </a:xfrm>
          <a:prstGeom prst="rect">
            <a:avLst/>
          </a:prstGeom>
          <a:noFill/>
          <a:ln>
            <a:noFill/>
          </a:ln>
        </p:spPr>
      </p:pic>
      <p:sp>
        <p:nvSpPr>
          <p:cNvPr id="1971" name="Google Shape;1971;p24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220"/>
          <p:cNvSpPr txBox="1"/>
          <p:nvPr>
            <p:ph type="title"/>
          </p:nvPr>
        </p:nvSpPr>
        <p:spPr>
          <a:xfrm>
            <a:off x="641024" y="872097"/>
            <a:ext cx="7375200" cy="771600"/>
          </a:xfrm>
          <a:prstGeom prst="rect">
            <a:avLst/>
          </a:prstGeom>
          <a:noFill/>
          <a:ln>
            <a:noFill/>
          </a:ln>
        </p:spPr>
        <p:txBody>
          <a:bodyPr anchorCtr="0" anchor="t" bIns="0" lIns="0" spcFirstLastPara="1" rIns="0" wrap="square" tIns="0">
            <a:noAutofit/>
          </a:bodyPr>
          <a:lstStyle/>
          <a:p>
            <a:pPr indent="0" lvl="0" marL="0" rtl="0" algn="l">
              <a:lnSpc>
                <a:spcPct val="75000"/>
              </a:lnSpc>
              <a:spcBef>
                <a:spcPts val="0"/>
              </a:spcBef>
              <a:spcAft>
                <a:spcPts val="0"/>
              </a:spcAft>
              <a:buClr>
                <a:srgbClr val="1E22AA"/>
              </a:buClr>
              <a:buSzPts val="2700"/>
              <a:buFont typeface="Arial"/>
              <a:buNone/>
            </a:pPr>
            <a:r>
              <a:rPr b="1" lang="en"/>
              <a:t>Agenda</a:t>
            </a:r>
            <a:endParaRPr b="1"/>
          </a:p>
        </p:txBody>
      </p:sp>
      <p:sp>
        <p:nvSpPr>
          <p:cNvPr id="1143" name="Google Shape;1143;p220"/>
          <p:cNvSpPr txBox="1"/>
          <p:nvPr>
            <p:ph idx="1" type="body"/>
          </p:nvPr>
        </p:nvSpPr>
        <p:spPr>
          <a:xfrm>
            <a:off x="641024" y="1513460"/>
            <a:ext cx="7375200" cy="2571900"/>
          </a:xfrm>
          <a:prstGeom prst="rect">
            <a:avLst/>
          </a:prstGeom>
          <a:noFill/>
          <a:ln>
            <a:noFill/>
          </a:ln>
        </p:spPr>
        <p:txBody>
          <a:bodyPr anchorCtr="0" anchor="t" bIns="0" lIns="0" spcFirstLastPara="1" rIns="0" wrap="square" tIns="0">
            <a:normAutofit lnSpcReduction="10000"/>
          </a:bodyPr>
          <a:lstStyle/>
          <a:p>
            <a:pPr indent="-323850" lvl="0" marL="457200" rtl="0" algn="l">
              <a:lnSpc>
                <a:spcPct val="150000"/>
              </a:lnSpc>
              <a:spcBef>
                <a:spcPts val="0"/>
              </a:spcBef>
              <a:spcAft>
                <a:spcPts val="0"/>
              </a:spcAft>
              <a:buSzPts val="1500"/>
              <a:buAutoNum type="arabicPeriod"/>
            </a:pPr>
            <a:r>
              <a:rPr lang="en"/>
              <a:t>Demand for Conversational AI Assistants</a:t>
            </a:r>
            <a:endParaRPr/>
          </a:p>
          <a:p>
            <a:pPr indent="-323850" lvl="0" marL="457200" rtl="0" algn="l">
              <a:lnSpc>
                <a:spcPct val="150000"/>
              </a:lnSpc>
              <a:spcBef>
                <a:spcPts val="0"/>
              </a:spcBef>
              <a:spcAft>
                <a:spcPts val="0"/>
              </a:spcAft>
              <a:buSzPts val="1500"/>
              <a:buAutoNum type="arabicPeriod"/>
            </a:pPr>
            <a:r>
              <a:rPr lang="en"/>
              <a:t>Conversational AI 101</a:t>
            </a:r>
            <a:endParaRPr/>
          </a:p>
          <a:p>
            <a:pPr indent="-323850" lvl="0" marL="457200" rtl="0" algn="l">
              <a:lnSpc>
                <a:spcPct val="150000"/>
              </a:lnSpc>
              <a:spcBef>
                <a:spcPts val="0"/>
              </a:spcBef>
              <a:spcAft>
                <a:spcPts val="0"/>
              </a:spcAft>
              <a:buSzPts val="1500"/>
              <a:buAutoNum type="arabicPeriod"/>
            </a:pPr>
            <a:r>
              <a:rPr lang="en"/>
              <a:t>Implementation</a:t>
            </a:r>
            <a:endParaRPr/>
          </a:p>
          <a:p>
            <a:pPr indent="-136525" lvl="1" marL="571500" rtl="0" algn="l">
              <a:lnSpc>
                <a:spcPct val="100000"/>
              </a:lnSpc>
              <a:spcBef>
                <a:spcPts val="400"/>
              </a:spcBef>
              <a:spcAft>
                <a:spcPts val="0"/>
              </a:spcAft>
              <a:buSzPts val="1400"/>
              <a:buChar char="•"/>
            </a:pPr>
            <a:r>
              <a:rPr lang="en"/>
              <a:t>The Old Way</a:t>
            </a:r>
            <a:endParaRPr/>
          </a:p>
          <a:p>
            <a:pPr indent="-136525" lvl="1" marL="571500" rtl="0" algn="l">
              <a:lnSpc>
                <a:spcPct val="100000"/>
              </a:lnSpc>
              <a:spcBef>
                <a:spcPts val="400"/>
              </a:spcBef>
              <a:spcAft>
                <a:spcPts val="0"/>
              </a:spcAft>
              <a:buSzPts val="1400"/>
              <a:buChar char="•"/>
            </a:pPr>
            <a:r>
              <a:rPr lang="en"/>
              <a:t>Adaptive Communications</a:t>
            </a:r>
            <a:endParaRPr/>
          </a:p>
          <a:p>
            <a:pPr indent="0" lvl="0" marL="0" rtl="0" algn="l">
              <a:lnSpc>
                <a:spcPct val="100000"/>
              </a:lnSpc>
              <a:spcBef>
                <a:spcPts val="400"/>
              </a:spcBef>
              <a:spcAft>
                <a:spcPts val="0"/>
              </a:spcAft>
              <a:buNone/>
            </a:pPr>
            <a:r>
              <a:t/>
            </a:r>
            <a:endParaRPr/>
          </a:p>
          <a:p>
            <a:pPr indent="-323850" lvl="0" marL="457200" rtl="0" algn="l">
              <a:spcBef>
                <a:spcPts val="0"/>
              </a:spcBef>
              <a:spcAft>
                <a:spcPts val="0"/>
              </a:spcAft>
              <a:buSzPts val="1500"/>
              <a:buAutoNum type="arabicPeriod"/>
            </a:pPr>
            <a:r>
              <a:rPr lang="en"/>
              <a:t>Use Cases in Healthcare</a:t>
            </a:r>
            <a:endParaRPr/>
          </a:p>
          <a:p>
            <a:pPr indent="-323850" lvl="0" marL="457200" rtl="0" algn="l">
              <a:spcBef>
                <a:spcPts val="0"/>
              </a:spcBef>
              <a:spcAft>
                <a:spcPts val="0"/>
              </a:spcAft>
              <a:buSzPts val="1500"/>
              <a:buAutoNum type="arabicPeriod"/>
            </a:pPr>
            <a:r>
              <a:rPr lang="en"/>
              <a:t>Case Studies</a:t>
            </a:r>
            <a:endParaRPr/>
          </a:p>
          <a:p>
            <a:pPr indent="-323850" lvl="0" marL="457200" rtl="0" algn="l">
              <a:spcBef>
                <a:spcPts val="0"/>
              </a:spcBef>
              <a:spcAft>
                <a:spcPts val="0"/>
              </a:spcAft>
              <a:buSzPts val="1500"/>
              <a:buAutoNum type="arabicPeriod"/>
            </a:pPr>
            <a:r>
              <a:rPr lang="en"/>
              <a:t>Where to Start?</a:t>
            </a:r>
            <a:endParaRPr/>
          </a:p>
        </p:txBody>
      </p:sp>
      <p:sp>
        <p:nvSpPr>
          <p:cNvPr id="1144" name="Google Shape;1144;p22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5" name="Shape 1975"/>
        <p:cNvGrpSpPr/>
        <p:nvPr/>
      </p:nvGrpSpPr>
      <p:grpSpPr>
        <a:xfrm>
          <a:off x="0" y="0"/>
          <a:ext cx="0" cy="0"/>
          <a:chOff x="0" y="0"/>
          <a:chExt cx="0" cy="0"/>
        </a:xfrm>
      </p:grpSpPr>
      <p:sp>
        <p:nvSpPr>
          <p:cNvPr id="1976" name="Google Shape;1976;p247"/>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p>
            <a:pPr indent="0" lvl="0" marL="0" rtl="0" algn="l">
              <a:lnSpc>
                <a:spcPct val="75000"/>
              </a:lnSpc>
              <a:spcBef>
                <a:spcPts val="0"/>
              </a:spcBef>
              <a:spcAft>
                <a:spcPts val="0"/>
              </a:spcAft>
              <a:buClr>
                <a:srgbClr val="1E22AA"/>
              </a:buClr>
              <a:buSzPts val="2700"/>
              <a:buFont typeface="Arial"/>
              <a:buNone/>
            </a:pPr>
            <a:r>
              <a:rPr lang="en"/>
              <a:t>Where to start?</a:t>
            </a:r>
            <a:endParaRPr/>
          </a:p>
        </p:txBody>
      </p:sp>
      <p:sp>
        <p:nvSpPr>
          <p:cNvPr id="1977" name="Google Shape;1977;p247"/>
          <p:cNvSpPr/>
          <p:nvPr/>
        </p:nvSpPr>
        <p:spPr>
          <a:xfrm>
            <a:off x="631431" y="1474871"/>
            <a:ext cx="526200" cy="526200"/>
          </a:xfrm>
          <a:prstGeom prst="ellipse">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1</a:t>
            </a:r>
            <a:endParaRPr sz="1100"/>
          </a:p>
        </p:txBody>
      </p:sp>
      <p:sp>
        <p:nvSpPr>
          <p:cNvPr id="1978" name="Google Shape;1978;p247"/>
          <p:cNvSpPr/>
          <p:nvPr/>
        </p:nvSpPr>
        <p:spPr>
          <a:xfrm>
            <a:off x="2967533" y="1474871"/>
            <a:ext cx="526200" cy="526200"/>
          </a:xfrm>
          <a:prstGeom prst="ellipse">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2</a:t>
            </a:r>
            <a:endParaRPr sz="1100"/>
          </a:p>
        </p:txBody>
      </p:sp>
      <p:sp>
        <p:nvSpPr>
          <p:cNvPr id="1979" name="Google Shape;1979;p247"/>
          <p:cNvSpPr txBox="1"/>
          <p:nvPr/>
        </p:nvSpPr>
        <p:spPr>
          <a:xfrm>
            <a:off x="1297525" y="1576550"/>
            <a:ext cx="11934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Choose the first channel</a:t>
            </a:r>
            <a:endParaRPr sz="1100"/>
          </a:p>
        </p:txBody>
      </p:sp>
      <p:sp>
        <p:nvSpPr>
          <p:cNvPr id="1980" name="Google Shape;1980;p247"/>
          <p:cNvSpPr txBox="1"/>
          <p:nvPr/>
        </p:nvSpPr>
        <p:spPr>
          <a:xfrm>
            <a:off x="3640900" y="1576550"/>
            <a:ext cx="11934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Identify the use cases</a:t>
            </a:r>
            <a:endParaRPr sz="1100"/>
          </a:p>
        </p:txBody>
      </p:sp>
      <p:sp>
        <p:nvSpPr>
          <p:cNvPr id="1981" name="Google Shape;1981;p247"/>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5" name="Shape 1985"/>
        <p:cNvGrpSpPr/>
        <p:nvPr/>
      </p:nvGrpSpPr>
      <p:grpSpPr>
        <a:xfrm>
          <a:off x="0" y="0"/>
          <a:ext cx="0" cy="0"/>
          <a:chOff x="0" y="0"/>
          <a:chExt cx="0" cy="0"/>
        </a:xfrm>
      </p:grpSpPr>
      <p:sp>
        <p:nvSpPr>
          <p:cNvPr id="1986" name="Google Shape;1986;p248"/>
          <p:cNvSpPr txBox="1"/>
          <p:nvPr>
            <p:ph type="title"/>
          </p:nvPr>
        </p:nvSpPr>
        <p:spPr>
          <a:xfrm>
            <a:off x="107624" y="255839"/>
            <a:ext cx="7375200" cy="771600"/>
          </a:xfrm>
          <a:prstGeom prst="rect">
            <a:avLst/>
          </a:prstGeom>
          <a:noFill/>
          <a:ln>
            <a:noFill/>
          </a:ln>
        </p:spPr>
        <p:txBody>
          <a:bodyPr anchorCtr="0" anchor="t" bIns="0" lIns="0" spcFirstLastPara="1" rIns="0" wrap="square" tIns="0">
            <a:noAutofit/>
          </a:bodyPr>
          <a:lstStyle/>
          <a:p>
            <a:pPr indent="0" lvl="0" marL="0" rtl="0" algn="l">
              <a:lnSpc>
                <a:spcPct val="75000"/>
              </a:lnSpc>
              <a:spcBef>
                <a:spcPts val="0"/>
              </a:spcBef>
              <a:spcAft>
                <a:spcPts val="0"/>
              </a:spcAft>
              <a:buClr>
                <a:srgbClr val="1E22AA"/>
              </a:buClr>
              <a:buSzPts val="2700"/>
              <a:buFont typeface="Arial"/>
              <a:buNone/>
            </a:pPr>
            <a:r>
              <a:rPr lang="en"/>
              <a:t>Where to start?</a:t>
            </a:r>
            <a:endParaRPr/>
          </a:p>
        </p:txBody>
      </p:sp>
      <p:sp>
        <p:nvSpPr>
          <p:cNvPr id="1987" name="Google Shape;1987;p248"/>
          <p:cNvSpPr/>
          <p:nvPr/>
        </p:nvSpPr>
        <p:spPr>
          <a:xfrm>
            <a:off x="2643883" y="179471"/>
            <a:ext cx="526200" cy="526200"/>
          </a:xfrm>
          <a:prstGeom prst="ellipse">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2</a:t>
            </a:r>
            <a:endParaRPr sz="1100"/>
          </a:p>
        </p:txBody>
      </p:sp>
      <p:sp>
        <p:nvSpPr>
          <p:cNvPr id="1988" name="Google Shape;1988;p248"/>
          <p:cNvSpPr txBox="1"/>
          <p:nvPr/>
        </p:nvSpPr>
        <p:spPr>
          <a:xfrm>
            <a:off x="3241050" y="281150"/>
            <a:ext cx="2283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Identify the use cases</a:t>
            </a:r>
            <a:endParaRPr i="1">
              <a:solidFill>
                <a:schemeClr val="accent1"/>
              </a:solidFill>
            </a:endParaRPr>
          </a:p>
        </p:txBody>
      </p:sp>
      <p:sp>
        <p:nvSpPr>
          <p:cNvPr id="1989" name="Google Shape;1989;p248"/>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990" name="Google Shape;1990;p248"/>
          <p:cNvPicPr preferRelativeResize="0"/>
          <p:nvPr/>
        </p:nvPicPr>
        <p:blipFill>
          <a:blip r:embed="rId3">
            <a:alphaModFix/>
          </a:blip>
          <a:stretch>
            <a:fillRect/>
          </a:stretch>
        </p:blipFill>
        <p:spPr>
          <a:xfrm>
            <a:off x="183826" y="1631356"/>
            <a:ext cx="8746199" cy="2652044"/>
          </a:xfrm>
          <a:prstGeom prst="rect">
            <a:avLst/>
          </a:prstGeom>
          <a:noFill/>
          <a:ln>
            <a:noFill/>
          </a:ln>
        </p:spPr>
      </p:pic>
      <p:sp>
        <p:nvSpPr>
          <p:cNvPr id="1991" name="Google Shape;1991;p248"/>
          <p:cNvSpPr txBox="1"/>
          <p:nvPr/>
        </p:nvSpPr>
        <p:spPr>
          <a:xfrm>
            <a:off x="0" y="1066800"/>
            <a:ext cx="3000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900">
                <a:solidFill>
                  <a:schemeClr val="accent1"/>
                </a:solidFill>
              </a:rPr>
              <a:t>Call Center Layout </a:t>
            </a:r>
            <a:endParaRPr b="1" i="1" sz="1900">
              <a:solidFill>
                <a:schemeClr val="accen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249"/>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p>
            <a:pPr indent="0" lvl="0" marL="0" rtl="0" algn="l">
              <a:lnSpc>
                <a:spcPct val="75000"/>
              </a:lnSpc>
              <a:spcBef>
                <a:spcPts val="0"/>
              </a:spcBef>
              <a:spcAft>
                <a:spcPts val="0"/>
              </a:spcAft>
              <a:buClr>
                <a:srgbClr val="1E22AA"/>
              </a:buClr>
              <a:buSzPts val="2700"/>
              <a:buFont typeface="Arial"/>
              <a:buNone/>
            </a:pPr>
            <a:r>
              <a:rPr lang="en"/>
              <a:t>Where to start?</a:t>
            </a:r>
            <a:endParaRPr/>
          </a:p>
        </p:txBody>
      </p:sp>
      <p:sp>
        <p:nvSpPr>
          <p:cNvPr id="1997" name="Google Shape;1997;p249"/>
          <p:cNvSpPr/>
          <p:nvPr/>
        </p:nvSpPr>
        <p:spPr>
          <a:xfrm>
            <a:off x="631431" y="1474871"/>
            <a:ext cx="526200" cy="526200"/>
          </a:xfrm>
          <a:prstGeom prst="ellipse">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1</a:t>
            </a:r>
            <a:endParaRPr sz="1100"/>
          </a:p>
        </p:txBody>
      </p:sp>
      <p:sp>
        <p:nvSpPr>
          <p:cNvPr id="1998" name="Google Shape;1998;p249"/>
          <p:cNvSpPr/>
          <p:nvPr/>
        </p:nvSpPr>
        <p:spPr>
          <a:xfrm>
            <a:off x="2967533" y="1474871"/>
            <a:ext cx="526200" cy="526200"/>
          </a:xfrm>
          <a:prstGeom prst="ellipse">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2</a:t>
            </a:r>
            <a:endParaRPr sz="1100"/>
          </a:p>
        </p:txBody>
      </p:sp>
      <p:sp>
        <p:nvSpPr>
          <p:cNvPr id="1999" name="Google Shape;1999;p249"/>
          <p:cNvSpPr txBox="1"/>
          <p:nvPr/>
        </p:nvSpPr>
        <p:spPr>
          <a:xfrm>
            <a:off x="1297525" y="1576550"/>
            <a:ext cx="11934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Choose the first channel</a:t>
            </a:r>
            <a:endParaRPr sz="1100"/>
          </a:p>
        </p:txBody>
      </p:sp>
      <p:sp>
        <p:nvSpPr>
          <p:cNvPr id="2000" name="Google Shape;2000;p249"/>
          <p:cNvSpPr txBox="1"/>
          <p:nvPr/>
        </p:nvSpPr>
        <p:spPr>
          <a:xfrm>
            <a:off x="3640900" y="1576550"/>
            <a:ext cx="11934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Identify the use cases</a:t>
            </a:r>
            <a:endParaRPr sz="1100"/>
          </a:p>
        </p:txBody>
      </p:sp>
      <p:sp>
        <p:nvSpPr>
          <p:cNvPr id="2001" name="Google Shape;2001;p249"/>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002" name="Google Shape;2002;p249"/>
          <p:cNvSpPr/>
          <p:nvPr/>
        </p:nvSpPr>
        <p:spPr>
          <a:xfrm>
            <a:off x="4981479" y="1474871"/>
            <a:ext cx="526200" cy="526200"/>
          </a:xfrm>
          <a:prstGeom prst="ellipse">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3</a:t>
            </a:r>
            <a:endParaRPr sz="1100"/>
          </a:p>
        </p:txBody>
      </p:sp>
      <p:sp>
        <p:nvSpPr>
          <p:cNvPr id="2003" name="Google Shape;2003;p249"/>
          <p:cNvSpPr txBox="1"/>
          <p:nvPr/>
        </p:nvSpPr>
        <p:spPr>
          <a:xfrm>
            <a:off x="5654850" y="1576550"/>
            <a:ext cx="11934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Choose the right partner </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7" name="Shape 2007"/>
        <p:cNvGrpSpPr/>
        <p:nvPr/>
      </p:nvGrpSpPr>
      <p:grpSpPr>
        <a:xfrm>
          <a:off x="0" y="0"/>
          <a:ext cx="0" cy="0"/>
          <a:chOff x="0" y="0"/>
          <a:chExt cx="0" cy="0"/>
        </a:xfrm>
      </p:grpSpPr>
      <p:sp>
        <p:nvSpPr>
          <p:cNvPr id="2008" name="Google Shape;2008;p250"/>
          <p:cNvSpPr/>
          <p:nvPr/>
        </p:nvSpPr>
        <p:spPr>
          <a:xfrm>
            <a:off x="5042850" y="1457850"/>
            <a:ext cx="1245900" cy="1245900"/>
          </a:xfrm>
          <a:prstGeom prst="ellipse">
            <a:avLst/>
          </a:prstGeom>
          <a:solidFill>
            <a:srgbClr val="FFC72C">
              <a:alpha val="29170"/>
            </a:srgb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50"/>
          <p:cNvSpPr/>
          <p:nvPr/>
        </p:nvSpPr>
        <p:spPr>
          <a:xfrm>
            <a:off x="3409125" y="2060075"/>
            <a:ext cx="1481400" cy="1481400"/>
          </a:xfrm>
          <a:prstGeom prst="ellipse">
            <a:avLst/>
          </a:prstGeom>
          <a:solidFill>
            <a:srgbClr val="FFC72C">
              <a:alpha val="29170"/>
            </a:srgb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50"/>
          <p:cNvSpPr/>
          <p:nvPr/>
        </p:nvSpPr>
        <p:spPr>
          <a:xfrm>
            <a:off x="2165250" y="1424325"/>
            <a:ext cx="983100" cy="983100"/>
          </a:xfrm>
          <a:prstGeom prst="ellipse">
            <a:avLst/>
          </a:prstGeom>
          <a:solidFill>
            <a:srgbClr val="FFC72C">
              <a:alpha val="29170"/>
            </a:srgb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50"/>
          <p:cNvSpPr/>
          <p:nvPr/>
        </p:nvSpPr>
        <p:spPr>
          <a:xfrm>
            <a:off x="4890450" y="2948475"/>
            <a:ext cx="1245900" cy="1245900"/>
          </a:xfrm>
          <a:prstGeom prst="ellipse">
            <a:avLst/>
          </a:prstGeom>
          <a:solidFill>
            <a:srgbClr val="FFC72C">
              <a:alpha val="29170"/>
            </a:srgb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50"/>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013" name="Google Shape;2013;p250"/>
          <p:cNvSpPr/>
          <p:nvPr/>
        </p:nvSpPr>
        <p:spPr>
          <a:xfrm>
            <a:off x="2675129" y="103271"/>
            <a:ext cx="526200" cy="526200"/>
          </a:xfrm>
          <a:prstGeom prst="ellipse">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3</a:t>
            </a:r>
            <a:endParaRPr sz="1100"/>
          </a:p>
        </p:txBody>
      </p:sp>
      <p:sp>
        <p:nvSpPr>
          <p:cNvPr id="2014" name="Google Shape;2014;p250"/>
          <p:cNvSpPr txBox="1"/>
          <p:nvPr/>
        </p:nvSpPr>
        <p:spPr>
          <a:xfrm>
            <a:off x="3348500" y="204950"/>
            <a:ext cx="2178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Choose the right partner </a:t>
            </a:r>
            <a:endParaRPr sz="1100"/>
          </a:p>
        </p:txBody>
      </p:sp>
      <p:sp>
        <p:nvSpPr>
          <p:cNvPr id="2015" name="Google Shape;2015;p250"/>
          <p:cNvSpPr/>
          <p:nvPr/>
        </p:nvSpPr>
        <p:spPr>
          <a:xfrm>
            <a:off x="1840050" y="1780482"/>
            <a:ext cx="1633500" cy="48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chemeClr val="accent1"/>
                </a:solidFill>
                <a:latin typeface="Century Gothic"/>
                <a:ea typeface="Century Gothic"/>
                <a:cs typeface="Century Gothic"/>
                <a:sym typeface="Century Gothic"/>
              </a:rPr>
              <a:t>Toolkits / SDKs</a:t>
            </a:r>
            <a:endParaRPr b="1" sz="800">
              <a:solidFill>
                <a:schemeClr val="accent1"/>
              </a:solidFill>
              <a:latin typeface="Century Gothic"/>
              <a:ea typeface="Century Gothic"/>
              <a:cs typeface="Century Gothic"/>
              <a:sym typeface="Century Gothic"/>
            </a:endParaRPr>
          </a:p>
        </p:txBody>
      </p:sp>
      <p:sp>
        <p:nvSpPr>
          <p:cNvPr id="2016" name="Google Shape;2016;p250"/>
          <p:cNvSpPr txBox="1"/>
          <p:nvPr/>
        </p:nvSpPr>
        <p:spPr>
          <a:xfrm>
            <a:off x="3284225" y="1258138"/>
            <a:ext cx="1758600" cy="48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accent1"/>
                </a:solidFill>
                <a:latin typeface="Century Gothic"/>
                <a:ea typeface="Century Gothic"/>
                <a:cs typeface="Century Gothic"/>
                <a:sym typeface="Century Gothic"/>
              </a:rPr>
              <a:t>Highly customizable &amp; flexible</a:t>
            </a:r>
            <a:endParaRPr b="1" sz="1000">
              <a:solidFill>
                <a:schemeClr val="accent1"/>
              </a:solidFill>
              <a:latin typeface="Century Gothic"/>
              <a:ea typeface="Century Gothic"/>
              <a:cs typeface="Century Gothic"/>
              <a:sym typeface="Century Gothic"/>
            </a:endParaRPr>
          </a:p>
        </p:txBody>
      </p:sp>
      <p:sp>
        <p:nvSpPr>
          <p:cNvPr id="2017" name="Google Shape;2017;p250"/>
          <p:cNvSpPr/>
          <p:nvPr/>
        </p:nvSpPr>
        <p:spPr>
          <a:xfrm>
            <a:off x="4696625" y="3386927"/>
            <a:ext cx="1633500" cy="3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chemeClr val="accent1"/>
                </a:solidFill>
                <a:latin typeface="Century Gothic"/>
                <a:ea typeface="Century Gothic"/>
                <a:cs typeface="Century Gothic"/>
                <a:sym typeface="Century Gothic"/>
              </a:rPr>
              <a:t>Targeted Services - </a:t>
            </a:r>
            <a:endParaRPr b="1" sz="800">
              <a:solidFill>
                <a:schemeClr val="accent1"/>
              </a:solidFill>
              <a:latin typeface="Century Gothic"/>
              <a:ea typeface="Century Gothic"/>
              <a:cs typeface="Century Gothic"/>
              <a:sym typeface="Century Gothic"/>
            </a:endParaRPr>
          </a:p>
          <a:p>
            <a:pPr indent="0" lvl="0" marL="0" rtl="0" algn="ctr">
              <a:spcBef>
                <a:spcPts val="0"/>
              </a:spcBef>
              <a:spcAft>
                <a:spcPts val="0"/>
              </a:spcAft>
              <a:buNone/>
            </a:pPr>
            <a:r>
              <a:rPr b="1" lang="en" sz="800">
                <a:solidFill>
                  <a:schemeClr val="accent1"/>
                </a:solidFill>
                <a:latin typeface="Century Gothic"/>
                <a:ea typeface="Century Gothic"/>
                <a:cs typeface="Century Gothic"/>
                <a:sym typeface="Century Gothic"/>
              </a:rPr>
              <a:t>Intent based</a:t>
            </a:r>
            <a:endParaRPr b="1" sz="900">
              <a:solidFill>
                <a:schemeClr val="accent1"/>
              </a:solidFill>
              <a:latin typeface="Century Gothic"/>
              <a:ea typeface="Century Gothic"/>
              <a:cs typeface="Century Gothic"/>
              <a:sym typeface="Century Gothic"/>
            </a:endParaRPr>
          </a:p>
          <a:p>
            <a:pPr indent="0" lvl="0" marL="0" rtl="0" algn="ctr">
              <a:spcBef>
                <a:spcPts val="0"/>
              </a:spcBef>
              <a:spcAft>
                <a:spcPts val="0"/>
              </a:spcAft>
              <a:buNone/>
            </a:pPr>
            <a:r>
              <a:t/>
            </a:r>
            <a:endParaRPr b="1" sz="900">
              <a:solidFill>
                <a:schemeClr val="accent1"/>
              </a:solidFill>
              <a:latin typeface="Century Gothic"/>
              <a:ea typeface="Century Gothic"/>
              <a:cs typeface="Century Gothic"/>
              <a:sym typeface="Century Gothic"/>
            </a:endParaRPr>
          </a:p>
        </p:txBody>
      </p:sp>
      <p:cxnSp>
        <p:nvCxnSpPr>
          <p:cNvPr id="2018" name="Google Shape;2018;p250"/>
          <p:cNvCxnSpPr/>
          <p:nvPr/>
        </p:nvCxnSpPr>
        <p:spPr>
          <a:xfrm>
            <a:off x="2265948" y="2814479"/>
            <a:ext cx="3743700" cy="0"/>
          </a:xfrm>
          <a:prstGeom prst="straightConnector1">
            <a:avLst/>
          </a:prstGeom>
          <a:noFill/>
          <a:ln cap="flat" cmpd="sng" w="9525">
            <a:solidFill>
              <a:schemeClr val="accent5"/>
            </a:solidFill>
            <a:prstDash val="solid"/>
            <a:round/>
            <a:headEnd len="med" w="med" type="oval"/>
            <a:tailEnd len="med" w="med" type="triangle"/>
          </a:ln>
        </p:spPr>
      </p:cxnSp>
      <p:cxnSp>
        <p:nvCxnSpPr>
          <p:cNvPr id="2019" name="Google Shape;2019;p250"/>
          <p:cNvCxnSpPr>
            <a:stCxn id="2016" idx="2"/>
          </p:cNvCxnSpPr>
          <p:nvPr/>
        </p:nvCxnSpPr>
        <p:spPr>
          <a:xfrm>
            <a:off x="4163525" y="1741138"/>
            <a:ext cx="0" cy="1928400"/>
          </a:xfrm>
          <a:prstGeom prst="straightConnector1">
            <a:avLst/>
          </a:prstGeom>
          <a:noFill/>
          <a:ln cap="flat" cmpd="sng" w="9525">
            <a:solidFill>
              <a:schemeClr val="accent5"/>
            </a:solidFill>
            <a:prstDash val="solid"/>
            <a:round/>
            <a:headEnd len="med" w="med" type="triangle"/>
            <a:tailEnd len="med" w="med" type="oval"/>
          </a:ln>
        </p:spPr>
      </p:cxnSp>
      <p:sp>
        <p:nvSpPr>
          <p:cNvPr id="2020" name="Google Shape;2020;p250"/>
          <p:cNvSpPr txBox="1"/>
          <p:nvPr/>
        </p:nvSpPr>
        <p:spPr>
          <a:xfrm>
            <a:off x="3314150" y="2406386"/>
            <a:ext cx="1008600" cy="48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chemeClr val="accent1"/>
                </a:solidFill>
                <a:latin typeface="Century Gothic"/>
                <a:ea typeface="Century Gothic"/>
                <a:cs typeface="Century Gothic"/>
                <a:sym typeface="Century Gothic"/>
              </a:rPr>
              <a:t>Workflow Platforms</a:t>
            </a:r>
            <a:endParaRPr b="1" sz="800">
              <a:solidFill>
                <a:schemeClr val="accent1"/>
              </a:solidFill>
              <a:latin typeface="Century Gothic"/>
              <a:ea typeface="Century Gothic"/>
              <a:cs typeface="Century Gothic"/>
              <a:sym typeface="Century Gothic"/>
            </a:endParaRPr>
          </a:p>
        </p:txBody>
      </p:sp>
      <p:sp>
        <p:nvSpPr>
          <p:cNvPr id="2021" name="Google Shape;2021;p250"/>
          <p:cNvSpPr/>
          <p:nvPr/>
        </p:nvSpPr>
        <p:spPr>
          <a:xfrm>
            <a:off x="4849026" y="1862930"/>
            <a:ext cx="1633500" cy="54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chemeClr val="accent1"/>
                </a:solidFill>
                <a:latin typeface="Century Gothic"/>
                <a:ea typeface="Century Gothic"/>
                <a:cs typeface="Century Gothic"/>
                <a:sym typeface="Century Gothic"/>
              </a:rPr>
              <a:t>Targeted Services - </a:t>
            </a:r>
            <a:endParaRPr b="1" sz="800">
              <a:solidFill>
                <a:schemeClr val="accent1"/>
              </a:solidFill>
              <a:latin typeface="Century Gothic"/>
              <a:ea typeface="Century Gothic"/>
              <a:cs typeface="Century Gothic"/>
              <a:sym typeface="Century Gothic"/>
            </a:endParaRPr>
          </a:p>
          <a:p>
            <a:pPr indent="0" lvl="0" marL="0" rtl="0" algn="ctr">
              <a:spcBef>
                <a:spcPts val="0"/>
              </a:spcBef>
              <a:spcAft>
                <a:spcPts val="0"/>
              </a:spcAft>
              <a:buNone/>
            </a:pPr>
            <a:r>
              <a:rPr b="1" lang="en" sz="800">
                <a:solidFill>
                  <a:schemeClr val="accent1"/>
                </a:solidFill>
                <a:latin typeface="Century Gothic"/>
                <a:ea typeface="Century Gothic"/>
                <a:cs typeface="Century Gothic"/>
                <a:sym typeface="Century Gothic"/>
              </a:rPr>
              <a:t>Adaptive </a:t>
            </a:r>
            <a:endParaRPr b="1" sz="800">
              <a:solidFill>
                <a:schemeClr val="accent1"/>
              </a:solidFill>
              <a:latin typeface="Century Gothic"/>
              <a:ea typeface="Century Gothic"/>
              <a:cs typeface="Century Gothic"/>
              <a:sym typeface="Century Gothic"/>
            </a:endParaRPr>
          </a:p>
          <a:p>
            <a:pPr indent="0" lvl="0" marL="0" rtl="0" algn="ctr">
              <a:spcBef>
                <a:spcPts val="0"/>
              </a:spcBef>
              <a:spcAft>
                <a:spcPts val="0"/>
              </a:spcAft>
              <a:buNone/>
            </a:pPr>
            <a:r>
              <a:rPr b="1" lang="en" sz="800">
                <a:solidFill>
                  <a:schemeClr val="accent1"/>
                </a:solidFill>
                <a:latin typeface="Century Gothic"/>
                <a:ea typeface="Century Gothic"/>
                <a:cs typeface="Century Gothic"/>
                <a:sym typeface="Century Gothic"/>
              </a:rPr>
              <a:t>communications </a:t>
            </a:r>
            <a:endParaRPr b="1" sz="800">
              <a:solidFill>
                <a:schemeClr val="accent1"/>
              </a:solidFill>
              <a:latin typeface="Century Gothic"/>
              <a:ea typeface="Century Gothic"/>
              <a:cs typeface="Century Gothic"/>
              <a:sym typeface="Century Gothic"/>
            </a:endParaRPr>
          </a:p>
          <a:p>
            <a:pPr indent="0" lvl="0" marL="0" rtl="0" algn="ctr">
              <a:spcBef>
                <a:spcPts val="0"/>
              </a:spcBef>
              <a:spcAft>
                <a:spcPts val="0"/>
              </a:spcAft>
              <a:buNone/>
            </a:pPr>
            <a:r>
              <a:t/>
            </a:r>
            <a:endParaRPr b="1" sz="900">
              <a:solidFill>
                <a:schemeClr val="accent1"/>
              </a:solidFill>
              <a:latin typeface="Century Gothic"/>
              <a:ea typeface="Century Gothic"/>
              <a:cs typeface="Century Gothic"/>
              <a:sym typeface="Century Gothic"/>
            </a:endParaRPr>
          </a:p>
          <a:p>
            <a:pPr indent="0" lvl="0" marL="0" rtl="0" algn="ctr">
              <a:spcBef>
                <a:spcPts val="0"/>
              </a:spcBef>
              <a:spcAft>
                <a:spcPts val="0"/>
              </a:spcAft>
              <a:buNone/>
            </a:pPr>
            <a:r>
              <a:t/>
            </a:r>
            <a:endParaRPr b="1" sz="900">
              <a:solidFill>
                <a:schemeClr val="accent1"/>
              </a:solidFill>
              <a:latin typeface="Century Gothic"/>
              <a:ea typeface="Century Gothic"/>
              <a:cs typeface="Century Gothic"/>
              <a:sym typeface="Century Gothic"/>
            </a:endParaRPr>
          </a:p>
        </p:txBody>
      </p:sp>
      <p:sp>
        <p:nvSpPr>
          <p:cNvPr id="2022" name="Google Shape;2022;p250"/>
          <p:cNvSpPr txBox="1"/>
          <p:nvPr/>
        </p:nvSpPr>
        <p:spPr>
          <a:xfrm>
            <a:off x="6136350" y="2547975"/>
            <a:ext cx="1167600" cy="5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accent1"/>
                </a:solidFill>
                <a:latin typeface="Century Gothic"/>
                <a:ea typeface="Century Gothic"/>
                <a:cs typeface="Century Gothic"/>
                <a:sym typeface="Century Gothic"/>
              </a:rPr>
              <a:t>Ease of deployment &amp; maintenance</a:t>
            </a:r>
            <a:endParaRPr b="1" sz="1000">
              <a:solidFill>
                <a:schemeClr val="accent1"/>
              </a:solidFill>
              <a:latin typeface="Century Gothic"/>
              <a:ea typeface="Century Gothic"/>
              <a:cs typeface="Century Gothic"/>
              <a:sym typeface="Century Gothic"/>
            </a:endParaRPr>
          </a:p>
        </p:txBody>
      </p:sp>
      <p:sp>
        <p:nvSpPr>
          <p:cNvPr id="2023" name="Google Shape;2023;p250"/>
          <p:cNvSpPr txBox="1"/>
          <p:nvPr>
            <p:ph type="title"/>
          </p:nvPr>
        </p:nvSpPr>
        <p:spPr>
          <a:xfrm>
            <a:off x="107625" y="255850"/>
            <a:ext cx="2567400" cy="483000"/>
          </a:xfrm>
          <a:prstGeom prst="rect">
            <a:avLst/>
          </a:prstGeom>
          <a:noFill/>
          <a:ln>
            <a:noFill/>
          </a:ln>
        </p:spPr>
        <p:txBody>
          <a:bodyPr anchorCtr="0" anchor="t" bIns="0" lIns="0" spcFirstLastPara="1" rIns="0" wrap="square" tIns="0">
            <a:noAutofit/>
          </a:bodyPr>
          <a:lstStyle/>
          <a:p>
            <a:pPr indent="0" lvl="0" marL="0" rtl="0" algn="l">
              <a:lnSpc>
                <a:spcPct val="75000"/>
              </a:lnSpc>
              <a:spcBef>
                <a:spcPts val="0"/>
              </a:spcBef>
              <a:spcAft>
                <a:spcPts val="0"/>
              </a:spcAft>
              <a:buClr>
                <a:srgbClr val="1E22AA"/>
              </a:buClr>
              <a:buSzPts val="2700"/>
              <a:buFont typeface="Arial"/>
              <a:buNone/>
            </a:pPr>
            <a:r>
              <a:rPr lang="en"/>
              <a:t>Where to start?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sp>
        <p:nvSpPr>
          <p:cNvPr id="2028" name="Google Shape;2028;p251"/>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p>
            <a:pPr indent="0" lvl="0" marL="0" rtl="0" algn="l">
              <a:lnSpc>
                <a:spcPct val="75000"/>
              </a:lnSpc>
              <a:spcBef>
                <a:spcPts val="0"/>
              </a:spcBef>
              <a:spcAft>
                <a:spcPts val="0"/>
              </a:spcAft>
              <a:buClr>
                <a:srgbClr val="1E22AA"/>
              </a:buClr>
              <a:buSzPts val="2700"/>
              <a:buFont typeface="Arial"/>
              <a:buNone/>
            </a:pPr>
            <a:r>
              <a:rPr lang="en"/>
              <a:t>Where to start?</a:t>
            </a:r>
            <a:endParaRPr/>
          </a:p>
        </p:txBody>
      </p:sp>
      <p:sp>
        <p:nvSpPr>
          <p:cNvPr id="2029" name="Google Shape;2029;p251"/>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030" name="Google Shape;2030;p251"/>
          <p:cNvSpPr/>
          <p:nvPr/>
        </p:nvSpPr>
        <p:spPr>
          <a:xfrm>
            <a:off x="2370329" y="1474871"/>
            <a:ext cx="526200" cy="526200"/>
          </a:xfrm>
          <a:prstGeom prst="ellipse">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3</a:t>
            </a:r>
            <a:endParaRPr sz="1100"/>
          </a:p>
        </p:txBody>
      </p:sp>
      <p:sp>
        <p:nvSpPr>
          <p:cNvPr id="2031" name="Google Shape;2031;p251"/>
          <p:cNvSpPr/>
          <p:nvPr/>
        </p:nvSpPr>
        <p:spPr>
          <a:xfrm>
            <a:off x="631431" y="1474871"/>
            <a:ext cx="526200" cy="526200"/>
          </a:xfrm>
          <a:prstGeom prst="ellipse">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1</a:t>
            </a:r>
            <a:endParaRPr sz="1100"/>
          </a:p>
        </p:txBody>
      </p:sp>
      <p:sp>
        <p:nvSpPr>
          <p:cNvPr id="2032" name="Google Shape;2032;p251"/>
          <p:cNvSpPr/>
          <p:nvPr/>
        </p:nvSpPr>
        <p:spPr>
          <a:xfrm>
            <a:off x="1500883" y="1474871"/>
            <a:ext cx="526200" cy="526200"/>
          </a:xfrm>
          <a:prstGeom prst="ellipse">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latin typeface="Arial"/>
                <a:ea typeface="Arial"/>
                <a:cs typeface="Arial"/>
                <a:sym typeface="Arial"/>
              </a:rPr>
              <a:t>2</a:t>
            </a:r>
            <a:endParaRPr sz="1100"/>
          </a:p>
        </p:txBody>
      </p:sp>
      <p:sp>
        <p:nvSpPr>
          <p:cNvPr id="2033" name="Google Shape;2033;p251"/>
          <p:cNvSpPr/>
          <p:nvPr/>
        </p:nvSpPr>
        <p:spPr>
          <a:xfrm>
            <a:off x="3239774" y="1474871"/>
            <a:ext cx="526200" cy="526200"/>
          </a:xfrm>
          <a:prstGeom prst="ellips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i="1" lang="en" sz="2700">
                <a:solidFill>
                  <a:schemeClr val="lt1"/>
                </a:solidFill>
              </a:rPr>
              <a:t>4</a:t>
            </a:r>
            <a:endParaRPr sz="1100"/>
          </a:p>
        </p:txBody>
      </p:sp>
      <p:sp>
        <p:nvSpPr>
          <p:cNvPr id="2034" name="Google Shape;2034;p251"/>
          <p:cNvSpPr txBox="1"/>
          <p:nvPr/>
        </p:nvSpPr>
        <p:spPr>
          <a:xfrm>
            <a:off x="3913150" y="1576550"/>
            <a:ext cx="1193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1" lang="en">
                <a:solidFill>
                  <a:schemeClr val="accent1"/>
                </a:solidFill>
              </a:rPr>
              <a:t>Iterate</a:t>
            </a:r>
            <a:endParaRPr sz="1100"/>
          </a:p>
        </p:txBody>
      </p:sp>
      <p:pic>
        <p:nvPicPr>
          <p:cNvPr id="2035" name="Google Shape;2035;p251"/>
          <p:cNvPicPr preferRelativeResize="0"/>
          <p:nvPr/>
        </p:nvPicPr>
        <p:blipFill rotWithShape="1">
          <a:blip r:embed="rId3">
            <a:alphaModFix/>
          </a:blip>
          <a:srcRect b="0" l="0" r="931" t="1854"/>
          <a:stretch/>
        </p:blipFill>
        <p:spPr>
          <a:xfrm>
            <a:off x="4735000" y="1227200"/>
            <a:ext cx="3868226" cy="30810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9" name="Shape 2039"/>
        <p:cNvGrpSpPr/>
        <p:nvPr/>
      </p:nvGrpSpPr>
      <p:grpSpPr>
        <a:xfrm>
          <a:off x="0" y="0"/>
          <a:ext cx="0" cy="0"/>
          <a:chOff x="0" y="0"/>
          <a:chExt cx="0" cy="0"/>
        </a:xfrm>
      </p:grpSpPr>
      <p:sp>
        <p:nvSpPr>
          <p:cNvPr id="2040" name="Google Shape;2040;p252"/>
          <p:cNvSpPr/>
          <p:nvPr/>
        </p:nvSpPr>
        <p:spPr>
          <a:xfrm>
            <a:off x="215309" y="4665035"/>
            <a:ext cx="1251900" cy="406800"/>
          </a:xfrm>
          <a:prstGeom prst="rect">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041" name="Google Shape;2041;p252"/>
          <p:cNvSpPr/>
          <p:nvPr/>
        </p:nvSpPr>
        <p:spPr>
          <a:xfrm>
            <a:off x="7838853" y="4665035"/>
            <a:ext cx="1251900" cy="406800"/>
          </a:xfrm>
          <a:prstGeom prst="rect">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grpSp>
        <p:nvGrpSpPr>
          <p:cNvPr id="2042" name="Google Shape;2042;p252"/>
          <p:cNvGrpSpPr/>
          <p:nvPr/>
        </p:nvGrpSpPr>
        <p:grpSpPr>
          <a:xfrm>
            <a:off x="8064010" y="7975"/>
            <a:ext cx="1079991" cy="5143500"/>
            <a:chOff x="1650797" y="10633"/>
            <a:chExt cx="1439988" cy="6858000"/>
          </a:xfrm>
        </p:grpSpPr>
        <p:pic>
          <p:nvPicPr>
            <p:cNvPr id="2043" name="Google Shape;2043;p252"/>
            <p:cNvPicPr preferRelativeResize="0"/>
            <p:nvPr/>
          </p:nvPicPr>
          <p:blipFill rotWithShape="1">
            <a:blip r:embed="rId3">
              <a:alphaModFix/>
            </a:blip>
            <a:srcRect b="0" l="7848" r="58596" t="34589"/>
            <a:stretch/>
          </p:blipFill>
          <p:spPr>
            <a:xfrm>
              <a:off x="1650797" y="4097799"/>
              <a:ext cx="1418908" cy="2770834"/>
            </a:xfrm>
            <a:prstGeom prst="rect">
              <a:avLst/>
            </a:prstGeom>
            <a:noFill/>
            <a:ln>
              <a:noFill/>
            </a:ln>
          </p:spPr>
        </p:pic>
        <p:pic>
          <p:nvPicPr>
            <p:cNvPr id="2044" name="Google Shape;2044;p252"/>
            <p:cNvPicPr preferRelativeResize="0"/>
            <p:nvPr/>
          </p:nvPicPr>
          <p:blipFill rotWithShape="1">
            <a:blip r:embed="rId3">
              <a:alphaModFix/>
            </a:blip>
            <a:srcRect b="0" l="7849" r="58096" t="34589"/>
            <a:stretch/>
          </p:blipFill>
          <p:spPr>
            <a:xfrm>
              <a:off x="1650797" y="1345455"/>
              <a:ext cx="1439988" cy="2770834"/>
            </a:xfrm>
            <a:prstGeom prst="rect">
              <a:avLst/>
            </a:prstGeom>
            <a:noFill/>
            <a:ln>
              <a:noFill/>
            </a:ln>
          </p:spPr>
        </p:pic>
        <p:pic>
          <p:nvPicPr>
            <p:cNvPr id="2045" name="Google Shape;2045;p252"/>
            <p:cNvPicPr preferRelativeResize="0"/>
            <p:nvPr/>
          </p:nvPicPr>
          <p:blipFill rotWithShape="1">
            <a:blip r:embed="rId3">
              <a:alphaModFix/>
            </a:blip>
            <a:srcRect b="0" l="7849" r="58096" t="68146"/>
            <a:stretch/>
          </p:blipFill>
          <p:spPr>
            <a:xfrm>
              <a:off x="1650797" y="10633"/>
              <a:ext cx="1439988" cy="1349350"/>
            </a:xfrm>
            <a:prstGeom prst="rect">
              <a:avLst/>
            </a:prstGeom>
            <a:noFill/>
            <a:ln>
              <a:noFill/>
            </a:ln>
          </p:spPr>
        </p:pic>
      </p:grpSp>
      <p:grpSp>
        <p:nvGrpSpPr>
          <p:cNvPr id="2046" name="Google Shape;2046;p252"/>
          <p:cNvGrpSpPr/>
          <p:nvPr/>
        </p:nvGrpSpPr>
        <p:grpSpPr>
          <a:xfrm>
            <a:off x="6293879" y="7975"/>
            <a:ext cx="1748789" cy="5143500"/>
            <a:chOff x="1650797" y="10633"/>
            <a:chExt cx="2331719" cy="6858000"/>
          </a:xfrm>
        </p:grpSpPr>
        <p:pic>
          <p:nvPicPr>
            <p:cNvPr id="2047" name="Google Shape;2047;p252"/>
            <p:cNvPicPr preferRelativeResize="0"/>
            <p:nvPr/>
          </p:nvPicPr>
          <p:blipFill rotWithShape="1">
            <a:blip r:embed="rId3">
              <a:alphaModFix/>
            </a:blip>
            <a:srcRect b="0" l="7846" r="37011" t="34589"/>
            <a:stretch/>
          </p:blipFill>
          <p:spPr>
            <a:xfrm>
              <a:off x="1650797" y="4097799"/>
              <a:ext cx="2331719" cy="2770834"/>
            </a:xfrm>
            <a:prstGeom prst="rect">
              <a:avLst/>
            </a:prstGeom>
            <a:noFill/>
            <a:ln>
              <a:noFill/>
            </a:ln>
          </p:spPr>
        </p:pic>
        <p:pic>
          <p:nvPicPr>
            <p:cNvPr id="2048" name="Google Shape;2048;p252"/>
            <p:cNvPicPr preferRelativeResize="0"/>
            <p:nvPr/>
          </p:nvPicPr>
          <p:blipFill rotWithShape="1">
            <a:blip r:embed="rId3">
              <a:alphaModFix/>
            </a:blip>
            <a:srcRect b="0" l="7846" r="37011" t="34589"/>
            <a:stretch/>
          </p:blipFill>
          <p:spPr>
            <a:xfrm>
              <a:off x="1650797" y="1345455"/>
              <a:ext cx="2331719" cy="2770834"/>
            </a:xfrm>
            <a:prstGeom prst="rect">
              <a:avLst/>
            </a:prstGeom>
            <a:noFill/>
            <a:ln>
              <a:noFill/>
            </a:ln>
          </p:spPr>
        </p:pic>
        <p:pic>
          <p:nvPicPr>
            <p:cNvPr id="2049" name="Google Shape;2049;p252"/>
            <p:cNvPicPr preferRelativeResize="0"/>
            <p:nvPr/>
          </p:nvPicPr>
          <p:blipFill rotWithShape="1">
            <a:blip r:embed="rId3">
              <a:alphaModFix/>
            </a:blip>
            <a:srcRect b="0" l="7846" r="37011" t="68146"/>
            <a:stretch/>
          </p:blipFill>
          <p:spPr>
            <a:xfrm>
              <a:off x="1650797" y="10633"/>
              <a:ext cx="2331719" cy="1349350"/>
            </a:xfrm>
            <a:prstGeom prst="rect">
              <a:avLst/>
            </a:prstGeom>
            <a:noFill/>
            <a:ln>
              <a:noFill/>
            </a:ln>
          </p:spPr>
        </p:pic>
      </p:grpSp>
      <p:grpSp>
        <p:nvGrpSpPr>
          <p:cNvPr id="2050" name="Google Shape;2050;p252"/>
          <p:cNvGrpSpPr/>
          <p:nvPr/>
        </p:nvGrpSpPr>
        <p:grpSpPr>
          <a:xfrm>
            <a:off x="1238098" y="7975"/>
            <a:ext cx="1748789" cy="5143500"/>
            <a:chOff x="1650797" y="10633"/>
            <a:chExt cx="2331719" cy="6858000"/>
          </a:xfrm>
        </p:grpSpPr>
        <p:pic>
          <p:nvPicPr>
            <p:cNvPr id="2051" name="Google Shape;2051;p252"/>
            <p:cNvPicPr preferRelativeResize="0"/>
            <p:nvPr/>
          </p:nvPicPr>
          <p:blipFill rotWithShape="1">
            <a:blip r:embed="rId3">
              <a:alphaModFix/>
            </a:blip>
            <a:srcRect b="0" l="7846" r="37011" t="34589"/>
            <a:stretch/>
          </p:blipFill>
          <p:spPr>
            <a:xfrm>
              <a:off x="1650797" y="4097799"/>
              <a:ext cx="2331719" cy="2770834"/>
            </a:xfrm>
            <a:prstGeom prst="rect">
              <a:avLst/>
            </a:prstGeom>
            <a:noFill/>
            <a:ln>
              <a:noFill/>
            </a:ln>
          </p:spPr>
        </p:pic>
        <p:pic>
          <p:nvPicPr>
            <p:cNvPr id="2052" name="Google Shape;2052;p252"/>
            <p:cNvPicPr preferRelativeResize="0"/>
            <p:nvPr/>
          </p:nvPicPr>
          <p:blipFill rotWithShape="1">
            <a:blip r:embed="rId3">
              <a:alphaModFix/>
            </a:blip>
            <a:srcRect b="0" l="7846" r="37011" t="34589"/>
            <a:stretch/>
          </p:blipFill>
          <p:spPr>
            <a:xfrm>
              <a:off x="1650797" y="1345455"/>
              <a:ext cx="2331719" cy="2770834"/>
            </a:xfrm>
            <a:prstGeom prst="rect">
              <a:avLst/>
            </a:prstGeom>
            <a:noFill/>
            <a:ln>
              <a:noFill/>
            </a:ln>
          </p:spPr>
        </p:pic>
        <p:pic>
          <p:nvPicPr>
            <p:cNvPr id="2053" name="Google Shape;2053;p252"/>
            <p:cNvPicPr preferRelativeResize="0"/>
            <p:nvPr/>
          </p:nvPicPr>
          <p:blipFill rotWithShape="1">
            <a:blip r:embed="rId3">
              <a:alphaModFix/>
            </a:blip>
            <a:srcRect b="0" l="7846" r="37011" t="68146"/>
            <a:stretch/>
          </p:blipFill>
          <p:spPr>
            <a:xfrm>
              <a:off x="1650797" y="10633"/>
              <a:ext cx="2331719" cy="1349350"/>
            </a:xfrm>
            <a:prstGeom prst="rect">
              <a:avLst/>
            </a:prstGeom>
            <a:noFill/>
            <a:ln>
              <a:noFill/>
            </a:ln>
          </p:spPr>
        </p:pic>
      </p:grpSp>
      <p:sp>
        <p:nvSpPr>
          <p:cNvPr id="2054" name="Google Shape;2054;p252"/>
          <p:cNvSpPr/>
          <p:nvPr/>
        </p:nvSpPr>
        <p:spPr>
          <a:xfrm>
            <a:off x="1404762" y="-497898"/>
            <a:ext cx="6434100" cy="6434100"/>
          </a:xfrm>
          <a:prstGeom prst="ellipse">
            <a:avLst/>
          </a:prstGeom>
          <a:solidFill>
            <a:srgbClr val="1E22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entury Gothic"/>
                <a:ea typeface="Century Gothic"/>
                <a:cs typeface="Century Gothic"/>
                <a:sym typeface="Century Gothic"/>
              </a:rPr>
              <a:t> </a:t>
            </a:r>
            <a:endParaRPr sz="1100"/>
          </a:p>
        </p:txBody>
      </p:sp>
      <p:sp>
        <p:nvSpPr>
          <p:cNvPr id="2055" name="Google Shape;2055;p252"/>
          <p:cNvSpPr txBox="1"/>
          <p:nvPr>
            <p:ph type="title"/>
          </p:nvPr>
        </p:nvSpPr>
        <p:spPr>
          <a:xfrm>
            <a:off x="1404762" y="2050357"/>
            <a:ext cx="6434100" cy="1337700"/>
          </a:xfrm>
          <a:prstGeom prst="rect">
            <a:avLst/>
          </a:prstGeom>
          <a:noFill/>
          <a:ln>
            <a:noFill/>
          </a:ln>
        </p:spPr>
        <p:txBody>
          <a:bodyPr anchorCtr="0" anchor="ctr" bIns="0" lIns="342900" spcFirstLastPara="1" rIns="342900" wrap="square" tIns="0">
            <a:noAutofit/>
          </a:bodyPr>
          <a:lstStyle/>
          <a:p>
            <a:pPr indent="0" lvl="0" marL="0" rtl="0" algn="ctr">
              <a:lnSpc>
                <a:spcPct val="100000"/>
              </a:lnSpc>
              <a:spcBef>
                <a:spcPts val="0"/>
              </a:spcBef>
              <a:spcAft>
                <a:spcPts val="0"/>
              </a:spcAft>
              <a:buClr>
                <a:srgbClr val="FFFFFF"/>
              </a:buClr>
              <a:buSzPts val="5400"/>
              <a:buFont typeface="Arial"/>
              <a:buNone/>
            </a:pPr>
            <a:r>
              <a:rPr lang="en" sz="5400"/>
              <a:t>Thank You!</a:t>
            </a:r>
            <a:endParaRPr/>
          </a:p>
        </p:txBody>
      </p:sp>
      <p:grpSp>
        <p:nvGrpSpPr>
          <p:cNvPr id="2056" name="Google Shape;2056;p252"/>
          <p:cNvGrpSpPr/>
          <p:nvPr/>
        </p:nvGrpSpPr>
        <p:grpSpPr>
          <a:xfrm>
            <a:off x="0" y="7975"/>
            <a:ext cx="1208593" cy="5143500"/>
            <a:chOff x="2371060" y="10633"/>
            <a:chExt cx="1611457" cy="6858000"/>
          </a:xfrm>
        </p:grpSpPr>
        <p:pic>
          <p:nvPicPr>
            <p:cNvPr id="2057" name="Google Shape;2057;p252"/>
            <p:cNvPicPr preferRelativeResize="0"/>
            <p:nvPr/>
          </p:nvPicPr>
          <p:blipFill rotWithShape="1">
            <a:blip r:embed="rId3">
              <a:alphaModFix/>
            </a:blip>
            <a:srcRect b="0" l="24880" r="37010" t="34589"/>
            <a:stretch/>
          </p:blipFill>
          <p:spPr>
            <a:xfrm>
              <a:off x="2371060" y="4097799"/>
              <a:ext cx="1611457" cy="2770834"/>
            </a:xfrm>
            <a:prstGeom prst="rect">
              <a:avLst/>
            </a:prstGeom>
            <a:noFill/>
            <a:ln>
              <a:noFill/>
            </a:ln>
          </p:spPr>
        </p:pic>
        <p:pic>
          <p:nvPicPr>
            <p:cNvPr id="2058" name="Google Shape;2058;p252"/>
            <p:cNvPicPr preferRelativeResize="0"/>
            <p:nvPr/>
          </p:nvPicPr>
          <p:blipFill rotWithShape="1">
            <a:blip r:embed="rId3">
              <a:alphaModFix/>
            </a:blip>
            <a:srcRect b="0" l="24880" r="37010" t="34589"/>
            <a:stretch/>
          </p:blipFill>
          <p:spPr>
            <a:xfrm>
              <a:off x="2371060" y="1345455"/>
              <a:ext cx="1611457" cy="2770834"/>
            </a:xfrm>
            <a:prstGeom prst="rect">
              <a:avLst/>
            </a:prstGeom>
            <a:noFill/>
            <a:ln>
              <a:noFill/>
            </a:ln>
          </p:spPr>
        </p:pic>
        <p:pic>
          <p:nvPicPr>
            <p:cNvPr id="2059" name="Google Shape;2059;p252"/>
            <p:cNvPicPr preferRelativeResize="0"/>
            <p:nvPr/>
          </p:nvPicPr>
          <p:blipFill rotWithShape="1">
            <a:blip r:embed="rId3">
              <a:alphaModFix/>
            </a:blip>
            <a:srcRect b="0" l="24880" r="37010" t="68146"/>
            <a:stretch/>
          </p:blipFill>
          <p:spPr>
            <a:xfrm>
              <a:off x="2371060" y="10633"/>
              <a:ext cx="1611457" cy="1349350"/>
            </a:xfrm>
            <a:prstGeom prst="rect">
              <a:avLst/>
            </a:prstGeom>
            <a:noFill/>
            <a:ln>
              <a:noFill/>
            </a:ln>
          </p:spPr>
        </p:pic>
      </p:grpSp>
      <p:sp>
        <p:nvSpPr>
          <p:cNvPr id="2060" name="Google Shape;2060;p252"/>
          <p:cNvSpPr/>
          <p:nvPr/>
        </p:nvSpPr>
        <p:spPr>
          <a:xfrm>
            <a:off x="8569448" y="4741409"/>
            <a:ext cx="277500" cy="277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entury Gothic"/>
              <a:ea typeface="Century Gothic"/>
              <a:cs typeface="Century Gothic"/>
              <a:sym typeface="Century Gothic"/>
            </a:endParaRPr>
          </a:p>
        </p:txBody>
      </p:sp>
      <p:sp>
        <p:nvSpPr>
          <p:cNvPr id="2061" name="Google Shape;2061;p252"/>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None/>
            </a:pPr>
            <a:fld id="{00000000-1234-1234-1234-123412341234}" type="slidenum">
              <a:rPr lang="en"/>
              <a:t>‹#›</a:t>
            </a:fld>
            <a:endParaRPr/>
          </a:p>
        </p:txBody>
      </p:sp>
      <p:pic>
        <p:nvPicPr>
          <p:cNvPr id="2062" name="Google Shape;2062;p252"/>
          <p:cNvPicPr preferRelativeResize="0"/>
          <p:nvPr/>
        </p:nvPicPr>
        <p:blipFill rotWithShape="1">
          <a:blip r:embed="rId4">
            <a:alphaModFix/>
          </a:blip>
          <a:srcRect b="0" l="0" r="0" t="0"/>
          <a:stretch/>
        </p:blipFill>
        <p:spPr>
          <a:xfrm>
            <a:off x="2912839" y="4678745"/>
            <a:ext cx="3500368" cy="336464"/>
          </a:xfrm>
          <a:prstGeom prst="rect">
            <a:avLst/>
          </a:prstGeom>
          <a:noFill/>
          <a:ln>
            <a:noFill/>
          </a:ln>
        </p:spPr>
      </p:pic>
      <p:sp>
        <p:nvSpPr>
          <p:cNvPr id="2063" name="Google Shape;2063;p252"/>
          <p:cNvSpPr txBox="1"/>
          <p:nvPr/>
        </p:nvSpPr>
        <p:spPr>
          <a:xfrm>
            <a:off x="3142510" y="3622486"/>
            <a:ext cx="2859000" cy="40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1100"/>
              <a:buNone/>
            </a:pPr>
            <a:r>
              <a:rPr lang="en" sz="1100">
                <a:solidFill>
                  <a:schemeClr val="lt1"/>
                </a:solidFill>
                <a:latin typeface="Century Gothic"/>
                <a:ea typeface="Century Gothic"/>
                <a:cs typeface="Century Gothic"/>
                <a:sym typeface="Century Gothic"/>
              </a:rPr>
              <a:t>COO</a:t>
            </a:r>
            <a:endParaRPr sz="1100">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lang="en" sz="1100">
                <a:solidFill>
                  <a:schemeClr val="lt1"/>
                </a:solidFill>
                <a:latin typeface="Century Gothic"/>
                <a:ea typeface="Century Gothic"/>
                <a:cs typeface="Century Gothic"/>
                <a:sym typeface="Century Gothic"/>
              </a:rPr>
              <a:t>michael@hyro.ai</a:t>
            </a:r>
            <a:endParaRPr sz="1100">
              <a:solidFill>
                <a:schemeClr val="lt1"/>
              </a:solidFill>
              <a:latin typeface="Century Gothic"/>
              <a:ea typeface="Century Gothic"/>
              <a:cs typeface="Century Gothic"/>
              <a:sym typeface="Century Gothic"/>
            </a:endParaRPr>
          </a:p>
        </p:txBody>
      </p:sp>
      <p:sp>
        <p:nvSpPr>
          <p:cNvPr id="2064" name="Google Shape;2064;p252"/>
          <p:cNvSpPr txBox="1"/>
          <p:nvPr/>
        </p:nvSpPr>
        <p:spPr>
          <a:xfrm>
            <a:off x="2666110" y="3222285"/>
            <a:ext cx="3811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2000">
                <a:solidFill>
                  <a:srgbClr val="55C1E9"/>
                </a:solidFill>
              </a:rPr>
              <a:t>Michael Blumental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pic>
        <p:nvPicPr>
          <p:cNvPr id="1150" name="Google Shape;1150;p221"/>
          <p:cNvPicPr preferRelativeResize="0"/>
          <p:nvPr/>
        </p:nvPicPr>
        <p:blipFill rotWithShape="1">
          <a:blip r:embed="rId3">
            <a:alphaModFix/>
          </a:blip>
          <a:srcRect b="9959" l="37012" r="9954" t="37010"/>
          <a:stretch/>
        </p:blipFill>
        <p:spPr>
          <a:xfrm>
            <a:off x="352499" y="2340325"/>
            <a:ext cx="1344300" cy="1346100"/>
          </a:xfrm>
          <a:prstGeom prst="ellipse">
            <a:avLst/>
          </a:prstGeom>
          <a:noFill/>
          <a:ln>
            <a:noFill/>
          </a:ln>
        </p:spPr>
      </p:pic>
      <p:sp>
        <p:nvSpPr>
          <p:cNvPr id="1151" name="Google Shape;1151;p221"/>
          <p:cNvSpPr/>
          <p:nvPr/>
        </p:nvSpPr>
        <p:spPr>
          <a:xfrm>
            <a:off x="643017" y="2071612"/>
            <a:ext cx="1539600" cy="1540200"/>
          </a:xfrm>
          <a:prstGeom prst="ellipse">
            <a:avLst/>
          </a:prstGeom>
          <a:solidFill>
            <a:srgbClr val="1E22AA"/>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1152" name="Google Shape;1152;p221"/>
          <p:cNvSpPr txBox="1"/>
          <p:nvPr/>
        </p:nvSpPr>
        <p:spPr>
          <a:xfrm>
            <a:off x="762812" y="2541882"/>
            <a:ext cx="1220400" cy="5619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i="1" lang="en" sz="3200">
                <a:solidFill>
                  <a:schemeClr val="lt1"/>
                </a:solidFill>
              </a:rPr>
              <a:t>81</a:t>
            </a:r>
            <a:r>
              <a:rPr i="1" lang="en" sz="3200">
                <a:solidFill>
                  <a:schemeClr val="lt1"/>
                </a:solidFill>
              </a:rPr>
              <a:t>%</a:t>
            </a:r>
            <a:endParaRPr sz="3200"/>
          </a:p>
        </p:txBody>
      </p:sp>
      <p:pic>
        <p:nvPicPr>
          <p:cNvPr id="1153" name="Google Shape;1153;p221"/>
          <p:cNvPicPr preferRelativeResize="0"/>
          <p:nvPr/>
        </p:nvPicPr>
        <p:blipFill rotWithShape="1">
          <a:blip r:embed="rId3">
            <a:alphaModFix/>
          </a:blip>
          <a:srcRect b="9959" l="37012" r="9954" t="37010"/>
          <a:stretch/>
        </p:blipFill>
        <p:spPr>
          <a:xfrm>
            <a:off x="2539573" y="2340325"/>
            <a:ext cx="1344300" cy="1346100"/>
          </a:xfrm>
          <a:prstGeom prst="ellipse">
            <a:avLst/>
          </a:prstGeom>
          <a:noFill/>
          <a:ln>
            <a:noFill/>
          </a:ln>
        </p:spPr>
      </p:pic>
      <p:sp>
        <p:nvSpPr>
          <p:cNvPr id="1154" name="Google Shape;1154;p221"/>
          <p:cNvSpPr/>
          <p:nvPr/>
        </p:nvSpPr>
        <p:spPr>
          <a:xfrm>
            <a:off x="2830091" y="2071612"/>
            <a:ext cx="1539600" cy="1540200"/>
          </a:xfrm>
          <a:prstGeom prst="ellipse">
            <a:avLst/>
          </a:prstGeom>
          <a:solidFill>
            <a:srgbClr val="1E22AA"/>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1155" name="Google Shape;1155;p221"/>
          <p:cNvSpPr txBox="1"/>
          <p:nvPr/>
        </p:nvSpPr>
        <p:spPr>
          <a:xfrm>
            <a:off x="2949886" y="2541882"/>
            <a:ext cx="1220400" cy="5619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i="1" lang="en" sz="3200">
                <a:solidFill>
                  <a:schemeClr val="lt1"/>
                </a:solidFill>
              </a:rPr>
              <a:t>67</a:t>
            </a:r>
            <a:r>
              <a:rPr i="1" lang="en" sz="3200">
                <a:solidFill>
                  <a:schemeClr val="lt1"/>
                </a:solidFill>
              </a:rPr>
              <a:t>%</a:t>
            </a:r>
            <a:endParaRPr sz="3200"/>
          </a:p>
        </p:txBody>
      </p:sp>
      <p:sp>
        <p:nvSpPr>
          <p:cNvPr id="1156" name="Google Shape;1156;p221"/>
          <p:cNvSpPr txBox="1"/>
          <p:nvPr>
            <p:ph type="title"/>
          </p:nvPr>
        </p:nvSpPr>
        <p:spPr>
          <a:xfrm>
            <a:off x="640925" y="802174"/>
            <a:ext cx="7375200" cy="623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sz="2400"/>
              <a:t>Patients’ digital expectations &amp; staffing shortages have accelerated the demand for virtual assistants</a:t>
            </a:r>
            <a:endParaRPr sz="2400"/>
          </a:p>
        </p:txBody>
      </p:sp>
      <p:sp>
        <p:nvSpPr>
          <p:cNvPr id="1157" name="Google Shape;1157;p221"/>
          <p:cNvSpPr txBox="1"/>
          <p:nvPr>
            <p:ph idx="4294967295"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sz="600">
                <a:solidFill>
                  <a:schemeClr val="lt1"/>
                </a:solidFill>
              </a:rPr>
              <a:t>‹#›</a:t>
            </a:fld>
            <a:endParaRPr sz="600">
              <a:solidFill>
                <a:schemeClr val="lt1"/>
              </a:solidFill>
            </a:endParaRPr>
          </a:p>
        </p:txBody>
      </p:sp>
      <p:sp>
        <p:nvSpPr>
          <p:cNvPr id="1158" name="Google Shape;1158;p221"/>
          <p:cNvSpPr txBox="1"/>
          <p:nvPr/>
        </p:nvSpPr>
        <p:spPr>
          <a:xfrm>
            <a:off x="482575" y="3821125"/>
            <a:ext cx="1819800" cy="6234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lang="en" sz="900">
                <a:solidFill>
                  <a:schemeClr val="lt2"/>
                </a:solidFill>
                <a:latin typeface="Century Gothic"/>
                <a:ea typeface="Century Gothic"/>
                <a:cs typeface="Century Gothic"/>
                <a:sym typeface="Century Gothic"/>
              </a:rPr>
              <a:t>Of patients want the virtual tools adopted during COVID-19 pandemic to remain regular part of the healthcare experience</a:t>
            </a:r>
            <a:endParaRPr sz="800"/>
          </a:p>
        </p:txBody>
      </p:sp>
      <p:sp>
        <p:nvSpPr>
          <p:cNvPr id="1159" name="Google Shape;1159;p221"/>
          <p:cNvSpPr txBox="1"/>
          <p:nvPr/>
        </p:nvSpPr>
        <p:spPr>
          <a:xfrm>
            <a:off x="2759775" y="3821125"/>
            <a:ext cx="1655100" cy="6234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lang="en" sz="900">
                <a:solidFill>
                  <a:schemeClr val="lt2"/>
                </a:solidFill>
                <a:latin typeface="Century Gothic"/>
                <a:ea typeface="Century Gothic"/>
                <a:cs typeface="Century Gothic"/>
                <a:sym typeface="Century Gothic"/>
              </a:rPr>
              <a:t>Of callers hang up the phone because they are frustrated by wait times to speak to a representative</a:t>
            </a:r>
            <a:endParaRPr sz="800"/>
          </a:p>
        </p:txBody>
      </p:sp>
      <p:sp>
        <p:nvSpPr>
          <p:cNvPr id="1160" name="Google Shape;1160;p221"/>
          <p:cNvSpPr txBox="1"/>
          <p:nvPr/>
        </p:nvSpPr>
        <p:spPr>
          <a:xfrm>
            <a:off x="2759775" y="4444525"/>
            <a:ext cx="1655100" cy="2079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i="1" lang="en" sz="900">
                <a:solidFill>
                  <a:srgbClr val="9E9E9E"/>
                </a:solidFill>
                <a:latin typeface="Century Gothic"/>
                <a:ea typeface="Century Gothic"/>
                <a:cs typeface="Century Gothic"/>
                <a:sym typeface="Century Gothic"/>
              </a:rPr>
              <a:t>8x8</a:t>
            </a:r>
            <a:endParaRPr i="1" sz="800">
              <a:solidFill>
                <a:srgbClr val="9E9E9E"/>
              </a:solidFill>
            </a:endParaRPr>
          </a:p>
        </p:txBody>
      </p:sp>
      <p:sp>
        <p:nvSpPr>
          <p:cNvPr id="1161" name="Google Shape;1161;p221"/>
          <p:cNvSpPr txBox="1"/>
          <p:nvPr/>
        </p:nvSpPr>
        <p:spPr>
          <a:xfrm>
            <a:off x="4919475" y="3821125"/>
            <a:ext cx="1655100" cy="4848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Clr>
                <a:schemeClr val="dk1"/>
              </a:buClr>
              <a:buSzPts val="1100"/>
              <a:buFont typeface="Arial"/>
              <a:buNone/>
            </a:pPr>
            <a:r>
              <a:rPr lang="en" sz="900">
                <a:solidFill>
                  <a:schemeClr val="lt2"/>
                </a:solidFill>
                <a:latin typeface="Century Gothic"/>
                <a:ea typeface="Century Gothic"/>
                <a:cs typeface="Century Gothic"/>
                <a:sym typeface="Century Gothic"/>
              </a:rPr>
              <a:t>Have already left the healthcare workforce as</a:t>
            </a:r>
            <a:endParaRPr sz="900">
              <a:solidFill>
                <a:schemeClr val="lt2"/>
              </a:solidFill>
              <a:latin typeface="Century Gothic"/>
              <a:ea typeface="Century Gothic"/>
              <a:cs typeface="Century Gothic"/>
              <a:sym typeface="Century Gothic"/>
            </a:endParaRPr>
          </a:p>
          <a:p>
            <a:pPr indent="0" lvl="0" marL="0" marR="0" rtl="0" algn="ctr">
              <a:spcBef>
                <a:spcPts val="0"/>
              </a:spcBef>
              <a:spcAft>
                <a:spcPts val="0"/>
              </a:spcAft>
              <a:buNone/>
            </a:pPr>
            <a:r>
              <a:rPr lang="en" sz="900">
                <a:solidFill>
                  <a:schemeClr val="lt2"/>
                </a:solidFill>
                <a:latin typeface="Century Gothic"/>
                <a:ea typeface="Century Gothic"/>
                <a:cs typeface="Century Gothic"/>
                <a:sym typeface="Century Gothic"/>
              </a:rPr>
              <a:t>of May 2022</a:t>
            </a:r>
            <a:endParaRPr sz="900">
              <a:solidFill>
                <a:schemeClr val="lt2"/>
              </a:solidFill>
              <a:latin typeface="Century Gothic"/>
              <a:ea typeface="Century Gothic"/>
              <a:cs typeface="Century Gothic"/>
              <a:sym typeface="Century Gothic"/>
            </a:endParaRPr>
          </a:p>
        </p:txBody>
      </p:sp>
      <p:sp>
        <p:nvSpPr>
          <p:cNvPr id="1162" name="Google Shape;1162;p221"/>
          <p:cNvSpPr txBox="1"/>
          <p:nvPr/>
        </p:nvSpPr>
        <p:spPr>
          <a:xfrm>
            <a:off x="4919475" y="4354400"/>
            <a:ext cx="1655100" cy="2079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i="1" lang="en" sz="900">
                <a:solidFill>
                  <a:srgbClr val="9E9E9E"/>
                </a:solidFill>
                <a:latin typeface="Century Gothic"/>
                <a:ea typeface="Century Gothic"/>
                <a:cs typeface="Century Gothic"/>
                <a:sym typeface="Century Gothic"/>
              </a:rPr>
              <a:t>U.S. Bureau of Labor Statistics</a:t>
            </a:r>
            <a:endParaRPr i="1" sz="800">
              <a:solidFill>
                <a:srgbClr val="9E9E9E"/>
              </a:solidFill>
            </a:endParaRPr>
          </a:p>
        </p:txBody>
      </p:sp>
      <p:sp>
        <p:nvSpPr>
          <p:cNvPr id="1163" name="Google Shape;1163;p221"/>
          <p:cNvSpPr txBox="1"/>
          <p:nvPr/>
        </p:nvSpPr>
        <p:spPr>
          <a:xfrm>
            <a:off x="7193625" y="3821125"/>
            <a:ext cx="1655100" cy="4848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SzPts val="1100"/>
              <a:buNone/>
            </a:pPr>
            <a:r>
              <a:rPr lang="en" sz="900">
                <a:solidFill>
                  <a:schemeClr val="lt2"/>
                </a:solidFill>
                <a:latin typeface="Century Gothic"/>
                <a:ea typeface="Century Gothic"/>
                <a:cs typeface="Century Gothic"/>
                <a:sym typeface="Century Gothic"/>
              </a:rPr>
              <a:t>Report having quit their jobs due to staffing shortages and burnout</a:t>
            </a:r>
            <a:endParaRPr sz="900">
              <a:solidFill>
                <a:schemeClr val="lt2"/>
              </a:solidFill>
              <a:latin typeface="Century Gothic"/>
              <a:ea typeface="Century Gothic"/>
              <a:cs typeface="Century Gothic"/>
              <a:sym typeface="Century Gothic"/>
            </a:endParaRPr>
          </a:p>
        </p:txBody>
      </p:sp>
      <p:sp>
        <p:nvSpPr>
          <p:cNvPr id="1164" name="Google Shape;1164;p221"/>
          <p:cNvSpPr txBox="1"/>
          <p:nvPr/>
        </p:nvSpPr>
        <p:spPr>
          <a:xfrm>
            <a:off x="7193625" y="4354400"/>
            <a:ext cx="1655100" cy="2079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i="1" lang="en" sz="900">
                <a:solidFill>
                  <a:srgbClr val="9E9E9E"/>
                </a:solidFill>
                <a:latin typeface="Century Gothic"/>
                <a:ea typeface="Century Gothic"/>
                <a:cs typeface="Century Gothic"/>
                <a:sym typeface="Century Gothic"/>
              </a:rPr>
              <a:t>Forbes</a:t>
            </a:r>
            <a:endParaRPr i="1" sz="800">
              <a:solidFill>
                <a:srgbClr val="9E9E9E"/>
              </a:solidFill>
            </a:endParaRPr>
          </a:p>
        </p:txBody>
      </p:sp>
      <p:sp>
        <p:nvSpPr>
          <p:cNvPr id="1165" name="Google Shape;1165;p221"/>
          <p:cNvSpPr txBox="1"/>
          <p:nvPr/>
        </p:nvSpPr>
        <p:spPr>
          <a:xfrm>
            <a:off x="640926" y="1720238"/>
            <a:ext cx="3875700" cy="207900"/>
          </a:xfrm>
          <a:prstGeom prst="rect">
            <a:avLst/>
          </a:prstGeom>
          <a:noFill/>
          <a:ln>
            <a:noFill/>
          </a:ln>
        </p:spPr>
        <p:txBody>
          <a:bodyPr anchorCtr="0" anchor="t" bIns="34275" lIns="0" spcFirstLastPara="1" rIns="0" wrap="square" tIns="34275">
            <a:spAutoFit/>
          </a:bodyPr>
          <a:lstStyle/>
          <a:p>
            <a:pPr indent="0" lvl="0" marL="0" marR="0" rtl="0" algn="l">
              <a:spcBef>
                <a:spcPts val="0"/>
              </a:spcBef>
              <a:spcAft>
                <a:spcPts val="0"/>
              </a:spcAft>
              <a:buNone/>
            </a:pPr>
            <a:r>
              <a:rPr b="1" i="1" lang="en" sz="900" u="sng">
                <a:solidFill>
                  <a:schemeClr val="accent1"/>
                </a:solidFill>
                <a:latin typeface="Century Gothic"/>
                <a:ea typeface="Century Gothic"/>
                <a:cs typeface="Century Gothic"/>
                <a:sym typeface="Century Gothic"/>
              </a:rPr>
              <a:t>PATIENTS EXPECTATIONS</a:t>
            </a:r>
            <a:endParaRPr b="1" i="1" sz="800" u="sng">
              <a:solidFill>
                <a:schemeClr val="accent1"/>
              </a:solidFill>
            </a:endParaRPr>
          </a:p>
        </p:txBody>
      </p:sp>
      <p:sp>
        <p:nvSpPr>
          <p:cNvPr id="1166" name="Google Shape;1166;p221"/>
          <p:cNvSpPr txBox="1"/>
          <p:nvPr/>
        </p:nvSpPr>
        <p:spPr>
          <a:xfrm>
            <a:off x="5061001" y="1720238"/>
            <a:ext cx="3875700" cy="207900"/>
          </a:xfrm>
          <a:prstGeom prst="rect">
            <a:avLst/>
          </a:prstGeom>
          <a:noFill/>
          <a:ln>
            <a:noFill/>
          </a:ln>
        </p:spPr>
        <p:txBody>
          <a:bodyPr anchorCtr="0" anchor="t" bIns="34275" lIns="0" spcFirstLastPara="1" rIns="0" wrap="square" tIns="34275">
            <a:spAutoFit/>
          </a:bodyPr>
          <a:lstStyle/>
          <a:p>
            <a:pPr indent="0" lvl="0" marL="0" marR="0" rtl="0" algn="l">
              <a:spcBef>
                <a:spcPts val="0"/>
              </a:spcBef>
              <a:spcAft>
                <a:spcPts val="0"/>
              </a:spcAft>
              <a:buNone/>
            </a:pPr>
            <a:r>
              <a:rPr b="1" i="1" lang="en" sz="900" u="sng">
                <a:solidFill>
                  <a:schemeClr val="accent2"/>
                </a:solidFill>
                <a:latin typeface="Century Gothic"/>
                <a:ea typeface="Century Gothic"/>
                <a:cs typeface="Century Gothic"/>
                <a:sym typeface="Century Gothic"/>
              </a:rPr>
              <a:t>STAFFING ISSUES</a:t>
            </a:r>
            <a:endParaRPr b="1" i="1" sz="800" u="sng">
              <a:solidFill>
                <a:schemeClr val="accent2"/>
              </a:solidFill>
            </a:endParaRPr>
          </a:p>
        </p:txBody>
      </p:sp>
      <p:pic>
        <p:nvPicPr>
          <p:cNvPr id="1167" name="Google Shape;1167;p221"/>
          <p:cNvPicPr preferRelativeResize="0"/>
          <p:nvPr/>
        </p:nvPicPr>
        <p:blipFill rotWithShape="1">
          <a:blip r:embed="rId4">
            <a:alphaModFix/>
          </a:blip>
          <a:srcRect b="13250" l="17138" r="39284" t="43235"/>
          <a:stretch/>
        </p:blipFill>
        <p:spPr>
          <a:xfrm rot="-1800277">
            <a:off x="7093340" y="2358273"/>
            <a:ext cx="1346212" cy="1346212"/>
          </a:xfrm>
          <a:prstGeom prst="ellipse">
            <a:avLst/>
          </a:prstGeom>
          <a:noFill/>
          <a:ln>
            <a:noFill/>
          </a:ln>
        </p:spPr>
      </p:pic>
      <p:sp>
        <p:nvSpPr>
          <p:cNvPr id="1168" name="Google Shape;1168;p221"/>
          <p:cNvSpPr/>
          <p:nvPr/>
        </p:nvSpPr>
        <p:spPr>
          <a:xfrm>
            <a:off x="7309136" y="2071612"/>
            <a:ext cx="1539600" cy="1540200"/>
          </a:xfrm>
          <a:prstGeom prst="ellipse">
            <a:avLst/>
          </a:prstGeom>
          <a:solidFill>
            <a:srgbClr val="55C1E9"/>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pic>
        <p:nvPicPr>
          <p:cNvPr id="1169" name="Google Shape;1169;p221"/>
          <p:cNvPicPr preferRelativeResize="0"/>
          <p:nvPr/>
        </p:nvPicPr>
        <p:blipFill rotWithShape="1">
          <a:blip r:embed="rId4">
            <a:alphaModFix/>
          </a:blip>
          <a:srcRect b="13250" l="17138" r="39284" t="43235"/>
          <a:stretch/>
        </p:blipFill>
        <p:spPr>
          <a:xfrm rot="-1800277">
            <a:off x="4876406" y="2358273"/>
            <a:ext cx="1346212" cy="1346212"/>
          </a:xfrm>
          <a:prstGeom prst="ellipse">
            <a:avLst/>
          </a:prstGeom>
          <a:noFill/>
          <a:ln>
            <a:noFill/>
          </a:ln>
        </p:spPr>
      </p:pic>
      <p:sp>
        <p:nvSpPr>
          <p:cNvPr id="1170" name="Google Shape;1170;p221"/>
          <p:cNvSpPr/>
          <p:nvPr/>
        </p:nvSpPr>
        <p:spPr>
          <a:xfrm>
            <a:off x="5092203" y="2071612"/>
            <a:ext cx="1539600" cy="1540200"/>
          </a:xfrm>
          <a:prstGeom prst="ellipse">
            <a:avLst/>
          </a:prstGeom>
          <a:solidFill>
            <a:srgbClr val="55C1E9"/>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1171" name="Google Shape;1171;p221"/>
          <p:cNvSpPr txBox="1"/>
          <p:nvPr/>
        </p:nvSpPr>
        <p:spPr>
          <a:xfrm>
            <a:off x="5263830" y="2541882"/>
            <a:ext cx="1220400" cy="5619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i="1" lang="en" sz="3200">
                <a:solidFill>
                  <a:schemeClr val="lt1"/>
                </a:solidFill>
              </a:rPr>
              <a:t>20</a:t>
            </a:r>
            <a:r>
              <a:rPr i="1" lang="en" sz="3200">
                <a:solidFill>
                  <a:schemeClr val="lt1"/>
                </a:solidFill>
              </a:rPr>
              <a:t>%</a:t>
            </a:r>
            <a:endParaRPr sz="3200"/>
          </a:p>
        </p:txBody>
      </p:sp>
      <p:sp>
        <p:nvSpPr>
          <p:cNvPr id="1172" name="Google Shape;1172;p221"/>
          <p:cNvSpPr txBox="1"/>
          <p:nvPr/>
        </p:nvSpPr>
        <p:spPr>
          <a:xfrm>
            <a:off x="7450373" y="2541882"/>
            <a:ext cx="1220400" cy="5619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i="1" lang="en" sz="3200">
                <a:solidFill>
                  <a:schemeClr val="lt1"/>
                </a:solidFill>
              </a:rPr>
              <a:t>28</a:t>
            </a:r>
            <a:r>
              <a:rPr i="1" lang="en" sz="3200">
                <a:solidFill>
                  <a:schemeClr val="lt1"/>
                </a:solidFill>
              </a:rPr>
              <a:t>%</a:t>
            </a:r>
            <a:endParaRPr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222"/>
          <p:cNvSpPr txBox="1"/>
          <p:nvPr>
            <p:ph idx="12" type="sldNum"/>
          </p:nvPr>
        </p:nvSpPr>
        <p:spPr>
          <a:xfrm>
            <a:off x="6771291" y="2980888"/>
            <a:ext cx="288900" cy="127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
        <p:nvSpPr>
          <p:cNvPr id="1178" name="Google Shape;1178;p222"/>
          <p:cNvSpPr txBox="1"/>
          <p:nvPr>
            <p:ph type="title"/>
          </p:nvPr>
        </p:nvSpPr>
        <p:spPr>
          <a:xfrm>
            <a:off x="490025" y="1344050"/>
            <a:ext cx="2467800" cy="2407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2700"/>
              <a:buFont typeface="Arial"/>
              <a:buNone/>
            </a:pPr>
            <a:r>
              <a:rPr lang="en" sz="2200">
                <a:solidFill>
                  <a:schemeClr val="lt1"/>
                </a:solidFill>
              </a:rPr>
              <a:t>Relieve pressure on administrative teams while meeting digital demand</a:t>
            </a:r>
            <a:endParaRPr sz="2200"/>
          </a:p>
        </p:txBody>
      </p:sp>
      <p:sp>
        <p:nvSpPr>
          <p:cNvPr id="1179" name="Google Shape;1179;p222"/>
          <p:cNvSpPr txBox="1"/>
          <p:nvPr/>
        </p:nvSpPr>
        <p:spPr>
          <a:xfrm>
            <a:off x="5424843" y="864844"/>
            <a:ext cx="3287700" cy="408000"/>
          </a:xfrm>
          <a:prstGeom prst="rect">
            <a:avLst/>
          </a:prstGeom>
          <a:noFill/>
          <a:ln>
            <a:noFill/>
          </a:ln>
        </p:spPr>
        <p:txBody>
          <a:bodyPr anchorCtr="0" anchor="t" bIns="34275" lIns="0" spcFirstLastPara="1" rIns="0" wrap="square" tIns="34275">
            <a:spAutoFit/>
          </a:bodyPr>
          <a:lstStyle/>
          <a:p>
            <a:pPr indent="0" lvl="0" marL="0" marR="0" rtl="0" algn="l">
              <a:spcBef>
                <a:spcPts val="0"/>
              </a:spcBef>
              <a:spcAft>
                <a:spcPts val="0"/>
              </a:spcAft>
              <a:buNone/>
            </a:pPr>
            <a:r>
              <a:rPr lang="en" sz="1100">
                <a:solidFill>
                  <a:schemeClr val="lt2"/>
                </a:solidFill>
                <a:latin typeface="Century Gothic"/>
                <a:ea typeface="Century Gothic"/>
                <a:cs typeface="Century Gothic"/>
                <a:sym typeface="Century Gothic"/>
              </a:rPr>
              <a:t>to become self </a:t>
            </a:r>
            <a:r>
              <a:rPr lang="en" sz="1100">
                <a:solidFill>
                  <a:schemeClr val="lt2"/>
                </a:solidFill>
                <a:latin typeface="Century Gothic"/>
                <a:ea typeface="Century Gothic"/>
                <a:cs typeface="Century Gothic"/>
                <a:sym typeface="Century Gothic"/>
              </a:rPr>
              <a:t>sufficient</a:t>
            </a:r>
            <a:r>
              <a:rPr lang="en" sz="1100">
                <a:solidFill>
                  <a:schemeClr val="lt2"/>
                </a:solidFill>
                <a:latin typeface="Century Gothic"/>
                <a:ea typeface="Century Gothic"/>
                <a:cs typeface="Century Gothic"/>
                <a:sym typeface="Century Gothic"/>
              </a:rPr>
              <a:t> in their health </a:t>
            </a:r>
            <a:endParaRPr sz="1100">
              <a:solidFill>
                <a:schemeClr val="lt2"/>
              </a:solidFill>
              <a:latin typeface="Century Gothic"/>
              <a:ea typeface="Century Gothic"/>
              <a:cs typeface="Century Gothic"/>
              <a:sym typeface="Century Gothic"/>
            </a:endParaRPr>
          </a:p>
          <a:p>
            <a:pPr indent="0" lvl="0" marL="0" marR="0" rtl="0" algn="l">
              <a:spcBef>
                <a:spcPts val="0"/>
              </a:spcBef>
              <a:spcAft>
                <a:spcPts val="0"/>
              </a:spcAft>
              <a:buNone/>
            </a:pPr>
            <a:r>
              <a:rPr lang="en" sz="1100">
                <a:solidFill>
                  <a:schemeClr val="lt2"/>
                </a:solidFill>
                <a:latin typeface="Century Gothic"/>
                <a:ea typeface="Century Gothic"/>
                <a:cs typeface="Century Gothic"/>
                <a:sym typeface="Century Gothic"/>
              </a:rPr>
              <a:t>and care</a:t>
            </a:r>
            <a:endParaRPr sz="1100"/>
          </a:p>
        </p:txBody>
      </p:sp>
      <p:sp>
        <p:nvSpPr>
          <p:cNvPr id="1180" name="Google Shape;1180;p222"/>
          <p:cNvSpPr txBox="1"/>
          <p:nvPr/>
        </p:nvSpPr>
        <p:spPr>
          <a:xfrm>
            <a:off x="5424843" y="4476151"/>
            <a:ext cx="3287700" cy="238500"/>
          </a:xfrm>
          <a:prstGeom prst="rect">
            <a:avLst/>
          </a:prstGeom>
          <a:noFill/>
          <a:ln>
            <a:noFill/>
          </a:ln>
        </p:spPr>
        <p:txBody>
          <a:bodyPr anchorCtr="0" anchor="t" bIns="34275" lIns="0" spcFirstLastPara="1" rIns="0" wrap="square" tIns="34275">
            <a:spAutoFit/>
          </a:bodyPr>
          <a:lstStyle/>
          <a:p>
            <a:pPr indent="0" lvl="0" marL="0" marR="0" rtl="0" algn="l">
              <a:spcBef>
                <a:spcPts val="0"/>
              </a:spcBef>
              <a:spcAft>
                <a:spcPts val="0"/>
              </a:spcAft>
              <a:buNone/>
            </a:pPr>
            <a:r>
              <a:rPr lang="en" sz="1100">
                <a:solidFill>
                  <a:schemeClr val="lt2"/>
                </a:solidFill>
                <a:latin typeface="Century Gothic"/>
                <a:ea typeface="Century Gothic"/>
                <a:cs typeface="Century Gothic"/>
                <a:sym typeface="Century Gothic"/>
              </a:rPr>
              <a:t>on your staff </a:t>
            </a:r>
            <a:endParaRPr sz="1100"/>
          </a:p>
        </p:txBody>
      </p:sp>
      <p:sp>
        <p:nvSpPr>
          <p:cNvPr id="1181" name="Google Shape;1181;p222"/>
          <p:cNvSpPr txBox="1"/>
          <p:nvPr/>
        </p:nvSpPr>
        <p:spPr>
          <a:xfrm>
            <a:off x="5424843" y="3314241"/>
            <a:ext cx="3287700" cy="238500"/>
          </a:xfrm>
          <a:prstGeom prst="rect">
            <a:avLst/>
          </a:prstGeom>
          <a:noFill/>
          <a:ln>
            <a:noFill/>
          </a:ln>
        </p:spPr>
        <p:txBody>
          <a:bodyPr anchorCtr="0" anchor="t" bIns="34275" lIns="0" spcFirstLastPara="1" rIns="0" wrap="square" tIns="34275">
            <a:spAutoFit/>
          </a:bodyPr>
          <a:lstStyle/>
          <a:p>
            <a:pPr indent="0" lvl="0" marL="0" marR="0" rtl="0" algn="l">
              <a:spcBef>
                <a:spcPts val="0"/>
              </a:spcBef>
              <a:spcAft>
                <a:spcPts val="0"/>
              </a:spcAft>
              <a:buNone/>
            </a:pPr>
            <a:r>
              <a:rPr lang="en" sz="1100">
                <a:solidFill>
                  <a:schemeClr val="lt2"/>
                </a:solidFill>
                <a:latin typeface="Century Gothic"/>
                <a:ea typeface="Century Gothic"/>
                <a:cs typeface="Century Gothic"/>
                <a:sym typeface="Century Gothic"/>
              </a:rPr>
              <a:t>on complexities</a:t>
            </a:r>
            <a:endParaRPr sz="1100"/>
          </a:p>
        </p:txBody>
      </p:sp>
      <p:sp>
        <p:nvSpPr>
          <p:cNvPr id="1182" name="Google Shape;1182;p222"/>
          <p:cNvSpPr txBox="1"/>
          <p:nvPr/>
        </p:nvSpPr>
        <p:spPr>
          <a:xfrm>
            <a:off x="5356191" y="613500"/>
            <a:ext cx="1565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i="1" lang="en">
                <a:solidFill>
                  <a:schemeClr val="accent1"/>
                </a:solidFill>
              </a:rPr>
              <a:t>Empower patients</a:t>
            </a:r>
            <a:endParaRPr sz="1100"/>
          </a:p>
        </p:txBody>
      </p:sp>
      <p:sp>
        <p:nvSpPr>
          <p:cNvPr id="1183" name="Google Shape;1183;p222"/>
          <p:cNvSpPr txBox="1"/>
          <p:nvPr/>
        </p:nvSpPr>
        <p:spPr>
          <a:xfrm>
            <a:off x="5356191" y="3062897"/>
            <a:ext cx="1565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i="1" lang="en">
                <a:solidFill>
                  <a:schemeClr val="accent1"/>
                </a:solidFill>
              </a:rPr>
              <a:t>Focus more</a:t>
            </a:r>
            <a:endParaRPr sz="1100"/>
          </a:p>
        </p:txBody>
      </p:sp>
      <p:sp>
        <p:nvSpPr>
          <p:cNvPr id="1184" name="Google Shape;1184;p222"/>
          <p:cNvSpPr txBox="1"/>
          <p:nvPr/>
        </p:nvSpPr>
        <p:spPr>
          <a:xfrm>
            <a:off x="5356191" y="4224807"/>
            <a:ext cx="1565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i="1" lang="en">
                <a:solidFill>
                  <a:schemeClr val="accent1"/>
                </a:solidFill>
              </a:rPr>
              <a:t>Alleviate stress</a:t>
            </a:r>
            <a:endParaRPr sz="1100"/>
          </a:p>
        </p:txBody>
      </p:sp>
      <p:grpSp>
        <p:nvGrpSpPr>
          <p:cNvPr id="1185" name="Google Shape;1185;p222"/>
          <p:cNvGrpSpPr/>
          <p:nvPr/>
        </p:nvGrpSpPr>
        <p:grpSpPr>
          <a:xfrm>
            <a:off x="4517707" y="2923021"/>
            <a:ext cx="726900" cy="726900"/>
            <a:chOff x="4212907" y="2317408"/>
            <a:chExt cx="726900" cy="726900"/>
          </a:xfrm>
        </p:grpSpPr>
        <p:sp>
          <p:nvSpPr>
            <p:cNvPr id="1186" name="Google Shape;1186;p222"/>
            <p:cNvSpPr/>
            <p:nvPr/>
          </p:nvSpPr>
          <p:spPr>
            <a:xfrm>
              <a:off x="4212907" y="2317408"/>
              <a:ext cx="726900" cy="726900"/>
            </a:xfrm>
            <a:prstGeom prst="ellipse">
              <a:avLst/>
            </a:prstGeom>
            <a:solidFill>
              <a:srgbClr val="1E22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pic>
          <p:nvPicPr>
            <p:cNvPr id="1187" name="Google Shape;1187;p222"/>
            <p:cNvPicPr preferRelativeResize="0"/>
            <p:nvPr/>
          </p:nvPicPr>
          <p:blipFill rotWithShape="1">
            <a:blip r:embed="rId3">
              <a:alphaModFix/>
            </a:blip>
            <a:srcRect b="0" l="0" r="0" t="0"/>
            <a:stretch/>
          </p:blipFill>
          <p:spPr>
            <a:xfrm>
              <a:off x="4344167" y="2459217"/>
              <a:ext cx="482600" cy="482600"/>
            </a:xfrm>
            <a:prstGeom prst="rect">
              <a:avLst/>
            </a:prstGeom>
            <a:noFill/>
            <a:ln>
              <a:noFill/>
            </a:ln>
          </p:spPr>
        </p:pic>
      </p:grpSp>
      <p:grpSp>
        <p:nvGrpSpPr>
          <p:cNvPr id="1188" name="Google Shape;1188;p222"/>
          <p:cNvGrpSpPr/>
          <p:nvPr/>
        </p:nvGrpSpPr>
        <p:grpSpPr>
          <a:xfrm>
            <a:off x="4513350" y="4072583"/>
            <a:ext cx="726900" cy="726900"/>
            <a:chOff x="4208550" y="3466970"/>
            <a:chExt cx="726900" cy="726900"/>
          </a:xfrm>
        </p:grpSpPr>
        <p:sp>
          <p:nvSpPr>
            <p:cNvPr id="1189" name="Google Shape;1189;p222"/>
            <p:cNvSpPr/>
            <p:nvPr/>
          </p:nvSpPr>
          <p:spPr>
            <a:xfrm>
              <a:off x="4208550" y="3466970"/>
              <a:ext cx="726900" cy="726900"/>
            </a:xfrm>
            <a:prstGeom prst="ellipse">
              <a:avLst/>
            </a:prstGeom>
            <a:solidFill>
              <a:srgbClr val="1E22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pic>
          <p:nvPicPr>
            <p:cNvPr id="1190" name="Google Shape;1190;p222"/>
            <p:cNvPicPr preferRelativeResize="0"/>
            <p:nvPr/>
          </p:nvPicPr>
          <p:blipFill rotWithShape="1">
            <a:blip r:embed="rId4">
              <a:alphaModFix/>
            </a:blip>
            <a:srcRect b="0" l="0" r="0" t="0"/>
            <a:stretch/>
          </p:blipFill>
          <p:spPr>
            <a:xfrm>
              <a:off x="4351662" y="3642963"/>
              <a:ext cx="443031" cy="384737"/>
            </a:xfrm>
            <a:prstGeom prst="rect">
              <a:avLst/>
            </a:prstGeom>
            <a:noFill/>
            <a:ln>
              <a:noFill/>
            </a:ln>
          </p:spPr>
        </p:pic>
      </p:grpSp>
      <p:sp>
        <p:nvSpPr>
          <p:cNvPr id="1191" name="Google Shape;1191;p222"/>
          <p:cNvSpPr/>
          <p:nvPr/>
        </p:nvSpPr>
        <p:spPr>
          <a:xfrm>
            <a:off x="4513361" y="496420"/>
            <a:ext cx="726900" cy="726900"/>
          </a:xfrm>
          <a:prstGeom prst="ellipse">
            <a:avLst/>
          </a:prstGeom>
          <a:solidFill>
            <a:srgbClr val="1E22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sp>
        <p:nvSpPr>
          <p:cNvPr id="1192" name="Google Shape;1192;p222"/>
          <p:cNvSpPr/>
          <p:nvPr/>
        </p:nvSpPr>
        <p:spPr>
          <a:xfrm>
            <a:off x="4517699" y="1704713"/>
            <a:ext cx="726900" cy="726900"/>
          </a:xfrm>
          <a:prstGeom prst="ellipse">
            <a:avLst/>
          </a:prstGeom>
          <a:solidFill>
            <a:srgbClr val="1E22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pic>
        <p:nvPicPr>
          <p:cNvPr id="1193" name="Google Shape;1193;p222"/>
          <p:cNvPicPr preferRelativeResize="0"/>
          <p:nvPr/>
        </p:nvPicPr>
        <p:blipFill rotWithShape="1">
          <a:blip r:embed="rId5">
            <a:alphaModFix/>
          </a:blip>
          <a:srcRect b="0" l="0" r="0" t="0"/>
          <a:stretch/>
        </p:blipFill>
        <p:spPr>
          <a:xfrm>
            <a:off x="4751704" y="658813"/>
            <a:ext cx="280551" cy="402123"/>
          </a:xfrm>
          <a:prstGeom prst="rect">
            <a:avLst/>
          </a:prstGeom>
          <a:noFill/>
          <a:ln>
            <a:noFill/>
          </a:ln>
        </p:spPr>
      </p:pic>
      <p:sp>
        <p:nvSpPr>
          <p:cNvPr id="1194" name="Google Shape;1194;p222"/>
          <p:cNvSpPr txBox="1"/>
          <p:nvPr/>
        </p:nvSpPr>
        <p:spPr>
          <a:xfrm>
            <a:off x="5356191" y="1869300"/>
            <a:ext cx="1565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i="1" lang="en">
                <a:solidFill>
                  <a:schemeClr val="accent1"/>
                </a:solidFill>
              </a:rPr>
              <a:t>Stop wasting time</a:t>
            </a:r>
            <a:endParaRPr sz="1100"/>
          </a:p>
        </p:txBody>
      </p:sp>
      <p:sp>
        <p:nvSpPr>
          <p:cNvPr id="1195" name="Google Shape;1195;p222"/>
          <p:cNvSpPr txBox="1"/>
          <p:nvPr/>
        </p:nvSpPr>
        <p:spPr>
          <a:xfrm>
            <a:off x="5424843" y="2120644"/>
            <a:ext cx="3287700" cy="238500"/>
          </a:xfrm>
          <a:prstGeom prst="rect">
            <a:avLst/>
          </a:prstGeom>
          <a:noFill/>
          <a:ln>
            <a:noFill/>
          </a:ln>
        </p:spPr>
        <p:txBody>
          <a:bodyPr anchorCtr="0" anchor="t" bIns="34275" lIns="0" spcFirstLastPara="1" rIns="0" wrap="square" tIns="34275">
            <a:spAutoFit/>
          </a:bodyPr>
          <a:lstStyle/>
          <a:p>
            <a:pPr indent="0" lvl="0" marL="0" marR="0" rtl="0" algn="l">
              <a:spcBef>
                <a:spcPts val="0"/>
              </a:spcBef>
              <a:spcAft>
                <a:spcPts val="0"/>
              </a:spcAft>
              <a:buNone/>
            </a:pPr>
            <a:r>
              <a:rPr lang="en" sz="1100">
                <a:solidFill>
                  <a:schemeClr val="lt2"/>
                </a:solidFill>
                <a:latin typeface="Century Gothic"/>
                <a:ea typeface="Century Gothic"/>
                <a:cs typeface="Century Gothic"/>
                <a:sym typeface="Century Gothic"/>
              </a:rPr>
              <a:t>with repetitive conversations</a:t>
            </a:r>
            <a:endParaRPr sz="1100"/>
          </a:p>
        </p:txBody>
      </p:sp>
      <p:pic>
        <p:nvPicPr>
          <p:cNvPr id="1196" name="Google Shape;1196;p222"/>
          <p:cNvPicPr preferRelativeResize="0"/>
          <p:nvPr/>
        </p:nvPicPr>
        <p:blipFill rotWithShape="1">
          <a:blip r:embed="rId6">
            <a:alphaModFix/>
          </a:blip>
          <a:srcRect b="0" l="0" r="0" t="0"/>
          <a:stretch/>
        </p:blipFill>
        <p:spPr>
          <a:xfrm>
            <a:off x="4648779" y="1869731"/>
            <a:ext cx="486403" cy="3937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223"/>
          <p:cNvSpPr txBox="1"/>
          <p:nvPr>
            <p:ph type="title"/>
          </p:nvPr>
        </p:nvSpPr>
        <p:spPr>
          <a:xfrm>
            <a:off x="641024" y="865439"/>
            <a:ext cx="7375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Leave the repetitive interactions to Conversational AI virtual assistant </a:t>
            </a:r>
            <a:endParaRPr/>
          </a:p>
        </p:txBody>
      </p:sp>
      <p:sp>
        <p:nvSpPr>
          <p:cNvPr id="1202" name="Google Shape;1202;p223"/>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203" name="Google Shape;1203;p223"/>
          <p:cNvPicPr preferRelativeResize="0"/>
          <p:nvPr/>
        </p:nvPicPr>
        <p:blipFill>
          <a:blip r:embed="rId3">
            <a:alphaModFix/>
          </a:blip>
          <a:stretch>
            <a:fillRect/>
          </a:stretch>
        </p:blipFill>
        <p:spPr>
          <a:xfrm>
            <a:off x="591864" y="2089479"/>
            <a:ext cx="7879373" cy="230842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224"/>
          <p:cNvSpPr txBox="1"/>
          <p:nvPr>
            <p:ph type="title"/>
          </p:nvPr>
        </p:nvSpPr>
        <p:spPr>
          <a:xfrm>
            <a:off x="641025" y="865450"/>
            <a:ext cx="7831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b="1" lang="en"/>
              <a:t>Conversational AI</a:t>
            </a:r>
            <a:r>
              <a:rPr lang="en"/>
              <a:t> refers to the set of technologies that enables </a:t>
            </a:r>
            <a:r>
              <a:rPr b="1" lang="en"/>
              <a:t>humans to interact with machines </a:t>
            </a:r>
            <a:endParaRPr b="1"/>
          </a:p>
        </p:txBody>
      </p:sp>
      <p:sp>
        <p:nvSpPr>
          <p:cNvPr id="1209" name="Google Shape;1209;p224"/>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210" name="Google Shape;1210;p224"/>
          <p:cNvSpPr/>
          <p:nvPr/>
        </p:nvSpPr>
        <p:spPr>
          <a:xfrm>
            <a:off x="5529562" y="2045625"/>
            <a:ext cx="2339700" cy="2340300"/>
          </a:xfrm>
          <a:prstGeom prst="ellipse">
            <a:avLst/>
          </a:prstGeom>
          <a:noFill/>
          <a:ln cap="flat" cmpd="sng" w="28575">
            <a:solidFill>
              <a:schemeClr val="accent3"/>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1211" name="Google Shape;1211;p224"/>
          <p:cNvSpPr/>
          <p:nvPr/>
        </p:nvSpPr>
        <p:spPr>
          <a:xfrm>
            <a:off x="1244001" y="2045625"/>
            <a:ext cx="2339700" cy="2340300"/>
          </a:xfrm>
          <a:prstGeom prst="ellipse">
            <a:avLst/>
          </a:prstGeom>
          <a:noFill/>
          <a:ln cap="flat" cmpd="sng" w="28575">
            <a:solidFill>
              <a:schemeClr val="accent2"/>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1212" name="Google Shape;1212;p224"/>
          <p:cNvSpPr/>
          <p:nvPr/>
        </p:nvSpPr>
        <p:spPr>
          <a:xfrm>
            <a:off x="3386781" y="2045625"/>
            <a:ext cx="2339700" cy="2340300"/>
          </a:xfrm>
          <a:prstGeom prst="ellipse">
            <a:avLst/>
          </a:prstGeom>
          <a:solidFill>
            <a:schemeClr val="lt1"/>
          </a:solidFill>
          <a:ln cap="flat" cmpd="sng" w="28575">
            <a:solidFill>
              <a:schemeClr val="accent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1213" name="Google Shape;1213;p224"/>
          <p:cNvSpPr txBox="1"/>
          <p:nvPr>
            <p:ph type="title"/>
          </p:nvPr>
        </p:nvSpPr>
        <p:spPr>
          <a:xfrm>
            <a:off x="3241270" y="2126857"/>
            <a:ext cx="2630700" cy="15282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lt1"/>
              </a:buClr>
              <a:buSzPts val="2700"/>
              <a:buFont typeface="Arial"/>
              <a:buNone/>
            </a:pPr>
            <a:r>
              <a:rPr lang="en" sz="1800">
                <a:solidFill>
                  <a:schemeClr val="accent1"/>
                </a:solidFill>
              </a:rPr>
              <a:t>Virtual</a:t>
            </a:r>
            <a:endParaRPr sz="1800">
              <a:solidFill>
                <a:schemeClr val="accent1"/>
              </a:solidFill>
            </a:endParaRPr>
          </a:p>
          <a:p>
            <a:pPr indent="0" lvl="0" marL="0" rtl="0" algn="ctr">
              <a:lnSpc>
                <a:spcPct val="100000"/>
              </a:lnSpc>
              <a:spcBef>
                <a:spcPts val="0"/>
              </a:spcBef>
              <a:spcAft>
                <a:spcPts val="0"/>
              </a:spcAft>
              <a:buClr>
                <a:schemeClr val="lt1"/>
              </a:buClr>
              <a:buSzPts val="2700"/>
              <a:buFont typeface="Arial"/>
              <a:buNone/>
            </a:pPr>
            <a:r>
              <a:rPr lang="en" sz="1800">
                <a:solidFill>
                  <a:schemeClr val="accent1"/>
                </a:solidFill>
              </a:rPr>
              <a:t>Assistants</a:t>
            </a:r>
            <a:endParaRPr sz="1800">
              <a:solidFill>
                <a:schemeClr val="accent1"/>
              </a:solidFill>
            </a:endParaRPr>
          </a:p>
        </p:txBody>
      </p:sp>
      <p:sp>
        <p:nvSpPr>
          <p:cNvPr id="1214" name="Google Shape;1214;p224"/>
          <p:cNvSpPr txBox="1"/>
          <p:nvPr>
            <p:ph type="title"/>
          </p:nvPr>
        </p:nvSpPr>
        <p:spPr>
          <a:xfrm>
            <a:off x="5384053" y="2126857"/>
            <a:ext cx="2630700" cy="15282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lt1"/>
              </a:buClr>
              <a:buSzPts val="2700"/>
              <a:buFont typeface="Arial"/>
              <a:buNone/>
            </a:pPr>
            <a:r>
              <a:rPr lang="en" sz="1800">
                <a:solidFill>
                  <a:schemeClr val="accent3"/>
                </a:solidFill>
              </a:rPr>
              <a:t>Chatbots</a:t>
            </a:r>
            <a:endParaRPr sz="1800">
              <a:solidFill>
                <a:schemeClr val="accent3"/>
              </a:solidFill>
            </a:endParaRPr>
          </a:p>
          <a:p>
            <a:pPr indent="0" lvl="0" marL="0" rtl="0" algn="ctr">
              <a:lnSpc>
                <a:spcPct val="100000"/>
              </a:lnSpc>
              <a:spcBef>
                <a:spcPts val="0"/>
              </a:spcBef>
              <a:spcAft>
                <a:spcPts val="0"/>
              </a:spcAft>
              <a:buClr>
                <a:schemeClr val="lt1"/>
              </a:buClr>
              <a:buSzPts val="2700"/>
              <a:buFont typeface="Arial"/>
              <a:buNone/>
            </a:pPr>
            <a:r>
              <a:rPr lang="en" sz="1800">
                <a:solidFill>
                  <a:schemeClr val="accent3"/>
                </a:solidFill>
              </a:rPr>
              <a:t>/Chat Assistants</a:t>
            </a:r>
            <a:endParaRPr sz="1800">
              <a:solidFill>
                <a:schemeClr val="accent3"/>
              </a:solidFill>
            </a:endParaRPr>
          </a:p>
        </p:txBody>
      </p:sp>
      <p:sp>
        <p:nvSpPr>
          <p:cNvPr id="1215" name="Google Shape;1215;p224"/>
          <p:cNvSpPr txBox="1"/>
          <p:nvPr>
            <p:ph type="title"/>
          </p:nvPr>
        </p:nvSpPr>
        <p:spPr>
          <a:xfrm>
            <a:off x="1098488" y="2126857"/>
            <a:ext cx="2630700" cy="15282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lt1"/>
              </a:buClr>
              <a:buSzPts val="2700"/>
              <a:buFont typeface="Arial"/>
              <a:buNone/>
            </a:pPr>
            <a:r>
              <a:rPr lang="en" sz="1800">
                <a:solidFill>
                  <a:schemeClr val="accent2"/>
                </a:solidFill>
              </a:rPr>
              <a:t>Voice</a:t>
            </a:r>
            <a:endParaRPr sz="1800">
              <a:solidFill>
                <a:schemeClr val="accent2"/>
              </a:solidFill>
            </a:endParaRPr>
          </a:p>
          <a:p>
            <a:pPr indent="0" lvl="0" marL="0" rtl="0" algn="ctr">
              <a:lnSpc>
                <a:spcPct val="100000"/>
              </a:lnSpc>
              <a:spcBef>
                <a:spcPts val="0"/>
              </a:spcBef>
              <a:spcAft>
                <a:spcPts val="0"/>
              </a:spcAft>
              <a:buClr>
                <a:schemeClr val="lt1"/>
              </a:buClr>
              <a:buSzPts val="2700"/>
              <a:buFont typeface="Arial"/>
              <a:buNone/>
            </a:pPr>
            <a:r>
              <a:rPr lang="en" sz="1800">
                <a:solidFill>
                  <a:schemeClr val="accent2"/>
                </a:solidFill>
              </a:rPr>
              <a:t>Assistants</a:t>
            </a:r>
            <a:endParaRPr sz="1800">
              <a:solidFill>
                <a:schemeClr val="accent2"/>
              </a:solidFill>
            </a:endParaRPr>
          </a:p>
        </p:txBody>
      </p:sp>
      <p:sp>
        <p:nvSpPr>
          <p:cNvPr id="1216" name="Google Shape;1216;p224"/>
          <p:cNvSpPr txBox="1"/>
          <p:nvPr/>
        </p:nvSpPr>
        <p:spPr>
          <a:xfrm>
            <a:off x="1837640" y="3721593"/>
            <a:ext cx="614400" cy="1770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i="1" lang="en" sz="700">
                <a:solidFill>
                  <a:schemeClr val="dk2"/>
                </a:solidFill>
                <a:latin typeface="Century Gothic"/>
                <a:ea typeface="Century Gothic"/>
                <a:cs typeface="Century Gothic"/>
                <a:sym typeface="Century Gothic"/>
              </a:rPr>
              <a:t>Alexa</a:t>
            </a:r>
            <a:endParaRPr i="1" sz="600">
              <a:solidFill>
                <a:schemeClr val="dk2"/>
              </a:solidFill>
            </a:endParaRPr>
          </a:p>
        </p:txBody>
      </p:sp>
      <p:sp>
        <p:nvSpPr>
          <p:cNvPr id="1217" name="Google Shape;1217;p224"/>
          <p:cNvSpPr txBox="1"/>
          <p:nvPr/>
        </p:nvSpPr>
        <p:spPr>
          <a:xfrm>
            <a:off x="2348631" y="3721593"/>
            <a:ext cx="614400" cy="2847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i="1" lang="en" sz="700">
                <a:solidFill>
                  <a:schemeClr val="dk2"/>
                </a:solidFill>
                <a:latin typeface="Century Gothic"/>
                <a:ea typeface="Century Gothic"/>
                <a:cs typeface="Century Gothic"/>
                <a:sym typeface="Century Gothic"/>
              </a:rPr>
              <a:t>Google</a:t>
            </a:r>
            <a:endParaRPr i="1" sz="700">
              <a:solidFill>
                <a:schemeClr val="dk2"/>
              </a:solidFill>
              <a:latin typeface="Century Gothic"/>
              <a:ea typeface="Century Gothic"/>
              <a:cs typeface="Century Gothic"/>
              <a:sym typeface="Century Gothic"/>
            </a:endParaRPr>
          </a:p>
          <a:p>
            <a:pPr indent="0" lvl="0" marL="0" marR="0" rtl="0" algn="ctr">
              <a:spcBef>
                <a:spcPts val="0"/>
              </a:spcBef>
              <a:spcAft>
                <a:spcPts val="0"/>
              </a:spcAft>
              <a:buNone/>
            </a:pPr>
            <a:r>
              <a:rPr i="1" lang="en" sz="700">
                <a:solidFill>
                  <a:schemeClr val="dk2"/>
                </a:solidFill>
                <a:latin typeface="Century Gothic"/>
                <a:ea typeface="Century Gothic"/>
                <a:cs typeface="Century Gothic"/>
                <a:sym typeface="Century Gothic"/>
              </a:rPr>
              <a:t>Home</a:t>
            </a:r>
            <a:endParaRPr i="1" sz="700">
              <a:solidFill>
                <a:schemeClr val="dk2"/>
              </a:solidFill>
              <a:latin typeface="Century Gothic"/>
              <a:ea typeface="Century Gothic"/>
              <a:cs typeface="Century Gothic"/>
              <a:sym typeface="Century Gothic"/>
            </a:endParaRPr>
          </a:p>
        </p:txBody>
      </p:sp>
      <p:sp>
        <p:nvSpPr>
          <p:cNvPr id="1218" name="Google Shape;1218;p224"/>
          <p:cNvSpPr txBox="1"/>
          <p:nvPr/>
        </p:nvSpPr>
        <p:spPr>
          <a:xfrm>
            <a:off x="3775906" y="3721593"/>
            <a:ext cx="614400" cy="2847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i="1" lang="en" sz="700">
                <a:solidFill>
                  <a:schemeClr val="dk2"/>
                </a:solidFill>
                <a:latin typeface="Century Gothic"/>
                <a:ea typeface="Century Gothic"/>
                <a:cs typeface="Century Gothic"/>
                <a:sym typeface="Century Gothic"/>
              </a:rPr>
              <a:t>Google</a:t>
            </a:r>
            <a:endParaRPr i="1" sz="700">
              <a:solidFill>
                <a:schemeClr val="dk2"/>
              </a:solidFill>
              <a:latin typeface="Century Gothic"/>
              <a:ea typeface="Century Gothic"/>
              <a:cs typeface="Century Gothic"/>
              <a:sym typeface="Century Gothic"/>
            </a:endParaRPr>
          </a:p>
          <a:p>
            <a:pPr indent="0" lvl="0" marL="0" marR="0" rtl="0" algn="ctr">
              <a:spcBef>
                <a:spcPts val="0"/>
              </a:spcBef>
              <a:spcAft>
                <a:spcPts val="0"/>
              </a:spcAft>
              <a:buNone/>
            </a:pPr>
            <a:r>
              <a:rPr i="1" lang="en" sz="700">
                <a:solidFill>
                  <a:schemeClr val="dk2"/>
                </a:solidFill>
                <a:latin typeface="Century Gothic"/>
                <a:ea typeface="Century Gothic"/>
                <a:cs typeface="Century Gothic"/>
                <a:sym typeface="Century Gothic"/>
              </a:rPr>
              <a:t>Assistant</a:t>
            </a:r>
            <a:endParaRPr i="1" sz="700">
              <a:solidFill>
                <a:schemeClr val="dk2"/>
              </a:solidFill>
              <a:latin typeface="Century Gothic"/>
              <a:ea typeface="Century Gothic"/>
              <a:cs typeface="Century Gothic"/>
              <a:sym typeface="Century Gothic"/>
            </a:endParaRPr>
          </a:p>
        </p:txBody>
      </p:sp>
      <p:sp>
        <p:nvSpPr>
          <p:cNvPr id="1219" name="Google Shape;1219;p224"/>
          <p:cNvSpPr txBox="1"/>
          <p:nvPr/>
        </p:nvSpPr>
        <p:spPr>
          <a:xfrm>
            <a:off x="4250554" y="3721593"/>
            <a:ext cx="614400" cy="1770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b="1" i="1" lang="en" sz="700">
                <a:solidFill>
                  <a:schemeClr val="accent1"/>
                </a:solidFill>
                <a:latin typeface="Century Gothic"/>
                <a:ea typeface="Century Gothic"/>
                <a:cs typeface="Century Gothic"/>
                <a:sym typeface="Century Gothic"/>
              </a:rPr>
              <a:t>Hyro</a:t>
            </a:r>
            <a:endParaRPr b="1" i="1" sz="700">
              <a:solidFill>
                <a:schemeClr val="accent1"/>
              </a:solidFill>
              <a:latin typeface="Century Gothic"/>
              <a:ea typeface="Century Gothic"/>
              <a:cs typeface="Century Gothic"/>
              <a:sym typeface="Century Gothic"/>
            </a:endParaRPr>
          </a:p>
        </p:txBody>
      </p:sp>
      <p:sp>
        <p:nvSpPr>
          <p:cNvPr id="1220" name="Google Shape;1220;p224"/>
          <p:cNvSpPr txBox="1"/>
          <p:nvPr/>
        </p:nvSpPr>
        <p:spPr>
          <a:xfrm>
            <a:off x="4730845" y="3721593"/>
            <a:ext cx="614400" cy="1770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i="1" lang="en" sz="700">
                <a:solidFill>
                  <a:schemeClr val="dk2"/>
                </a:solidFill>
                <a:latin typeface="Century Gothic"/>
                <a:ea typeface="Century Gothic"/>
                <a:cs typeface="Century Gothic"/>
                <a:sym typeface="Century Gothic"/>
              </a:rPr>
              <a:t>Erica</a:t>
            </a:r>
            <a:endParaRPr i="1" sz="700">
              <a:solidFill>
                <a:schemeClr val="dk2"/>
              </a:solidFill>
              <a:latin typeface="Century Gothic"/>
              <a:ea typeface="Century Gothic"/>
              <a:cs typeface="Century Gothic"/>
              <a:sym typeface="Century Gothic"/>
            </a:endParaRPr>
          </a:p>
        </p:txBody>
      </p:sp>
      <p:sp>
        <p:nvSpPr>
          <p:cNvPr id="1221" name="Google Shape;1221;p224"/>
          <p:cNvSpPr txBox="1"/>
          <p:nvPr/>
        </p:nvSpPr>
        <p:spPr>
          <a:xfrm>
            <a:off x="6150218" y="3756825"/>
            <a:ext cx="614400" cy="2847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i="1" lang="en" sz="700">
                <a:solidFill>
                  <a:schemeClr val="dk2"/>
                </a:solidFill>
                <a:latin typeface="Century Gothic"/>
                <a:ea typeface="Century Gothic"/>
                <a:cs typeface="Century Gothic"/>
                <a:sym typeface="Century Gothic"/>
              </a:rPr>
              <a:t>Facebook</a:t>
            </a:r>
            <a:endParaRPr i="1" sz="700">
              <a:solidFill>
                <a:schemeClr val="dk2"/>
              </a:solidFill>
              <a:latin typeface="Century Gothic"/>
              <a:ea typeface="Century Gothic"/>
              <a:cs typeface="Century Gothic"/>
              <a:sym typeface="Century Gothic"/>
            </a:endParaRPr>
          </a:p>
          <a:p>
            <a:pPr indent="0" lvl="0" marL="0" marR="0" rtl="0" algn="ctr">
              <a:spcBef>
                <a:spcPts val="0"/>
              </a:spcBef>
              <a:spcAft>
                <a:spcPts val="0"/>
              </a:spcAft>
              <a:buNone/>
            </a:pPr>
            <a:r>
              <a:rPr i="1" lang="en" sz="700">
                <a:solidFill>
                  <a:schemeClr val="dk2"/>
                </a:solidFill>
                <a:latin typeface="Century Gothic"/>
                <a:ea typeface="Century Gothic"/>
                <a:cs typeface="Century Gothic"/>
                <a:sym typeface="Century Gothic"/>
              </a:rPr>
              <a:t>Messenger</a:t>
            </a:r>
            <a:endParaRPr i="1" sz="700">
              <a:solidFill>
                <a:schemeClr val="dk2"/>
              </a:solidFill>
              <a:latin typeface="Century Gothic"/>
              <a:ea typeface="Century Gothic"/>
              <a:cs typeface="Century Gothic"/>
              <a:sym typeface="Century Gothic"/>
            </a:endParaRPr>
          </a:p>
        </p:txBody>
      </p:sp>
      <p:sp>
        <p:nvSpPr>
          <p:cNvPr id="1222" name="Google Shape;1222;p224"/>
          <p:cNvSpPr txBox="1"/>
          <p:nvPr/>
        </p:nvSpPr>
        <p:spPr>
          <a:xfrm>
            <a:off x="6623650" y="3756825"/>
            <a:ext cx="614400" cy="177000"/>
          </a:xfrm>
          <a:prstGeom prst="rect">
            <a:avLst/>
          </a:prstGeom>
          <a:noFill/>
          <a:ln>
            <a:noFill/>
          </a:ln>
        </p:spPr>
        <p:txBody>
          <a:bodyPr anchorCtr="0" anchor="t" bIns="34275" lIns="0" spcFirstLastPara="1" rIns="0" wrap="square" tIns="34275">
            <a:spAutoFit/>
          </a:bodyPr>
          <a:lstStyle/>
          <a:p>
            <a:pPr indent="0" lvl="0" marL="0" marR="0" rtl="0" algn="ctr">
              <a:spcBef>
                <a:spcPts val="0"/>
              </a:spcBef>
              <a:spcAft>
                <a:spcPts val="0"/>
              </a:spcAft>
              <a:buNone/>
            </a:pPr>
            <a:r>
              <a:rPr i="1" lang="en" sz="700">
                <a:solidFill>
                  <a:schemeClr val="dk2"/>
                </a:solidFill>
                <a:latin typeface="Century Gothic"/>
                <a:ea typeface="Century Gothic"/>
                <a:cs typeface="Century Gothic"/>
                <a:sym typeface="Century Gothic"/>
              </a:rPr>
              <a:t>Drift</a:t>
            </a:r>
            <a:endParaRPr i="1" sz="700">
              <a:solidFill>
                <a:schemeClr val="dk2"/>
              </a:solidFill>
              <a:latin typeface="Century Gothic"/>
              <a:ea typeface="Century Gothic"/>
              <a:cs typeface="Century Gothic"/>
              <a:sym typeface="Century Gothic"/>
            </a:endParaRPr>
          </a:p>
        </p:txBody>
      </p:sp>
      <p:pic>
        <p:nvPicPr>
          <p:cNvPr id="1223" name="Google Shape;1223;p224"/>
          <p:cNvPicPr preferRelativeResize="0"/>
          <p:nvPr/>
        </p:nvPicPr>
        <p:blipFill>
          <a:blip r:embed="rId3">
            <a:alphaModFix/>
          </a:blip>
          <a:stretch>
            <a:fillRect/>
          </a:stretch>
        </p:blipFill>
        <p:spPr>
          <a:xfrm>
            <a:off x="6256322" y="3330100"/>
            <a:ext cx="867319" cy="391500"/>
          </a:xfrm>
          <a:prstGeom prst="rect">
            <a:avLst/>
          </a:prstGeom>
          <a:noFill/>
          <a:ln>
            <a:noFill/>
          </a:ln>
        </p:spPr>
      </p:pic>
      <p:pic>
        <p:nvPicPr>
          <p:cNvPr id="1224" name="Google Shape;1224;p224"/>
          <p:cNvPicPr preferRelativeResize="0"/>
          <p:nvPr/>
        </p:nvPicPr>
        <p:blipFill>
          <a:blip r:embed="rId4">
            <a:alphaModFix/>
          </a:blip>
          <a:stretch>
            <a:fillRect/>
          </a:stretch>
        </p:blipFill>
        <p:spPr>
          <a:xfrm>
            <a:off x="3886334" y="3330100"/>
            <a:ext cx="1340590" cy="391500"/>
          </a:xfrm>
          <a:prstGeom prst="rect">
            <a:avLst/>
          </a:prstGeom>
          <a:noFill/>
          <a:ln>
            <a:noFill/>
          </a:ln>
        </p:spPr>
      </p:pic>
      <p:pic>
        <p:nvPicPr>
          <p:cNvPr id="1225" name="Google Shape;1225;p224"/>
          <p:cNvPicPr preferRelativeResize="0"/>
          <p:nvPr/>
        </p:nvPicPr>
        <p:blipFill>
          <a:blip r:embed="rId5">
            <a:alphaModFix/>
          </a:blip>
          <a:stretch>
            <a:fillRect/>
          </a:stretch>
        </p:blipFill>
        <p:spPr>
          <a:xfrm>
            <a:off x="4364025" y="3336400"/>
            <a:ext cx="385200" cy="385200"/>
          </a:xfrm>
          <a:prstGeom prst="rect">
            <a:avLst/>
          </a:prstGeom>
          <a:noFill/>
          <a:ln>
            <a:noFill/>
          </a:ln>
        </p:spPr>
      </p:pic>
      <p:pic>
        <p:nvPicPr>
          <p:cNvPr id="1226" name="Google Shape;1226;p224"/>
          <p:cNvPicPr preferRelativeResize="0"/>
          <p:nvPr/>
        </p:nvPicPr>
        <p:blipFill>
          <a:blip r:embed="rId6">
            <a:alphaModFix/>
          </a:blip>
          <a:stretch>
            <a:fillRect/>
          </a:stretch>
        </p:blipFill>
        <p:spPr>
          <a:xfrm>
            <a:off x="1974172" y="3330100"/>
            <a:ext cx="879365" cy="391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225"/>
          <p:cNvSpPr/>
          <p:nvPr/>
        </p:nvSpPr>
        <p:spPr>
          <a:xfrm>
            <a:off x="6742900" y="1637050"/>
            <a:ext cx="2162700" cy="2162700"/>
          </a:xfrm>
          <a:prstGeom prst="ellipse">
            <a:avLst/>
          </a:prstGeom>
          <a:solidFill>
            <a:srgbClr val="FFFFFF"/>
          </a:solidFill>
          <a:ln cap="flat" cmpd="sng" w="2857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entury Gothic"/>
              <a:ea typeface="Century Gothic"/>
              <a:cs typeface="Century Gothic"/>
              <a:sym typeface="Century Gothic"/>
            </a:endParaRPr>
          </a:p>
        </p:txBody>
      </p:sp>
      <p:sp>
        <p:nvSpPr>
          <p:cNvPr id="1232" name="Google Shape;1232;p225"/>
          <p:cNvSpPr txBox="1"/>
          <p:nvPr>
            <p:ph type="title"/>
          </p:nvPr>
        </p:nvSpPr>
        <p:spPr>
          <a:xfrm>
            <a:off x="641025" y="865450"/>
            <a:ext cx="7831200" cy="77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1E22AA"/>
              </a:buClr>
              <a:buSzPts val="2700"/>
              <a:buFont typeface="Arial"/>
              <a:buNone/>
            </a:pPr>
            <a:r>
              <a:rPr lang="en"/>
              <a:t>20 years, 5 waves of digital transformation</a:t>
            </a:r>
            <a:endParaRPr/>
          </a:p>
        </p:txBody>
      </p:sp>
      <p:sp>
        <p:nvSpPr>
          <p:cNvPr id="1233" name="Google Shape;1233;p225"/>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234" name="Google Shape;1234;p225"/>
          <p:cNvCxnSpPr/>
          <p:nvPr/>
        </p:nvCxnSpPr>
        <p:spPr>
          <a:xfrm>
            <a:off x="671530" y="2566223"/>
            <a:ext cx="6536400" cy="0"/>
          </a:xfrm>
          <a:prstGeom prst="straightConnector1">
            <a:avLst/>
          </a:prstGeom>
          <a:noFill/>
          <a:ln cap="flat" cmpd="sng" w="9525">
            <a:solidFill>
              <a:srgbClr val="9AACD5"/>
            </a:solidFill>
            <a:prstDash val="dash"/>
            <a:round/>
            <a:headEnd len="med" w="med" type="none"/>
            <a:tailEnd len="med" w="med" type="none"/>
          </a:ln>
        </p:spPr>
      </p:cxnSp>
      <p:sp>
        <p:nvSpPr>
          <p:cNvPr id="1235" name="Google Shape;1235;p225"/>
          <p:cNvSpPr txBox="1"/>
          <p:nvPr/>
        </p:nvSpPr>
        <p:spPr>
          <a:xfrm>
            <a:off x="606200" y="2119712"/>
            <a:ext cx="654000" cy="3132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accent1"/>
                </a:solidFill>
                <a:latin typeface="Helvetica Neue"/>
                <a:ea typeface="Helvetica Neue"/>
                <a:cs typeface="Helvetica Neue"/>
                <a:sym typeface="Helvetica Neue"/>
              </a:rPr>
              <a:t>90’s</a:t>
            </a:r>
            <a:endParaRPr b="1" sz="1000">
              <a:solidFill>
                <a:schemeClr val="accent1"/>
              </a:solidFill>
              <a:latin typeface="Helvetica Neue"/>
              <a:ea typeface="Helvetica Neue"/>
              <a:cs typeface="Helvetica Neue"/>
              <a:sym typeface="Helvetica Neue"/>
            </a:endParaRPr>
          </a:p>
        </p:txBody>
      </p:sp>
      <p:sp>
        <p:nvSpPr>
          <p:cNvPr id="1236" name="Google Shape;1236;p225"/>
          <p:cNvSpPr txBox="1"/>
          <p:nvPr/>
        </p:nvSpPr>
        <p:spPr>
          <a:xfrm>
            <a:off x="2218967" y="2119712"/>
            <a:ext cx="654000" cy="3132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accent1"/>
                </a:solidFill>
                <a:latin typeface="Helvetica Neue"/>
                <a:ea typeface="Helvetica Neue"/>
                <a:cs typeface="Helvetica Neue"/>
                <a:sym typeface="Helvetica Neue"/>
              </a:rPr>
              <a:t>2000</a:t>
            </a:r>
            <a:endParaRPr b="1" sz="1000">
              <a:solidFill>
                <a:schemeClr val="accent1"/>
              </a:solidFill>
              <a:latin typeface="Helvetica Neue"/>
              <a:ea typeface="Helvetica Neue"/>
              <a:cs typeface="Helvetica Neue"/>
              <a:sym typeface="Helvetica Neue"/>
            </a:endParaRPr>
          </a:p>
        </p:txBody>
      </p:sp>
      <p:sp>
        <p:nvSpPr>
          <p:cNvPr id="1237" name="Google Shape;1237;p225"/>
          <p:cNvSpPr txBox="1"/>
          <p:nvPr/>
        </p:nvSpPr>
        <p:spPr>
          <a:xfrm>
            <a:off x="3831734" y="2119712"/>
            <a:ext cx="654000" cy="3132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accent1"/>
                </a:solidFill>
                <a:latin typeface="Helvetica Neue"/>
                <a:ea typeface="Helvetica Neue"/>
                <a:cs typeface="Helvetica Neue"/>
                <a:sym typeface="Helvetica Neue"/>
              </a:rPr>
              <a:t>2010</a:t>
            </a:r>
            <a:endParaRPr b="1" sz="1000">
              <a:solidFill>
                <a:schemeClr val="accent1"/>
              </a:solidFill>
              <a:latin typeface="Helvetica Neue"/>
              <a:ea typeface="Helvetica Neue"/>
              <a:cs typeface="Helvetica Neue"/>
              <a:sym typeface="Helvetica Neue"/>
            </a:endParaRPr>
          </a:p>
        </p:txBody>
      </p:sp>
      <p:sp>
        <p:nvSpPr>
          <p:cNvPr id="1238" name="Google Shape;1238;p225"/>
          <p:cNvSpPr txBox="1"/>
          <p:nvPr/>
        </p:nvSpPr>
        <p:spPr>
          <a:xfrm>
            <a:off x="5444501" y="2119712"/>
            <a:ext cx="654000" cy="3132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accent1"/>
                </a:solidFill>
                <a:latin typeface="Helvetica Neue"/>
                <a:ea typeface="Helvetica Neue"/>
                <a:cs typeface="Helvetica Neue"/>
                <a:sym typeface="Helvetica Neue"/>
              </a:rPr>
              <a:t>2015</a:t>
            </a:r>
            <a:endParaRPr b="1" sz="1000">
              <a:solidFill>
                <a:schemeClr val="accent1"/>
              </a:solidFill>
              <a:latin typeface="Helvetica Neue"/>
              <a:ea typeface="Helvetica Neue"/>
              <a:cs typeface="Helvetica Neue"/>
              <a:sym typeface="Helvetica Neue"/>
            </a:endParaRPr>
          </a:p>
        </p:txBody>
      </p:sp>
      <p:sp>
        <p:nvSpPr>
          <p:cNvPr id="1239" name="Google Shape;1239;p225"/>
          <p:cNvSpPr txBox="1"/>
          <p:nvPr/>
        </p:nvSpPr>
        <p:spPr>
          <a:xfrm>
            <a:off x="7125701" y="2119712"/>
            <a:ext cx="654000" cy="3132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accent2"/>
                </a:solidFill>
                <a:latin typeface="Helvetica Neue"/>
                <a:ea typeface="Helvetica Neue"/>
                <a:cs typeface="Helvetica Neue"/>
                <a:sym typeface="Helvetica Neue"/>
              </a:rPr>
              <a:t>2020</a:t>
            </a:r>
            <a:endParaRPr b="1" sz="1000">
              <a:solidFill>
                <a:schemeClr val="accent2"/>
              </a:solidFill>
              <a:latin typeface="Helvetica Neue"/>
              <a:ea typeface="Helvetica Neue"/>
              <a:cs typeface="Helvetica Neue"/>
              <a:sym typeface="Helvetica Neue"/>
            </a:endParaRPr>
          </a:p>
        </p:txBody>
      </p:sp>
      <p:sp>
        <p:nvSpPr>
          <p:cNvPr id="1240" name="Google Shape;1240;p225"/>
          <p:cNvSpPr txBox="1"/>
          <p:nvPr/>
        </p:nvSpPr>
        <p:spPr>
          <a:xfrm>
            <a:off x="7095800" y="2953150"/>
            <a:ext cx="1707000" cy="50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accent2"/>
                </a:solidFill>
                <a:latin typeface="Helvetica Neue"/>
                <a:ea typeface="Helvetica Neue"/>
                <a:cs typeface="Helvetica Neue"/>
                <a:sym typeface="Helvetica Neue"/>
              </a:rPr>
              <a:t>Chat/Voice</a:t>
            </a:r>
            <a:endParaRPr b="1" sz="1500">
              <a:solidFill>
                <a:schemeClr val="accent2"/>
              </a:solidFill>
              <a:latin typeface="Helvetica Neue"/>
              <a:ea typeface="Helvetica Neue"/>
              <a:cs typeface="Helvetica Neue"/>
              <a:sym typeface="Helvetica Neue"/>
            </a:endParaRPr>
          </a:p>
          <a:p>
            <a:pPr indent="0" lvl="0" marL="0" rtl="0" algn="l">
              <a:lnSpc>
                <a:spcPct val="115000"/>
              </a:lnSpc>
              <a:spcBef>
                <a:spcPts val="0"/>
              </a:spcBef>
              <a:spcAft>
                <a:spcPts val="1600"/>
              </a:spcAft>
              <a:buNone/>
            </a:pPr>
            <a:r>
              <a:rPr lang="en" sz="1000">
                <a:solidFill>
                  <a:schemeClr val="accent2"/>
                </a:solidFill>
                <a:latin typeface="Helvetica Neue"/>
                <a:ea typeface="Helvetica Neue"/>
                <a:cs typeface="Helvetica Neue"/>
                <a:sym typeface="Helvetica Neue"/>
              </a:rPr>
              <a:t>Make it </a:t>
            </a:r>
            <a:r>
              <a:rPr b="1" lang="en" sz="1000">
                <a:solidFill>
                  <a:schemeClr val="accent2"/>
                </a:solidFill>
                <a:latin typeface="Helvetica Neue"/>
                <a:ea typeface="Helvetica Neue"/>
                <a:cs typeface="Helvetica Neue"/>
                <a:sym typeface="Helvetica Neue"/>
              </a:rPr>
              <a:t>conversational</a:t>
            </a:r>
            <a:endParaRPr b="1" sz="1500">
              <a:solidFill>
                <a:schemeClr val="accent2"/>
              </a:solidFill>
              <a:latin typeface="Helvetica Neue"/>
              <a:ea typeface="Helvetica Neue"/>
              <a:cs typeface="Helvetica Neue"/>
              <a:sym typeface="Helvetica Neue"/>
            </a:endParaRPr>
          </a:p>
        </p:txBody>
      </p:sp>
      <p:cxnSp>
        <p:nvCxnSpPr>
          <p:cNvPr id="1241" name="Google Shape;1241;p225"/>
          <p:cNvCxnSpPr>
            <a:stCxn id="1242" idx="1"/>
          </p:cNvCxnSpPr>
          <p:nvPr/>
        </p:nvCxnSpPr>
        <p:spPr>
          <a:xfrm>
            <a:off x="7207930" y="2566223"/>
            <a:ext cx="1457400" cy="0"/>
          </a:xfrm>
          <a:prstGeom prst="straightConnector1">
            <a:avLst/>
          </a:prstGeom>
          <a:noFill/>
          <a:ln cap="flat" cmpd="sng" w="9525">
            <a:solidFill>
              <a:schemeClr val="accent2"/>
            </a:solidFill>
            <a:prstDash val="dash"/>
            <a:round/>
            <a:headEnd len="med" w="med" type="none"/>
            <a:tailEnd len="med" w="med" type="triangle"/>
          </a:ln>
        </p:spPr>
      </p:cxnSp>
      <p:sp>
        <p:nvSpPr>
          <p:cNvPr id="1243" name="Google Shape;1243;p225"/>
          <p:cNvSpPr txBox="1"/>
          <p:nvPr/>
        </p:nvSpPr>
        <p:spPr>
          <a:xfrm>
            <a:off x="606211" y="2953138"/>
            <a:ext cx="1037700" cy="50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accent1"/>
                </a:solidFill>
                <a:latin typeface="Helvetica Neue"/>
                <a:ea typeface="Helvetica Neue"/>
                <a:cs typeface="Helvetica Neue"/>
                <a:sym typeface="Helvetica Neue"/>
              </a:rPr>
              <a:t>Web</a:t>
            </a:r>
            <a:endParaRPr b="1" sz="1500">
              <a:solidFill>
                <a:schemeClr val="accent1"/>
              </a:solidFill>
              <a:latin typeface="Helvetica Neue"/>
              <a:ea typeface="Helvetica Neue"/>
              <a:cs typeface="Helvetica Neue"/>
              <a:sym typeface="Helvetica Neue"/>
            </a:endParaRPr>
          </a:p>
          <a:p>
            <a:pPr indent="0" lvl="0" marL="0" rtl="0" algn="l">
              <a:lnSpc>
                <a:spcPct val="115000"/>
              </a:lnSpc>
              <a:spcBef>
                <a:spcPts val="0"/>
              </a:spcBef>
              <a:spcAft>
                <a:spcPts val="1600"/>
              </a:spcAft>
              <a:buNone/>
            </a:pPr>
            <a:r>
              <a:rPr lang="en" sz="1000">
                <a:solidFill>
                  <a:schemeClr val="accent1"/>
                </a:solidFill>
                <a:latin typeface="Helvetica Neue"/>
                <a:ea typeface="Helvetica Neue"/>
                <a:cs typeface="Helvetica Neue"/>
                <a:sym typeface="Helvetica Neue"/>
              </a:rPr>
              <a:t>Make it virtual</a:t>
            </a:r>
            <a:endParaRPr sz="1100">
              <a:solidFill>
                <a:schemeClr val="accent1"/>
              </a:solidFill>
              <a:latin typeface="Helvetica Neue"/>
              <a:ea typeface="Helvetica Neue"/>
              <a:cs typeface="Helvetica Neue"/>
              <a:sym typeface="Helvetica Neue"/>
            </a:endParaRPr>
          </a:p>
        </p:txBody>
      </p:sp>
      <p:sp>
        <p:nvSpPr>
          <p:cNvPr id="1244" name="Google Shape;1244;p225"/>
          <p:cNvSpPr txBox="1"/>
          <p:nvPr/>
        </p:nvSpPr>
        <p:spPr>
          <a:xfrm>
            <a:off x="2218975" y="2953150"/>
            <a:ext cx="1409100" cy="50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accent1"/>
                </a:solidFill>
                <a:latin typeface="Helvetica Neue"/>
                <a:ea typeface="Helvetica Neue"/>
                <a:cs typeface="Helvetica Neue"/>
                <a:sym typeface="Helvetica Neue"/>
              </a:rPr>
              <a:t>Search</a:t>
            </a:r>
            <a:endParaRPr b="1" sz="1500">
              <a:solidFill>
                <a:schemeClr val="accent1"/>
              </a:solidFill>
              <a:latin typeface="Helvetica Neue"/>
              <a:ea typeface="Helvetica Neue"/>
              <a:cs typeface="Helvetica Neue"/>
              <a:sym typeface="Helvetica Neue"/>
            </a:endParaRPr>
          </a:p>
          <a:p>
            <a:pPr indent="0" lvl="0" marL="0" rtl="0" algn="l">
              <a:lnSpc>
                <a:spcPct val="115000"/>
              </a:lnSpc>
              <a:spcBef>
                <a:spcPts val="0"/>
              </a:spcBef>
              <a:spcAft>
                <a:spcPts val="1600"/>
              </a:spcAft>
              <a:buNone/>
            </a:pPr>
            <a:r>
              <a:rPr lang="en" sz="1000">
                <a:solidFill>
                  <a:schemeClr val="accent1"/>
                </a:solidFill>
                <a:latin typeface="Helvetica Neue"/>
                <a:ea typeface="Helvetica Neue"/>
                <a:cs typeface="Helvetica Neue"/>
                <a:sym typeface="Helvetica Neue"/>
              </a:rPr>
              <a:t>Make it discoverable</a:t>
            </a:r>
            <a:endParaRPr sz="1700">
              <a:solidFill>
                <a:schemeClr val="accent1"/>
              </a:solidFill>
              <a:latin typeface="Helvetica Neue"/>
              <a:ea typeface="Helvetica Neue"/>
              <a:cs typeface="Helvetica Neue"/>
              <a:sym typeface="Helvetica Neue"/>
            </a:endParaRPr>
          </a:p>
        </p:txBody>
      </p:sp>
      <p:sp>
        <p:nvSpPr>
          <p:cNvPr id="1245" name="Google Shape;1245;p225"/>
          <p:cNvSpPr txBox="1"/>
          <p:nvPr/>
        </p:nvSpPr>
        <p:spPr>
          <a:xfrm>
            <a:off x="3793200" y="2953150"/>
            <a:ext cx="1409100" cy="50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accent1"/>
                </a:solidFill>
                <a:latin typeface="Helvetica Neue"/>
                <a:ea typeface="Helvetica Neue"/>
                <a:cs typeface="Helvetica Neue"/>
                <a:sym typeface="Helvetica Neue"/>
              </a:rPr>
              <a:t>Social</a:t>
            </a:r>
            <a:endParaRPr b="1" sz="1500">
              <a:solidFill>
                <a:schemeClr val="accent1"/>
              </a:solidFill>
              <a:latin typeface="Helvetica Neue"/>
              <a:ea typeface="Helvetica Neue"/>
              <a:cs typeface="Helvetica Neue"/>
              <a:sym typeface="Helvetica Neue"/>
            </a:endParaRPr>
          </a:p>
          <a:p>
            <a:pPr indent="0" lvl="0" marL="0" rtl="0" algn="l">
              <a:lnSpc>
                <a:spcPct val="115000"/>
              </a:lnSpc>
              <a:spcBef>
                <a:spcPts val="0"/>
              </a:spcBef>
              <a:spcAft>
                <a:spcPts val="1600"/>
              </a:spcAft>
              <a:buNone/>
            </a:pPr>
            <a:r>
              <a:rPr lang="en" sz="1000">
                <a:solidFill>
                  <a:schemeClr val="accent1"/>
                </a:solidFill>
                <a:latin typeface="Helvetica Neue"/>
                <a:ea typeface="Helvetica Neue"/>
                <a:cs typeface="Helvetica Neue"/>
                <a:sym typeface="Helvetica Neue"/>
              </a:rPr>
              <a:t>Make it shareable</a:t>
            </a:r>
            <a:endParaRPr sz="1500">
              <a:solidFill>
                <a:schemeClr val="accent1"/>
              </a:solidFill>
              <a:latin typeface="Helvetica Neue"/>
              <a:ea typeface="Helvetica Neue"/>
              <a:cs typeface="Helvetica Neue"/>
              <a:sym typeface="Helvetica Neue"/>
            </a:endParaRPr>
          </a:p>
        </p:txBody>
      </p:sp>
      <p:sp>
        <p:nvSpPr>
          <p:cNvPr id="1246" name="Google Shape;1246;p225"/>
          <p:cNvSpPr txBox="1"/>
          <p:nvPr/>
        </p:nvSpPr>
        <p:spPr>
          <a:xfrm>
            <a:off x="5444500" y="2953150"/>
            <a:ext cx="1409100" cy="50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accent1"/>
                </a:solidFill>
                <a:latin typeface="Helvetica Neue"/>
                <a:ea typeface="Helvetica Neue"/>
                <a:cs typeface="Helvetica Neue"/>
                <a:sym typeface="Helvetica Neue"/>
              </a:rPr>
              <a:t>Mobile</a:t>
            </a:r>
            <a:endParaRPr b="1" sz="1500">
              <a:solidFill>
                <a:schemeClr val="accent1"/>
              </a:solidFill>
              <a:latin typeface="Helvetica Neue"/>
              <a:ea typeface="Helvetica Neue"/>
              <a:cs typeface="Helvetica Neue"/>
              <a:sym typeface="Helvetica Neue"/>
            </a:endParaRPr>
          </a:p>
          <a:p>
            <a:pPr indent="0" lvl="0" marL="0" rtl="0" algn="l">
              <a:lnSpc>
                <a:spcPct val="115000"/>
              </a:lnSpc>
              <a:spcBef>
                <a:spcPts val="0"/>
              </a:spcBef>
              <a:spcAft>
                <a:spcPts val="1600"/>
              </a:spcAft>
              <a:buNone/>
            </a:pPr>
            <a:r>
              <a:rPr lang="en" sz="1000">
                <a:solidFill>
                  <a:schemeClr val="accent1"/>
                </a:solidFill>
                <a:latin typeface="Helvetica Neue"/>
                <a:ea typeface="Helvetica Neue"/>
                <a:cs typeface="Helvetica Neue"/>
                <a:sym typeface="Helvetica Neue"/>
              </a:rPr>
              <a:t>Make it responsive</a:t>
            </a:r>
            <a:endParaRPr sz="1500">
              <a:solidFill>
                <a:schemeClr val="accent1"/>
              </a:solidFill>
              <a:latin typeface="Helvetica Neue"/>
              <a:ea typeface="Helvetica Neue"/>
              <a:cs typeface="Helvetica Neue"/>
              <a:sym typeface="Helvetica Neue"/>
            </a:endParaRPr>
          </a:p>
        </p:txBody>
      </p:sp>
      <p:sp>
        <p:nvSpPr>
          <p:cNvPr id="1247" name="Google Shape;1247;p225"/>
          <p:cNvSpPr/>
          <p:nvPr/>
        </p:nvSpPr>
        <p:spPr>
          <a:xfrm>
            <a:off x="671525" y="2491500"/>
            <a:ext cx="160500" cy="160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25"/>
          <p:cNvSpPr/>
          <p:nvPr/>
        </p:nvSpPr>
        <p:spPr>
          <a:xfrm>
            <a:off x="2287925" y="2491500"/>
            <a:ext cx="160500" cy="160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25"/>
          <p:cNvSpPr/>
          <p:nvPr/>
        </p:nvSpPr>
        <p:spPr>
          <a:xfrm>
            <a:off x="3904325" y="2491500"/>
            <a:ext cx="160500" cy="160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25"/>
          <p:cNvSpPr/>
          <p:nvPr/>
        </p:nvSpPr>
        <p:spPr>
          <a:xfrm>
            <a:off x="5520725" y="2491500"/>
            <a:ext cx="160500" cy="160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25"/>
          <p:cNvSpPr/>
          <p:nvPr/>
        </p:nvSpPr>
        <p:spPr>
          <a:xfrm>
            <a:off x="7207925" y="2491500"/>
            <a:ext cx="160500" cy="160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226"/>
          <p:cNvSpPr txBox="1"/>
          <p:nvPr>
            <p:ph idx="12" type="sldNum"/>
          </p:nvPr>
        </p:nvSpPr>
        <p:spPr>
          <a:xfrm>
            <a:off x="8520388" y="4792634"/>
            <a:ext cx="385200" cy="1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257" name="Google Shape;1257;p226"/>
          <p:cNvSpPr txBox="1"/>
          <p:nvPr/>
        </p:nvSpPr>
        <p:spPr>
          <a:xfrm>
            <a:off x="4819333" y="2137646"/>
            <a:ext cx="2905200" cy="868200"/>
          </a:xfrm>
          <a:prstGeom prst="rect">
            <a:avLst/>
          </a:prstGeom>
          <a:noFill/>
          <a:ln>
            <a:noFill/>
          </a:ln>
        </p:spPr>
        <p:txBody>
          <a:bodyPr anchorCtr="0" anchor="t" bIns="34275" lIns="0" spcFirstLastPara="1" rIns="0" wrap="square" tIns="34275">
            <a:spAutoFit/>
          </a:bodyPr>
          <a:lstStyle/>
          <a:p>
            <a:pPr indent="0" lvl="0" marL="0" marR="0" rtl="0" algn="l">
              <a:lnSpc>
                <a:spcPct val="123000"/>
              </a:lnSpc>
              <a:spcBef>
                <a:spcPts val="0"/>
              </a:spcBef>
              <a:spcAft>
                <a:spcPts val="0"/>
              </a:spcAft>
              <a:buNone/>
            </a:pPr>
            <a:r>
              <a:rPr lang="en" sz="1500">
                <a:solidFill>
                  <a:schemeClr val="lt1"/>
                </a:solidFill>
                <a:latin typeface="Century Gothic"/>
                <a:ea typeface="Century Gothic"/>
                <a:cs typeface="Century Gothic"/>
                <a:sym typeface="Century Gothic"/>
              </a:rPr>
              <a:t>But implementation across multiple use-cases and channels </a:t>
            </a:r>
            <a:r>
              <a:rPr b="1" i="1" lang="en" sz="1500">
                <a:solidFill>
                  <a:schemeClr val="lt1"/>
                </a:solidFill>
                <a:latin typeface="Century Gothic"/>
                <a:ea typeface="Century Gothic"/>
                <a:cs typeface="Century Gothic"/>
                <a:sym typeface="Century Gothic"/>
              </a:rPr>
              <a:t>can be complex.</a:t>
            </a:r>
            <a:endParaRPr b="1" i="1" sz="1100"/>
          </a:p>
        </p:txBody>
      </p:sp>
      <p:sp>
        <p:nvSpPr>
          <p:cNvPr id="1258" name="Google Shape;1258;p226"/>
          <p:cNvSpPr txBox="1"/>
          <p:nvPr/>
        </p:nvSpPr>
        <p:spPr>
          <a:xfrm>
            <a:off x="1349975" y="2137650"/>
            <a:ext cx="3019200" cy="868200"/>
          </a:xfrm>
          <a:prstGeom prst="rect">
            <a:avLst/>
          </a:prstGeom>
          <a:noFill/>
          <a:ln>
            <a:noFill/>
          </a:ln>
        </p:spPr>
        <p:txBody>
          <a:bodyPr anchorCtr="0" anchor="t" bIns="34275" lIns="0" spcFirstLastPara="1" rIns="0" wrap="square" tIns="34275">
            <a:spAutoFit/>
          </a:bodyPr>
          <a:lstStyle/>
          <a:p>
            <a:pPr indent="0" lvl="0" marL="0" marR="0" rtl="0" algn="l">
              <a:lnSpc>
                <a:spcPct val="123000"/>
              </a:lnSpc>
              <a:spcBef>
                <a:spcPts val="0"/>
              </a:spcBef>
              <a:spcAft>
                <a:spcPts val="0"/>
              </a:spcAft>
              <a:buClr>
                <a:schemeClr val="dk1"/>
              </a:buClr>
              <a:buSzPts val="1100"/>
              <a:buFont typeface="Arial"/>
              <a:buNone/>
            </a:pPr>
            <a:r>
              <a:rPr b="1" i="1" lang="en" sz="1500">
                <a:solidFill>
                  <a:schemeClr val="lt1"/>
                </a:solidFill>
                <a:latin typeface="Century Gothic"/>
                <a:ea typeface="Century Gothic"/>
                <a:cs typeface="Century Gothic"/>
                <a:sym typeface="Century Gothic"/>
              </a:rPr>
              <a:t>Health systems recognize</a:t>
            </a:r>
            <a:br>
              <a:rPr b="1" i="1" lang="en" sz="1500">
                <a:solidFill>
                  <a:schemeClr val="lt1"/>
                </a:solidFill>
                <a:latin typeface="Century Gothic"/>
                <a:ea typeface="Century Gothic"/>
                <a:cs typeface="Century Gothic"/>
                <a:sym typeface="Century Gothic"/>
              </a:rPr>
            </a:br>
            <a:r>
              <a:rPr b="1" i="1" lang="en" sz="1500">
                <a:solidFill>
                  <a:schemeClr val="lt1"/>
                </a:solidFill>
                <a:latin typeface="Century Gothic"/>
                <a:ea typeface="Century Gothic"/>
                <a:cs typeface="Century Gothic"/>
                <a:sym typeface="Century Gothic"/>
              </a:rPr>
              <a:t>the need for</a:t>
            </a:r>
            <a:r>
              <a:rPr b="1" i="1" lang="en" sz="1500">
                <a:solidFill>
                  <a:schemeClr val="lt1"/>
                </a:solidFill>
                <a:latin typeface="Century Gothic"/>
                <a:ea typeface="Century Gothic"/>
                <a:cs typeface="Century Gothic"/>
                <a:sym typeface="Century Gothic"/>
              </a:rPr>
              <a:t> </a:t>
            </a:r>
            <a:r>
              <a:rPr b="1" i="1" lang="en" sz="1500">
                <a:solidFill>
                  <a:schemeClr val="lt1"/>
                </a:solidFill>
                <a:latin typeface="Century Gothic"/>
                <a:ea typeface="Century Gothic"/>
                <a:cs typeface="Century Gothic"/>
                <a:sym typeface="Century Gothic"/>
              </a:rPr>
              <a:t>conversational AI</a:t>
            </a:r>
            <a:endParaRPr b="1" i="1" sz="1500">
              <a:solidFill>
                <a:schemeClr val="lt1"/>
              </a:solidFill>
              <a:latin typeface="Century Gothic"/>
              <a:ea typeface="Century Gothic"/>
              <a:cs typeface="Century Gothic"/>
              <a:sym typeface="Century Gothic"/>
            </a:endParaRPr>
          </a:p>
          <a:p>
            <a:pPr indent="0" lvl="0" marL="0" marR="0" rtl="0" algn="l">
              <a:lnSpc>
                <a:spcPct val="123000"/>
              </a:lnSpc>
              <a:spcBef>
                <a:spcPts val="0"/>
              </a:spcBef>
              <a:spcAft>
                <a:spcPts val="0"/>
              </a:spcAft>
              <a:buNone/>
            </a:pPr>
            <a:r>
              <a:rPr lang="en" sz="1500">
                <a:solidFill>
                  <a:schemeClr val="lt1"/>
                </a:solidFill>
                <a:latin typeface="Century Gothic"/>
                <a:ea typeface="Century Gothic"/>
                <a:cs typeface="Century Gothic"/>
                <a:sym typeface="Century Gothic"/>
              </a:rPr>
              <a:t>to meet rising patient demands.</a:t>
            </a:r>
            <a:endParaRPr sz="1500">
              <a:solidFill>
                <a:schemeClr val="lt1"/>
              </a:solidFill>
              <a:latin typeface="Century Gothic"/>
              <a:ea typeface="Century Gothic"/>
              <a:cs typeface="Century Gothic"/>
              <a:sym typeface="Century Gothic"/>
            </a:endParaRPr>
          </a:p>
        </p:txBody>
      </p:sp>
      <p:pic>
        <p:nvPicPr>
          <p:cNvPr id="1259" name="Google Shape;1259;p226"/>
          <p:cNvPicPr preferRelativeResize="0"/>
          <p:nvPr/>
        </p:nvPicPr>
        <p:blipFill rotWithShape="1">
          <a:blip r:embed="rId3">
            <a:alphaModFix/>
          </a:blip>
          <a:srcRect b="736" l="7925" r="25077" t="32265"/>
          <a:stretch/>
        </p:blipFill>
        <p:spPr>
          <a:xfrm rot="6494871">
            <a:off x="5008223" y="3697526"/>
            <a:ext cx="2527401" cy="2531101"/>
          </a:xfrm>
          <a:prstGeom prst="ellipse">
            <a:avLst/>
          </a:prstGeom>
          <a:noFill/>
          <a:ln>
            <a:noFill/>
          </a:ln>
        </p:spPr>
      </p:pic>
      <p:pic>
        <p:nvPicPr>
          <p:cNvPr id="1260" name="Google Shape;1260;p226"/>
          <p:cNvPicPr preferRelativeResize="0"/>
          <p:nvPr/>
        </p:nvPicPr>
        <p:blipFill rotWithShape="1">
          <a:blip r:embed="rId4">
            <a:alphaModFix/>
          </a:blip>
          <a:srcRect b="66295" l="61904" r="13093" t="8701"/>
          <a:stretch/>
        </p:blipFill>
        <p:spPr>
          <a:xfrm>
            <a:off x="2369150" y="3745904"/>
            <a:ext cx="1045200" cy="1046700"/>
          </a:xfrm>
          <a:prstGeom prst="ellipse">
            <a:avLst/>
          </a:prstGeom>
          <a:noFill/>
          <a:ln>
            <a:noFill/>
          </a:ln>
        </p:spPr>
      </p:pic>
      <p:pic>
        <p:nvPicPr>
          <p:cNvPr id="1261" name="Google Shape;1261;p226"/>
          <p:cNvPicPr preferRelativeResize="0"/>
          <p:nvPr/>
        </p:nvPicPr>
        <p:blipFill rotWithShape="1">
          <a:blip r:embed="rId5">
            <a:alphaModFix/>
          </a:blip>
          <a:srcRect b="35933" l="33854" r="16050" t="13971"/>
          <a:stretch/>
        </p:blipFill>
        <p:spPr>
          <a:xfrm rot="5400000">
            <a:off x="3130002" y="-961390"/>
            <a:ext cx="1959000" cy="1961700"/>
          </a:xfrm>
          <a:prstGeom prst="ellipse">
            <a:avLst/>
          </a:prstGeom>
          <a:noFill/>
          <a:ln>
            <a:noFill/>
          </a:ln>
        </p:spPr>
      </p:pic>
      <p:pic>
        <p:nvPicPr>
          <p:cNvPr id="1262" name="Google Shape;1262;p226"/>
          <p:cNvPicPr preferRelativeResize="0"/>
          <p:nvPr/>
        </p:nvPicPr>
        <p:blipFill rotWithShape="1">
          <a:blip r:embed="rId6">
            <a:alphaModFix/>
          </a:blip>
          <a:srcRect b="0" l="0" r="20873" t="20873"/>
          <a:stretch/>
        </p:blipFill>
        <p:spPr>
          <a:xfrm rot="2700000">
            <a:off x="-1577262" y="-554162"/>
            <a:ext cx="2909179" cy="2913421"/>
          </a:xfrm>
          <a:prstGeom prst="ellipse">
            <a:avLst/>
          </a:prstGeom>
          <a:noFill/>
          <a:ln>
            <a:noFill/>
          </a:ln>
        </p:spPr>
      </p:pic>
      <p:pic>
        <p:nvPicPr>
          <p:cNvPr id="1263" name="Google Shape;1263;p226"/>
          <p:cNvPicPr preferRelativeResize="0"/>
          <p:nvPr/>
        </p:nvPicPr>
        <p:blipFill rotWithShape="1">
          <a:blip r:embed="rId7">
            <a:alphaModFix/>
          </a:blip>
          <a:srcRect b="0" l="28176" r="0" t="28176"/>
          <a:stretch/>
        </p:blipFill>
        <p:spPr>
          <a:xfrm rot="-1420868">
            <a:off x="7788451" y="237776"/>
            <a:ext cx="2909276" cy="2913571"/>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