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4"/>
  </p:notesMasterIdLst>
  <p:sldIdLst>
    <p:sldId id="257" r:id="rId2"/>
    <p:sldId id="261" r:id="rId3"/>
    <p:sldId id="338" r:id="rId4"/>
    <p:sldId id="339" r:id="rId5"/>
    <p:sldId id="340" r:id="rId6"/>
    <p:sldId id="363" r:id="rId7"/>
    <p:sldId id="366" r:id="rId8"/>
    <p:sldId id="341" r:id="rId9"/>
    <p:sldId id="342" r:id="rId10"/>
    <p:sldId id="344" r:id="rId11"/>
    <p:sldId id="345" r:id="rId12"/>
    <p:sldId id="346" r:id="rId13"/>
    <p:sldId id="259" r:id="rId14"/>
    <p:sldId id="348" r:id="rId15"/>
    <p:sldId id="349" r:id="rId16"/>
    <p:sldId id="352" r:id="rId17"/>
    <p:sldId id="353" r:id="rId18"/>
    <p:sldId id="354" r:id="rId19"/>
    <p:sldId id="355" r:id="rId20"/>
    <p:sldId id="360" r:id="rId21"/>
    <p:sldId id="347" r:id="rId22"/>
    <p:sldId id="3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>
        <p:scale>
          <a:sx n="75" d="100"/>
          <a:sy n="75" d="100"/>
        </p:scale>
        <p:origin x="1722" y="8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SP-OSUPFS1-P01\Users\gott20\COVID-19\Ad%20Hoc%20Requests\FY19%20and%20FY20%20Telehealth%20Volu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eni07\Downloads\TelehealthMonthly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Telehealth Impact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652347912481646E-2"/>
          <c:y val="1.9318001586042834E-2"/>
          <c:w val="0.89237906827701818"/>
          <c:h val="0.736198617520153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'FY20'!$C$1</c:f>
              <c:strCache>
                <c:ptCount val="1"/>
                <c:pt idx="0">
                  <c:v>Arrived Telehealth</c:v>
                </c:pt>
              </c:strCache>
            </c:strRef>
          </c:tx>
          <c:spPr>
            <a:solidFill>
              <a:srgbClr val="02BBC4"/>
            </a:solidFill>
            <a:ln w="9525"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'FY20'!$B$2:$B$13</c:f>
              <c:strCache>
                <c:ptCount val="12"/>
                <c:pt idx="0">
                  <c:v>Jul-2019</c:v>
                </c:pt>
                <c:pt idx="1">
                  <c:v>Aug-2019</c:v>
                </c:pt>
                <c:pt idx="2">
                  <c:v>Sep-2019</c:v>
                </c:pt>
                <c:pt idx="3">
                  <c:v>Oct-2019</c:v>
                </c:pt>
                <c:pt idx="4">
                  <c:v>Nov-2019</c:v>
                </c:pt>
                <c:pt idx="5">
                  <c:v>Dec-2019</c:v>
                </c:pt>
                <c:pt idx="6">
                  <c:v>Jan-2020</c:v>
                </c:pt>
                <c:pt idx="7">
                  <c:v>Feb-2020</c:v>
                </c:pt>
                <c:pt idx="8">
                  <c:v>Mar-2020</c:v>
                </c:pt>
                <c:pt idx="9">
                  <c:v>Apr-2020</c:v>
                </c:pt>
                <c:pt idx="10">
                  <c:v>May-2020</c:v>
                </c:pt>
                <c:pt idx="11">
                  <c:v>Jun-2020</c:v>
                </c:pt>
              </c:strCache>
            </c:strRef>
          </c:cat>
          <c:val>
            <c:numRef>
              <c:f>'FY20'!$C$2:$C$13</c:f>
              <c:numCache>
                <c:formatCode>#,##0</c:formatCode>
                <c:ptCount val="12"/>
                <c:pt idx="0">
                  <c:v>52</c:v>
                </c:pt>
                <c:pt idx="1">
                  <c:v>66</c:v>
                </c:pt>
                <c:pt idx="2">
                  <c:v>83</c:v>
                </c:pt>
                <c:pt idx="3">
                  <c:v>84</c:v>
                </c:pt>
                <c:pt idx="4">
                  <c:v>74</c:v>
                </c:pt>
                <c:pt idx="5">
                  <c:v>72</c:v>
                </c:pt>
                <c:pt idx="6">
                  <c:v>66</c:v>
                </c:pt>
                <c:pt idx="7">
                  <c:v>91</c:v>
                </c:pt>
                <c:pt idx="8">
                  <c:v>13380</c:v>
                </c:pt>
                <c:pt idx="9">
                  <c:v>44591</c:v>
                </c:pt>
                <c:pt idx="10">
                  <c:v>40898</c:v>
                </c:pt>
                <c:pt idx="11">
                  <c:v>34818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A-4964-8F56-60D48D9DC14F}"/>
            </c:ext>
          </c:extLst>
        </c:ser>
        <c:ser>
          <c:idx val="1"/>
          <c:order val="1"/>
          <c:tx>
            <c:strRef>
              <c:f>'FY20'!$D$1</c:f>
              <c:strCache>
                <c:ptCount val="1"/>
                <c:pt idx="0">
                  <c:v>Arrived (In-Person)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'FY20'!$B$2:$B$13</c:f>
              <c:strCache>
                <c:ptCount val="12"/>
                <c:pt idx="0">
                  <c:v>Jul-2019</c:v>
                </c:pt>
                <c:pt idx="1">
                  <c:v>Aug-2019</c:v>
                </c:pt>
                <c:pt idx="2">
                  <c:v>Sep-2019</c:v>
                </c:pt>
                <c:pt idx="3">
                  <c:v>Oct-2019</c:v>
                </c:pt>
                <c:pt idx="4">
                  <c:v>Nov-2019</c:v>
                </c:pt>
                <c:pt idx="5">
                  <c:v>Dec-2019</c:v>
                </c:pt>
                <c:pt idx="6">
                  <c:v>Jan-2020</c:v>
                </c:pt>
                <c:pt idx="7">
                  <c:v>Feb-2020</c:v>
                </c:pt>
                <c:pt idx="8">
                  <c:v>Mar-2020</c:v>
                </c:pt>
                <c:pt idx="9">
                  <c:v>Apr-2020</c:v>
                </c:pt>
                <c:pt idx="10">
                  <c:v>May-2020</c:v>
                </c:pt>
                <c:pt idx="11">
                  <c:v>Jun-2020</c:v>
                </c:pt>
              </c:strCache>
            </c:strRef>
          </c:cat>
          <c:val>
            <c:numRef>
              <c:f>'FY20'!$D$2:$D$13</c:f>
              <c:numCache>
                <c:formatCode>#,##0</c:formatCode>
                <c:ptCount val="12"/>
                <c:pt idx="0">
                  <c:v>103772</c:v>
                </c:pt>
                <c:pt idx="1">
                  <c:v>104487</c:v>
                </c:pt>
                <c:pt idx="2">
                  <c:v>98342</c:v>
                </c:pt>
                <c:pt idx="3">
                  <c:v>115886</c:v>
                </c:pt>
                <c:pt idx="4">
                  <c:v>94152</c:v>
                </c:pt>
                <c:pt idx="5">
                  <c:v>96597</c:v>
                </c:pt>
                <c:pt idx="6">
                  <c:v>110255</c:v>
                </c:pt>
                <c:pt idx="7">
                  <c:v>101813</c:v>
                </c:pt>
                <c:pt idx="8">
                  <c:v>70890</c:v>
                </c:pt>
                <c:pt idx="9">
                  <c:v>27540</c:v>
                </c:pt>
                <c:pt idx="10">
                  <c:v>38891</c:v>
                </c:pt>
                <c:pt idx="11">
                  <c:v>65957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A-4964-8F56-60D48D9DC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829782304"/>
        <c:axId val="829776728"/>
      </c:barChart>
      <c:lineChart>
        <c:grouping val="standard"/>
        <c:varyColors val="0"/>
        <c:ser>
          <c:idx val="3"/>
          <c:order val="2"/>
          <c:tx>
            <c:strRef>
              <c:f>'FY20'!$F$1</c:f>
              <c:strCache>
                <c:ptCount val="1"/>
                <c:pt idx="0">
                  <c:v>Pre-COVID Projected 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CA-4964-8F56-60D48D9DC14F}"/>
                </c:ext>
              </c:extLst>
            </c:dLbl>
            <c:dLbl>
              <c:idx val="11"/>
              <c:layout>
                <c:manualLayout>
                  <c:x val="-2.4575601413219735E-2"/>
                  <c:y val="-7.1348198842313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CA-4964-8F56-60D48D9DC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'FY20'!$B$2:$B$13</c:f>
              <c:strCache>
                <c:ptCount val="12"/>
                <c:pt idx="0">
                  <c:v>Jul-2019</c:v>
                </c:pt>
                <c:pt idx="1">
                  <c:v>Aug-2019</c:v>
                </c:pt>
                <c:pt idx="2">
                  <c:v>Sep-2019</c:v>
                </c:pt>
                <c:pt idx="3">
                  <c:v>Oct-2019</c:v>
                </c:pt>
                <c:pt idx="4">
                  <c:v>Nov-2019</c:v>
                </c:pt>
                <c:pt idx="5">
                  <c:v>Dec-2019</c:v>
                </c:pt>
                <c:pt idx="6">
                  <c:v>Jan-2020</c:v>
                </c:pt>
                <c:pt idx="7">
                  <c:v>Feb-2020</c:v>
                </c:pt>
                <c:pt idx="8">
                  <c:v>Mar-2020</c:v>
                </c:pt>
                <c:pt idx="9">
                  <c:v>Apr-2020</c:v>
                </c:pt>
                <c:pt idx="10">
                  <c:v>May-2020</c:v>
                </c:pt>
                <c:pt idx="11">
                  <c:v>Jun-2020</c:v>
                </c:pt>
              </c:strCache>
            </c:strRef>
          </c:cat>
          <c:val>
            <c:numRef>
              <c:f>'FY20'!$F$2:$F$13</c:f>
              <c:numCache>
                <c:formatCode>General</c:formatCode>
                <c:ptCount val="12"/>
                <c:pt idx="7" formatCode="#,##0">
                  <c:v>101904</c:v>
                </c:pt>
                <c:pt idx="8" formatCode="#,##0">
                  <c:v>103627.673648803</c:v>
                </c:pt>
                <c:pt idx="9" formatCode="#,##0">
                  <c:v>118040.64700955022</c:v>
                </c:pt>
                <c:pt idx="10" formatCode="#,##0">
                  <c:v>114785.47502422346</c:v>
                </c:pt>
                <c:pt idx="11" formatCode="#,##0">
                  <c:v>103254.66260185017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CA-4964-8F56-60D48D9DC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782304"/>
        <c:axId val="829776728"/>
      </c:lineChart>
      <c:catAx>
        <c:axId val="82978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776728"/>
        <c:crosses val="autoZero"/>
        <c:auto val="1"/>
        <c:lblAlgn val="ctr"/>
        <c:lblOffset val="100"/>
        <c:noMultiLvlLbl val="0"/>
      </c:catAx>
      <c:valAx>
        <c:axId val="82977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78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'Kyruus survey'!$A$3</c:f>
              <c:strCache>
                <c:ptCount val="1"/>
                <c:pt idx="0">
                  <c:v>Millennials</c:v>
                </c:pt>
              </c:strCache>
            </c:strRef>
          </c:tx>
          <c:spPr>
            <a:solidFill>
              <a:srgbClr val="7A85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'Kyruus survey'!$B$1:$G$2</c:f>
              <c:strCache>
                <c:ptCount val="6"/>
                <c:pt idx="0">
                  <c:v>Agree Completely</c:v>
                </c:pt>
                <c:pt idx="1">
                  <c:v>Agree Strongly</c:v>
                </c:pt>
                <c:pt idx="2">
                  <c:v>Agree Somewhat</c:v>
                </c:pt>
                <c:pt idx="3">
                  <c:v>Disagree Somewhat</c:v>
                </c:pt>
                <c:pt idx="4">
                  <c:v>Disagree Strongly</c:v>
                </c:pt>
                <c:pt idx="5">
                  <c:v>Disagree Completely</c:v>
                </c:pt>
              </c:strCache>
            </c:strRef>
          </c:cat>
          <c:val>
            <c:numRef>
              <c:f>'Kyruus survey'!$B$3:$G$3</c:f>
              <c:numCache>
                <c:formatCode>0%</c:formatCode>
                <c:ptCount val="6"/>
                <c:pt idx="0">
                  <c:v>0.28000000000000003</c:v>
                </c:pt>
                <c:pt idx="1">
                  <c:v>0.21</c:v>
                </c:pt>
                <c:pt idx="2">
                  <c:v>0.24</c:v>
                </c:pt>
                <c:pt idx="3">
                  <c:v>0.13</c:v>
                </c:pt>
                <c:pt idx="4">
                  <c:v>0.06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6-344B-9880-5FEC564E93A3}"/>
            </c:ext>
          </c:extLst>
        </c:ser>
        <c:ser>
          <c:idx val="1"/>
          <c:order val="1"/>
          <c:tx>
            <c:strRef>
              <c:f>'Kyruus survey'!$A$4</c:f>
              <c:strCache>
                <c:ptCount val="1"/>
                <c:pt idx="0">
                  <c:v>Gen Xers</c:v>
                </c:pt>
              </c:strCache>
            </c:strRef>
          </c:tx>
          <c:spPr>
            <a:solidFill>
              <a:srgbClr val="6CD4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'Kyruus survey'!$B$1:$G$2</c:f>
              <c:strCache>
                <c:ptCount val="6"/>
                <c:pt idx="0">
                  <c:v>Agree Completely</c:v>
                </c:pt>
                <c:pt idx="1">
                  <c:v>Agree Strongly</c:v>
                </c:pt>
                <c:pt idx="2">
                  <c:v>Agree Somewhat</c:v>
                </c:pt>
                <c:pt idx="3">
                  <c:v>Disagree Somewhat</c:v>
                </c:pt>
                <c:pt idx="4">
                  <c:v>Disagree Strongly</c:v>
                </c:pt>
                <c:pt idx="5">
                  <c:v>Disagree Completely</c:v>
                </c:pt>
              </c:strCache>
            </c:strRef>
          </c:cat>
          <c:val>
            <c:numRef>
              <c:f>'Kyruus survey'!$B$4:$G$4</c:f>
              <c:numCache>
                <c:formatCode>0%</c:formatCode>
                <c:ptCount val="6"/>
                <c:pt idx="0">
                  <c:v>0.32</c:v>
                </c:pt>
                <c:pt idx="1">
                  <c:v>0.22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6-344B-9880-5FEC564E93A3}"/>
            </c:ext>
          </c:extLst>
        </c:ser>
        <c:ser>
          <c:idx val="2"/>
          <c:order val="2"/>
          <c:tx>
            <c:strRef>
              <c:f>'Kyruus survey'!$A$5</c:f>
              <c:strCache>
                <c:ptCount val="1"/>
                <c:pt idx="0">
                  <c:v>Baby Boomers</c:v>
                </c:pt>
              </c:strCache>
            </c:strRef>
          </c:tx>
          <c:spPr>
            <a:solidFill>
              <a:srgbClr val="1ACF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'Kyruus survey'!$B$1:$G$2</c:f>
              <c:strCache>
                <c:ptCount val="6"/>
                <c:pt idx="0">
                  <c:v>Agree Completely</c:v>
                </c:pt>
                <c:pt idx="1">
                  <c:v>Agree Strongly</c:v>
                </c:pt>
                <c:pt idx="2">
                  <c:v>Agree Somewhat</c:v>
                </c:pt>
                <c:pt idx="3">
                  <c:v>Disagree Somewhat</c:v>
                </c:pt>
                <c:pt idx="4">
                  <c:v>Disagree Strongly</c:v>
                </c:pt>
                <c:pt idx="5">
                  <c:v>Disagree Completely</c:v>
                </c:pt>
              </c:strCache>
            </c:strRef>
          </c:cat>
          <c:val>
            <c:numRef>
              <c:f>'Kyruus survey'!$B$5:$G$5</c:f>
              <c:numCache>
                <c:formatCode>0%</c:formatCode>
                <c:ptCount val="6"/>
                <c:pt idx="0">
                  <c:v>0.08</c:v>
                </c:pt>
                <c:pt idx="1">
                  <c:v>0.08</c:v>
                </c:pt>
                <c:pt idx="2">
                  <c:v>0.12</c:v>
                </c:pt>
                <c:pt idx="3">
                  <c:v>0.26</c:v>
                </c:pt>
                <c:pt idx="4">
                  <c:v>0.14000000000000001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E6-344B-9880-5FEC564E9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607072"/>
        <c:axId val="46933536"/>
      </c:barChart>
      <c:catAx>
        <c:axId val="466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933536"/>
        <c:crosses val="autoZero"/>
        <c:auto val="1"/>
        <c:lblAlgn val="ctr"/>
        <c:lblOffset val="100"/>
        <c:noMultiLvlLbl val="0"/>
      </c:catAx>
      <c:valAx>
        <c:axId val="4693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60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073BF-C3EA-49C5-B5EB-B89C7854484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EDF26CB-775F-42E2-914D-0559F7C304E3}">
      <dgm:prSet phldrT="[Text]" custT="1"/>
      <dgm:spPr/>
      <dgm:t>
        <a:bodyPr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68F7A8A6-0BB3-4AC6-9F97-8C79649236E1}" type="parTrans" cxnId="{00DD1056-1055-40C6-B2CF-2AA696DB6EAD}">
      <dgm:prSet/>
      <dgm:spPr/>
      <dgm:t>
        <a:bodyPr/>
        <a:lstStyle/>
        <a:p>
          <a:endParaRPr lang="en-US"/>
        </a:p>
      </dgm:t>
    </dgm:pt>
    <dgm:pt modelId="{75C140A2-E9FD-4CF6-A282-93E297D78414}" type="sibTrans" cxnId="{00DD1056-1055-40C6-B2CF-2AA696DB6EAD}">
      <dgm:prSet/>
      <dgm:spPr/>
      <dgm:t>
        <a:bodyPr/>
        <a:lstStyle/>
        <a:p>
          <a:endParaRPr lang="en-US"/>
        </a:p>
      </dgm:t>
    </dgm:pt>
    <dgm:pt modelId="{FA2499E9-BE03-4653-B4DA-8BAF6B34EFD4}">
      <dgm:prSet phldrT="[Text]" custT="1"/>
      <dgm:spPr/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633DE32E-761B-4606-9CE7-89E9ABE24186}" type="parTrans" cxnId="{BB1BFE15-CC51-4314-8A66-9E60DAB08945}">
      <dgm:prSet/>
      <dgm:spPr/>
      <dgm:t>
        <a:bodyPr/>
        <a:lstStyle/>
        <a:p>
          <a:endParaRPr lang="en-US"/>
        </a:p>
      </dgm:t>
    </dgm:pt>
    <dgm:pt modelId="{479D5CD9-CD42-491E-B8C3-1B1F83806246}" type="sibTrans" cxnId="{BB1BFE15-CC51-4314-8A66-9E60DAB08945}">
      <dgm:prSet/>
      <dgm:spPr/>
      <dgm:t>
        <a:bodyPr/>
        <a:lstStyle/>
        <a:p>
          <a:endParaRPr lang="en-US"/>
        </a:p>
      </dgm:t>
    </dgm:pt>
    <dgm:pt modelId="{90B566C1-3359-4B03-AA9A-0C13B41B0C5F}">
      <dgm:prSet phldrT="[Text]" custT="1"/>
      <dgm:spPr/>
      <dgm:t>
        <a:bodyPr/>
        <a:lstStyle/>
        <a:p>
          <a:r>
            <a:rPr lang="en-US" sz="1600" dirty="0" smtClean="0"/>
            <a:t>Training</a:t>
          </a:r>
          <a:endParaRPr lang="en-US" sz="1600" dirty="0"/>
        </a:p>
      </dgm:t>
    </dgm:pt>
    <dgm:pt modelId="{3EF51691-1B76-43FE-AC32-CA5073FCB62A}" type="parTrans" cxnId="{BDC61B02-023D-4EC8-B00F-E704E9A1DAC2}">
      <dgm:prSet/>
      <dgm:spPr/>
      <dgm:t>
        <a:bodyPr/>
        <a:lstStyle/>
        <a:p>
          <a:endParaRPr lang="en-US"/>
        </a:p>
      </dgm:t>
    </dgm:pt>
    <dgm:pt modelId="{71CD1A43-29AF-4E54-8989-D5545811F5B5}" type="sibTrans" cxnId="{BDC61B02-023D-4EC8-B00F-E704E9A1DAC2}">
      <dgm:prSet/>
      <dgm:spPr/>
      <dgm:t>
        <a:bodyPr/>
        <a:lstStyle/>
        <a:p>
          <a:endParaRPr lang="en-US"/>
        </a:p>
      </dgm:t>
    </dgm:pt>
    <dgm:pt modelId="{73EC26AE-50C5-438A-9D48-3219617D6131}">
      <dgm:prSet phldrT="[Text]" custT="1"/>
      <dgm:spPr/>
      <dgm:t>
        <a:bodyPr/>
        <a:lstStyle/>
        <a:p>
          <a:r>
            <a:rPr lang="en-US" sz="1600" dirty="0" smtClean="0"/>
            <a:t>Communication</a:t>
          </a:r>
          <a:endParaRPr lang="en-US" sz="1600" dirty="0"/>
        </a:p>
      </dgm:t>
    </dgm:pt>
    <dgm:pt modelId="{B5F40BBC-F7F0-4854-B792-7C29A96C26B1}" type="parTrans" cxnId="{380F24F3-FD92-4393-B702-1A93F55E1A9B}">
      <dgm:prSet/>
      <dgm:spPr/>
      <dgm:t>
        <a:bodyPr/>
        <a:lstStyle/>
        <a:p>
          <a:endParaRPr lang="en-US"/>
        </a:p>
      </dgm:t>
    </dgm:pt>
    <dgm:pt modelId="{F32D0F54-58F8-488A-A527-28707E84D10A}" type="sibTrans" cxnId="{380F24F3-FD92-4393-B702-1A93F55E1A9B}">
      <dgm:prSet/>
      <dgm:spPr/>
      <dgm:t>
        <a:bodyPr/>
        <a:lstStyle/>
        <a:p>
          <a:endParaRPr lang="en-US"/>
        </a:p>
      </dgm:t>
    </dgm:pt>
    <dgm:pt modelId="{B866D721-25C1-46FA-A06D-072AAE98B33F}" type="pres">
      <dgm:prSet presAssocID="{886073BF-C3EA-49C5-B5EB-B89C78544849}" presName="Name0" presStyleCnt="0">
        <dgm:presLayoutVars>
          <dgm:dir/>
          <dgm:animLvl val="lvl"/>
          <dgm:resizeHandles val="exact"/>
        </dgm:presLayoutVars>
      </dgm:prSet>
      <dgm:spPr/>
    </dgm:pt>
    <dgm:pt modelId="{0C6C205D-AA85-433D-85C6-E0770F02466C}" type="pres">
      <dgm:prSet presAssocID="{EEDF26CB-775F-42E2-914D-0559F7C304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89BDD-2C16-4902-A4E4-17D3D0DAA6DF}" type="pres">
      <dgm:prSet presAssocID="{75C140A2-E9FD-4CF6-A282-93E297D78414}" presName="parTxOnlySpace" presStyleCnt="0"/>
      <dgm:spPr/>
    </dgm:pt>
    <dgm:pt modelId="{7228905B-6BE0-4AB9-9F39-3C1B70222C21}" type="pres">
      <dgm:prSet presAssocID="{FA2499E9-BE03-4653-B4DA-8BAF6B34EFD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2169E-9C94-4E00-9C95-DE5169D841F8}" type="pres">
      <dgm:prSet presAssocID="{479D5CD9-CD42-491E-B8C3-1B1F83806246}" presName="parTxOnlySpace" presStyleCnt="0"/>
      <dgm:spPr/>
    </dgm:pt>
    <dgm:pt modelId="{656DCC93-4C63-4959-AB36-3ADC4AC68A81}" type="pres">
      <dgm:prSet presAssocID="{90B566C1-3359-4B03-AA9A-0C13B41B0C5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55495-8931-441D-8C8E-5029CFB80750}" type="pres">
      <dgm:prSet presAssocID="{71CD1A43-29AF-4E54-8989-D5545811F5B5}" presName="parTxOnlySpace" presStyleCnt="0"/>
      <dgm:spPr/>
    </dgm:pt>
    <dgm:pt modelId="{4495D803-D06F-4782-8C5C-733030941D20}" type="pres">
      <dgm:prSet presAssocID="{73EC26AE-50C5-438A-9D48-3219617D613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C3BDB-035B-41A3-AAE2-CDA6E57195BE}" type="presOf" srcId="{886073BF-C3EA-49C5-B5EB-B89C78544849}" destId="{B866D721-25C1-46FA-A06D-072AAE98B33F}" srcOrd="0" destOrd="0" presId="urn:microsoft.com/office/officeart/2005/8/layout/chevron1"/>
    <dgm:cxn modelId="{7F22EB34-0785-4999-9E90-2EEDC195494A}" type="presOf" srcId="{EEDF26CB-775F-42E2-914D-0559F7C304E3}" destId="{0C6C205D-AA85-433D-85C6-E0770F02466C}" srcOrd="0" destOrd="0" presId="urn:microsoft.com/office/officeart/2005/8/layout/chevron1"/>
    <dgm:cxn modelId="{BB1BFE15-CC51-4314-8A66-9E60DAB08945}" srcId="{886073BF-C3EA-49C5-B5EB-B89C78544849}" destId="{FA2499E9-BE03-4653-B4DA-8BAF6B34EFD4}" srcOrd="1" destOrd="0" parTransId="{633DE32E-761B-4606-9CE7-89E9ABE24186}" sibTransId="{479D5CD9-CD42-491E-B8C3-1B1F83806246}"/>
    <dgm:cxn modelId="{2BBA3CC3-AD5F-4D10-84D7-6D28DB8D6DE1}" type="presOf" srcId="{FA2499E9-BE03-4653-B4DA-8BAF6B34EFD4}" destId="{7228905B-6BE0-4AB9-9F39-3C1B70222C21}" srcOrd="0" destOrd="0" presId="urn:microsoft.com/office/officeart/2005/8/layout/chevron1"/>
    <dgm:cxn modelId="{BDC61B02-023D-4EC8-B00F-E704E9A1DAC2}" srcId="{886073BF-C3EA-49C5-B5EB-B89C78544849}" destId="{90B566C1-3359-4B03-AA9A-0C13B41B0C5F}" srcOrd="2" destOrd="0" parTransId="{3EF51691-1B76-43FE-AC32-CA5073FCB62A}" sibTransId="{71CD1A43-29AF-4E54-8989-D5545811F5B5}"/>
    <dgm:cxn modelId="{A7227DA0-DECE-43D7-93B7-B8FA666E897B}" type="presOf" srcId="{90B566C1-3359-4B03-AA9A-0C13B41B0C5F}" destId="{656DCC93-4C63-4959-AB36-3ADC4AC68A81}" srcOrd="0" destOrd="0" presId="urn:microsoft.com/office/officeart/2005/8/layout/chevron1"/>
    <dgm:cxn modelId="{A9240E0A-77B6-4BE9-A464-819BECF7AFBB}" type="presOf" srcId="{73EC26AE-50C5-438A-9D48-3219617D6131}" destId="{4495D803-D06F-4782-8C5C-733030941D20}" srcOrd="0" destOrd="0" presId="urn:microsoft.com/office/officeart/2005/8/layout/chevron1"/>
    <dgm:cxn modelId="{00DD1056-1055-40C6-B2CF-2AA696DB6EAD}" srcId="{886073BF-C3EA-49C5-B5EB-B89C78544849}" destId="{EEDF26CB-775F-42E2-914D-0559F7C304E3}" srcOrd="0" destOrd="0" parTransId="{68F7A8A6-0BB3-4AC6-9F97-8C79649236E1}" sibTransId="{75C140A2-E9FD-4CF6-A282-93E297D78414}"/>
    <dgm:cxn modelId="{380F24F3-FD92-4393-B702-1A93F55E1A9B}" srcId="{886073BF-C3EA-49C5-B5EB-B89C78544849}" destId="{73EC26AE-50C5-438A-9D48-3219617D6131}" srcOrd="3" destOrd="0" parTransId="{B5F40BBC-F7F0-4854-B792-7C29A96C26B1}" sibTransId="{F32D0F54-58F8-488A-A527-28707E84D10A}"/>
    <dgm:cxn modelId="{91C32F76-071A-4548-8A33-07F59A3A9337}" type="presParOf" srcId="{B866D721-25C1-46FA-A06D-072AAE98B33F}" destId="{0C6C205D-AA85-433D-85C6-E0770F02466C}" srcOrd="0" destOrd="0" presId="urn:microsoft.com/office/officeart/2005/8/layout/chevron1"/>
    <dgm:cxn modelId="{6B84AA92-C786-4512-A698-2E7D9CBF77FA}" type="presParOf" srcId="{B866D721-25C1-46FA-A06D-072AAE98B33F}" destId="{C4A89BDD-2C16-4902-A4E4-17D3D0DAA6DF}" srcOrd="1" destOrd="0" presId="urn:microsoft.com/office/officeart/2005/8/layout/chevron1"/>
    <dgm:cxn modelId="{C1DD9992-7666-40BD-82E0-05EF74700070}" type="presParOf" srcId="{B866D721-25C1-46FA-A06D-072AAE98B33F}" destId="{7228905B-6BE0-4AB9-9F39-3C1B70222C21}" srcOrd="2" destOrd="0" presId="urn:microsoft.com/office/officeart/2005/8/layout/chevron1"/>
    <dgm:cxn modelId="{F70FD81E-DEF4-4FBF-9C25-6D7409E86845}" type="presParOf" srcId="{B866D721-25C1-46FA-A06D-072AAE98B33F}" destId="{0E52169E-9C94-4E00-9C95-DE5169D841F8}" srcOrd="3" destOrd="0" presId="urn:microsoft.com/office/officeart/2005/8/layout/chevron1"/>
    <dgm:cxn modelId="{6079002C-AE3E-4BA9-BFA5-BE65D265E9F2}" type="presParOf" srcId="{B866D721-25C1-46FA-A06D-072AAE98B33F}" destId="{656DCC93-4C63-4959-AB36-3ADC4AC68A81}" srcOrd="4" destOrd="0" presId="urn:microsoft.com/office/officeart/2005/8/layout/chevron1"/>
    <dgm:cxn modelId="{441F6314-1AED-43D0-BEAE-EE78661422B0}" type="presParOf" srcId="{B866D721-25C1-46FA-A06D-072AAE98B33F}" destId="{53055495-8931-441D-8C8E-5029CFB80750}" srcOrd="5" destOrd="0" presId="urn:microsoft.com/office/officeart/2005/8/layout/chevron1"/>
    <dgm:cxn modelId="{44472068-2344-42F4-B14C-D72C4616030F}" type="presParOf" srcId="{B866D721-25C1-46FA-A06D-072AAE98B33F}" destId="{4495D803-D06F-4782-8C5C-733030941D20}" srcOrd="6" destOrd="0" presId="urn:microsoft.com/office/officeart/2005/8/layout/chevron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C490C-14CD-4E80-99D7-1949679BBD2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97431-893B-4BE9-AC37-49D54922B1DB}">
      <dgm:prSet phldrT="[Text]"/>
      <dgm:spPr/>
      <dgm:t>
        <a:bodyPr/>
        <a:lstStyle/>
        <a:p>
          <a:r>
            <a:rPr lang="en-US" dirty="0" smtClean="0"/>
            <a:t>Decision Made</a:t>
          </a:r>
          <a:endParaRPr lang="en-US" dirty="0"/>
        </a:p>
      </dgm:t>
    </dgm:pt>
    <dgm:pt modelId="{66BC6CEC-7570-45B6-A0F6-8DA648A0870F}" type="parTrans" cxnId="{FA7D1F01-4740-42F6-93B8-08A44D89A72C}">
      <dgm:prSet/>
      <dgm:spPr/>
      <dgm:t>
        <a:bodyPr/>
        <a:lstStyle/>
        <a:p>
          <a:endParaRPr lang="en-US"/>
        </a:p>
      </dgm:t>
    </dgm:pt>
    <dgm:pt modelId="{7234D9EC-3AEA-4776-AA88-3BEA6AF9B4AC}" type="sibTrans" cxnId="{FA7D1F01-4740-42F6-93B8-08A44D89A72C}">
      <dgm:prSet/>
      <dgm:spPr/>
      <dgm:t>
        <a:bodyPr/>
        <a:lstStyle/>
        <a:p>
          <a:endParaRPr lang="en-US"/>
        </a:p>
      </dgm:t>
    </dgm:pt>
    <dgm:pt modelId="{32025275-4375-4809-9A16-9160436A7601}">
      <dgm:prSet phldrT="[Text]"/>
      <dgm:spPr/>
      <dgm:t>
        <a:bodyPr/>
        <a:lstStyle/>
        <a:p>
          <a:r>
            <a:rPr lang="en-US" dirty="0" smtClean="0"/>
            <a:t>Contract Review</a:t>
          </a:r>
          <a:endParaRPr lang="en-US" dirty="0"/>
        </a:p>
      </dgm:t>
    </dgm:pt>
    <dgm:pt modelId="{3614A858-5693-4D8D-A61E-2192390A4016}" type="parTrans" cxnId="{3CA0DE30-8104-4B17-B434-2D825E8F11D9}">
      <dgm:prSet/>
      <dgm:spPr/>
      <dgm:t>
        <a:bodyPr/>
        <a:lstStyle/>
        <a:p>
          <a:endParaRPr lang="en-US"/>
        </a:p>
      </dgm:t>
    </dgm:pt>
    <dgm:pt modelId="{4A058C72-3230-4D1D-BE79-6C3BB78D8C64}" type="sibTrans" cxnId="{3CA0DE30-8104-4B17-B434-2D825E8F11D9}">
      <dgm:prSet/>
      <dgm:spPr/>
      <dgm:t>
        <a:bodyPr/>
        <a:lstStyle/>
        <a:p>
          <a:endParaRPr lang="en-US"/>
        </a:p>
      </dgm:t>
    </dgm:pt>
    <dgm:pt modelId="{3650EF52-62AB-483D-A4ED-CE2485652A60}">
      <dgm:prSet phldrT="[Text]"/>
      <dgm:spPr/>
      <dgm:t>
        <a:bodyPr/>
        <a:lstStyle/>
        <a:p>
          <a:r>
            <a:rPr lang="en-US" dirty="0" smtClean="0"/>
            <a:t>Risk Assessment</a:t>
          </a:r>
          <a:endParaRPr lang="en-US" dirty="0"/>
        </a:p>
      </dgm:t>
    </dgm:pt>
    <dgm:pt modelId="{31BE45AA-DF6A-4E4D-98EB-92933D2160E4}" type="parTrans" cxnId="{9E55EC51-C64B-4E3F-AEC1-EB434E97353C}">
      <dgm:prSet/>
      <dgm:spPr/>
      <dgm:t>
        <a:bodyPr/>
        <a:lstStyle/>
        <a:p>
          <a:endParaRPr lang="en-US"/>
        </a:p>
      </dgm:t>
    </dgm:pt>
    <dgm:pt modelId="{8E3351A8-75C1-4963-9515-A995F671A03B}" type="sibTrans" cxnId="{9E55EC51-C64B-4E3F-AEC1-EB434E97353C}">
      <dgm:prSet/>
      <dgm:spPr/>
      <dgm:t>
        <a:bodyPr/>
        <a:lstStyle/>
        <a:p>
          <a:endParaRPr lang="en-US"/>
        </a:p>
      </dgm:t>
    </dgm:pt>
    <dgm:pt modelId="{B00A2CCD-D53A-4A12-9F6D-0043294510BD}">
      <dgm:prSet phldrT="[Text]"/>
      <dgm:spPr/>
      <dgm:t>
        <a:bodyPr/>
        <a:lstStyle/>
        <a:p>
          <a:r>
            <a:rPr lang="en-US" dirty="0" smtClean="0"/>
            <a:t>Project Request</a:t>
          </a:r>
          <a:endParaRPr lang="en-US" dirty="0"/>
        </a:p>
      </dgm:t>
    </dgm:pt>
    <dgm:pt modelId="{9A0C3377-17BF-40B9-8042-708918304652}" type="parTrans" cxnId="{DEC05666-806D-4133-8871-975F70CEDC99}">
      <dgm:prSet/>
      <dgm:spPr/>
      <dgm:t>
        <a:bodyPr/>
        <a:lstStyle/>
        <a:p>
          <a:endParaRPr lang="en-US"/>
        </a:p>
      </dgm:t>
    </dgm:pt>
    <dgm:pt modelId="{39E318C1-E2E0-454D-8BF3-A1C8213E06B8}" type="sibTrans" cxnId="{DEC05666-806D-4133-8871-975F70CEDC99}">
      <dgm:prSet/>
      <dgm:spPr/>
      <dgm:t>
        <a:bodyPr/>
        <a:lstStyle/>
        <a:p>
          <a:endParaRPr lang="en-US"/>
        </a:p>
      </dgm:t>
    </dgm:pt>
    <dgm:pt modelId="{23045B5F-1D27-4EB6-9328-45086C3D6735}">
      <dgm:prSet phldrT="[Text]"/>
      <dgm:spPr/>
      <dgm:t>
        <a:bodyPr/>
        <a:lstStyle/>
        <a:p>
          <a:r>
            <a:rPr lang="en-US" dirty="0" smtClean="0"/>
            <a:t>I/T Requirements</a:t>
          </a:r>
          <a:endParaRPr lang="en-US" dirty="0"/>
        </a:p>
      </dgm:t>
    </dgm:pt>
    <dgm:pt modelId="{E06BFC00-9211-4F5C-B2F1-50E4ADDC86DD}" type="parTrans" cxnId="{F8D1F7A7-11D6-49C1-9BC0-789E289C2A3A}">
      <dgm:prSet/>
      <dgm:spPr/>
      <dgm:t>
        <a:bodyPr/>
        <a:lstStyle/>
        <a:p>
          <a:endParaRPr lang="en-US"/>
        </a:p>
      </dgm:t>
    </dgm:pt>
    <dgm:pt modelId="{9758259B-4B2B-439C-8A1B-4507A2C55BC7}" type="sibTrans" cxnId="{F8D1F7A7-11D6-49C1-9BC0-789E289C2A3A}">
      <dgm:prSet/>
      <dgm:spPr/>
      <dgm:t>
        <a:bodyPr/>
        <a:lstStyle/>
        <a:p>
          <a:endParaRPr lang="en-US"/>
        </a:p>
      </dgm:t>
    </dgm:pt>
    <dgm:pt modelId="{8EB51881-942D-48ED-B5D4-A66E43F16F65}">
      <dgm:prSet phldrT="[Text]"/>
      <dgm:spPr/>
      <dgm:t>
        <a:bodyPr/>
        <a:lstStyle/>
        <a:p>
          <a:r>
            <a:rPr lang="en-US" dirty="0" smtClean="0"/>
            <a:t>Signatures</a:t>
          </a:r>
          <a:endParaRPr lang="en-US" dirty="0"/>
        </a:p>
      </dgm:t>
    </dgm:pt>
    <dgm:pt modelId="{E60E5EBD-AAFF-41B1-A8D3-DD3B8954C371}" type="parTrans" cxnId="{4415F526-1DE2-4C12-B780-EEC32ED593AA}">
      <dgm:prSet/>
      <dgm:spPr/>
      <dgm:t>
        <a:bodyPr/>
        <a:lstStyle/>
        <a:p>
          <a:endParaRPr lang="en-US"/>
        </a:p>
      </dgm:t>
    </dgm:pt>
    <dgm:pt modelId="{C7528AFF-80D5-458C-9C55-EBB4E72CE646}" type="sibTrans" cxnId="{4415F526-1DE2-4C12-B780-EEC32ED593AA}">
      <dgm:prSet/>
      <dgm:spPr/>
      <dgm:t>
        <a:bodyPr/>
        <a:lstStyle/>
        <a:p>
          <a:endParaRPr lang="en-US"/>
        </a:p>
      </dgm:t>
    </dgm:pt>
    <dgm:pt modelId="{7D7D5087-17CA-4787-A878-2D343D25A4E5}">
      <dgm:prSet phldrT="[Text]"/>
      <dgm:spPr/>
      <dgm:t>
        <a:bodyPr/>
        <a:lstStyle/>
        <a:p>
          <a:r>
            <a:rPr lang="en-US" dirty="0" smtClean="0"/>
            <a:t>Review, Remediate, Repeat</a:t>
          </a:r>
          <a:endParaRPr lang="en-US" dirty="0"/>
        </a:p>
      </dgm:t>
    </dgm:pt>
    <dgm:pt modelId="{CBFE3F13-1D57-4FA7-93F1-DD9535E0C937}" type="parTrans" cxnId="{E2E52604-67E5-43F7-ACF4-6436B0BFA5CA}">
      <dgm:prSet/>
      <dgm:spPr/>
      <dgm:t>
        <a:bodyPr/>
        <a:lstStyle/>
        <a:p>
          <a:endParaRPr lang="en-US"/>
        </a:p>
      </dgm:t>
    </dgm:pt>
    <dgm:pt modelId="{2BF09E6A-9DA5-4123-89BA-CBE79B0D942E}" type="sibTrans" cxnId="{E2E52604-67E5-43F7-ACF4-6436B0BFA5CA}">
      <dgm:prSet/>
      <dgm:spPr/>
      <dgm:t>
        <a:bodyPr/>
        <a:lstStyle/>
        <a:p>
          <a:endParaRPr lang="en-US"/>
        </a:p>
      </dgm:t>
    </dgm:pt>
    <dgm:pt modelId="{ACC10838-55D0-48AF-A1C7-31855E847CDE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05CCC894-7BBC-46D4-851D-4B35E56298A4}" type="parTrans" cxnId="{E5F64A85-9E58-4F8A-9A16-54F9D02FB891}">
      <dgm:prSet/>
      <dgm:spPr/>
      <dgm:t>
        <a:bodyPr/>
        <a:lstStyle/>
        <a:p>
          <a:endParaRPr lang="en-US"/>
        </a:p>
      </dgm:t>
    </dgm:pt>
    <dgm:pt modelId="{992AD3B6-2008-43C8-B197-129C9014ADD0}" type="sibTrans" cxnId="{E5F64A85-9E58-4F8A-9A16-54F9D02FB891}">
      <dgm:prSet/>
      <dgm:spPr/>
      <dgm:t>
        <a:bodyPr/>
        <a:lstStyle/>
        <a:p>
          <a:endParaRPr lang="en-US"/>
        </a:p>
      </dgm:t>
    </dgm:pt>
    <dgm:pt modelId="{8956D6A9-803A-4FCB-AAB6-FB061157F807}">
      <dgm:prSet phldrT="[Text]"/>
      <dgm:spPr/>
      <dgm:t>
        <a:bodyPr/>
        <a:lstStyle/>
        <a:p>
          <a:r>
            <a:rPr lang="en-US" dirty="0" smtClean="0"/>
            <a:t>Telehealth Immediate Care Office</a:t>
          </a:r>
          <a:endParaRPr lang="en-US" dirty="0"/>
        </a:p>
      </dgm:t>
    </dgm:pt>
    <dgm:pt modelId="{230106AC-191D-4E02-85C3-A1428B337116}" type="parTrans" cxnId="{70F1BE1C-D2C1-4274-8336-3451895FDFA9}">
      <dgm:prSet/>
      <dgm:spPr/>
      <dgm:t>
        <a:bodyPr/>
        <a:lstStyle/>
        <a:p>
          <a:endParaRPr lang="en-US"/>
        </a:p>
      </dgm:t>
    </dgm:pt>
    <dgm:pt modelId="{9B5009AE-C793-4F7B-AB11-E18DBA757930}" type="sibTrans" cxnId="{70F1BE1C-D2C1-4274-8336-3451895FDFA9}">
      <dgm:prSet/>
      <dgm:spPr/>
      <dgm:t>
        <a:bodyPr/>
        <a:lstStyle/>
        <a:p>
          <a:endParaRPr lang="en-US"/>
        </a:p>
      </dgm:t>
    </dgm:pt>
    <dgm:pt modelId="{A1748E53-C8F2-4CAC-9FF2-73C584529A8B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F320C5B4-05D9-4CF1-B5E1-45FEA8885AC1}" type="parTrans" cxnId="{DEAE94B7-E23E-4EF2-9FC0-2E93218F5F21}">
      <dgm:prSet/>
      <dgm:spPr/>
      <dgm:t>
        <a:bodyPr/>
        <a:lstStyle/>
        <a:p>
          <a:endParaRPr lang="en-US"/>
        </a:p>
      </dgm:t>
    </dgm:pt>
    <dgm:pt modelId="{5E075BC2-99AE-47F6-AAB2-C2D2900BDBEC}" type="sibTrans" cxnId="{DEAE94B7-E23E-4EF2-9FC0-2E93218F5F21}">
      <dgm:prSet/>
      <dgm:spPr/>
      <dgm:t>
        <a:bodyPr/>
        <a:lstStyle/>
        <a:p>
          <a:endParaRPr lang="en-US"/>
        </a:p>
      </dgm:t>
    </dgm:pt>
    <dgm:pt modelId="{FB8FCE39-0E49-4AB0-8A35-4BEBC873BA0F}">
      <dgm:prSet phldrT="[Text]"/>
      <dgm:spPr/>
      <dgm:t>
        <a:bodyPr/>
        <a:lstStyle/>
        <a:p>
          <a:r>
            <a:rPr lang="en-US" dirty="0" smtClean="0"/>
            <a:t>IT Firewall Changes</a:t>
          </a:r>
          <a:endParaRPr lang="en-US" dirty="0"/>
        </a:p>
      </dgm:t>
    </dgm:pt>
    <dgm:pt modelId="{2F810941-0F63-4CA4-815F-45608E8012D0}" type="parTrans" cxnId="{4CFE698E-85F6-44E1-8896-446AEB5D3A3F}">
      <dgm:prSet/>
      <dgm:spPr/>
      <dgm:t>
        <a:bodyPr/>
        <a:lstStyle/>
        <a:p>
          <a:endParaRPr lang="en-US"/>
        </a:p>
      </dgm:t>
    </dgm:pt>
    <dgm:pt modelId="{6E9482B1-8F46-49C0-A82C-B12F6D988B69}" type="sibTrans" cxnId="{4CFE698E-85F6-44E1-8896-446AEB5D3A3F}">
      <dgm:prSet/>
      <dgm:spPr/>
      <dgm:t>
        <a:bodyPr/>
        <a:lstStyle/>
        <a:p>
          <a:endParaRPr lang="en-US"/>
        </a:p>
      </dgm:t>
    </dgm:pt>
    <dgm:pt modelId="{A9802495-7A32-4ECE-B13D-EAD3DBFE4F1A}">
      <dgm:prSet phldrT="[Text]"/>
      <dgm:spPr/>
      <dgm:t>
        <a:bodyPr/>
        <a:lstStyle/>
        <a:p>
          <a:r>
            <a:rPr lang="en-US" dirty="0" smtClean="0"/>
            <a:t>User Account Creation</a:t>
          </a:r>
          <a:endParaRPr lang="en-US" dirty="0"/>
        </a:p>
      </dgm:t>
    </dgm:pt>
    <dgm:pt modelId="{FFB4578A-694F-412A-BB87-773AB93DA451}" type="parTrans" cxnId="{9091031B-65C0-4671-99FB-A6197F065D7D}">
      <dgm:prSet/>
      <dgm:spPr/>
      <dgm:t>
        <a:bodyPr/>
        <a:lstStyle/>
        <a:p>
          <a:endParaRPr lang="en-US"/>
        </a:p>
      </dgm:t>
    </dgm:pt>
    <dgm:pt modelId="{6C17AE12-514C-4893-B645-64158959CFC1}" type="sibTrans" cxnId="{9091031B-65C0-4671-99FB-A6197F065D7D}">
      <dgm:prSet/>
      <dgm:spPr/>
      <dgm:t>
        <a:bodyPr/>
        <a:lstStyle/>
        <a:p>
          <a:endParaRPr lang="en-US"/>
        </a:p>
      </dgm:t>
    </dgm:pt>
    <dgm:pt modelId="{B8DB4447-E1C0-468E-B685-72F57D06B762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E026AA07-45E2-4C55-8264-7EDA4162C44B}" type="parTrans" cxnId="{8B06F1EE-D246-4CCC-91CE-D4813F4DEF31}">
      <dgm:prSet/>
      <dgm:spPr/>
      <dgm:t>
        <a:bodyPr/>
        <a:lstStyle/>
        <a:p>
          <a:endParaRPr lang="en-US"/>
        </a:p>
      </dgm:t>
    </dgm:pt>
    <dgm:pt modelId="{7A7E3A73-2749-4102-9D32-5640D78102B4}" type="sibTrans" cxnId="{8B06F1EE-D246-4CCC-91CE-D4813F4DEF31}">
      <dgm:prSet/>
      <dgm:spPr/>
      <dgm:t>
        <a:bodyPr/>
        <a:lstStyle/>
        <a:p>
          <a:endParaRPr lang="en-US"/>
        </a:p>
      </dgm:t>
    </dgm:pt>
    <dgm:pt modelId="{0C353F9D-79D8-46BF-B7CD-AB140279D5C1}">
      <dgm:prSet phldrT="[Text]"/>
      <dgm:spPr/>
      <dgm:t>
        <a:bodyPr/>
        <a:lstStyle/>
        <a:p>
          <a:r>
            <a:rPr lang="en-US" dirty="0" smtClean="0"/>
            <a:t>Mass Media</a:t>
          </a:r>
          <a:endParaRPr lang="en-US" dirty="0"/>
        </a:p>
      </dgm:t>
    </dgm:pt>
    <dgm:pt modelId="{0DF35D85-644C-4C34-8187-8E3AB2414AFE}" type="parTrans" cxnId="{F90B1AFF-A918-4A17-9C34-50F19600BD53}">
      <dgm:prSet/>
      <dgm:spPr/>
      <dgm:t>
        <a:bodyPr/>
        <a:lstStyle/>
        <a:p>
          <a:endParaRPr lang="en-US"/>
        </a:p>
      </dgm:t>
    </dgm:pt>
    <dgm:pt modelId="{7C7E80B0-C0EA-43CA-A830-26AEA39DEE8A}" type="sibTrans" cxnId="{F90B1AFF-A918-4A17-9C34-50F19600BD53}">
      <dgm:prSet/>
      <dgm:spPr/>
      <dgm:t>
        <a:bodyPr/>
        <a:lstStyle/>
        <a:p>
          <a:endParaRPr lang="en-US"/>
        </a:p>
      </dgm:t>
    </dgm:pt>
    <dgm:pt modelId="{587BCA9A-20D1-4FC6-8E41-7B8A6A665F72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3F2BF74B-E070-48E9-93FA-6E64E2A65A47}" type="parTrans" cxnId="{B55012A0-B401-4E38-B5D3-12C0F7067A9A}">
      <dgm:prSet/>
      <dgm:spPr/>
      <dgm:t>
        <a:bodyPr/>
        <a:lstStyle/>
        <a:p>
          <a:endParaRPr lang="en-US"/>
        </a:p>
      </dgm:t>
    </dgm:pt>
    <dgm:pt modelId="{D1BC9387-7F1F-403C-95C2-D95DF0A5C96D}" type="sibTrans" cxnId="{B55012A0-B401-4E38-B5D3-12C0F7067A9A}">
      <dgm:prSet/>
      <dgm:spPr/>
      <dgm:t>
        <a:bodyPr/>
        <a:lstStyle/>
        <a:p>
          <a:endParaRPr lang="en-US"/>
        </a:p>
      </dgm:t>
    </dgm:pt>
    <dgm:pt modelId="{274C40EF-89FB-4A31-ABEB-AF994D220BA2}" type="pres">
      <dgm:prSet presAssocID="{B2CC490C-14CD-4E80-99D7-1949679BBD2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01ADCB-C05D-4470-9A16-E3303D5E6996}" type="pres">
      <dgm:prSet presAssocID="{EBE97431-893B-4BE9-AC37-49D54922B1DB}" presName="root1" presStyleCnt="0"/>
      <dgm:spPr/>
    </dgm:pt>
    <dgm:pt modelId="{8501CD7C-D38B-454B-87F6-BC91A140637B}" type="pres">
      <dgm:prSet presAssocID="{EBE97431-893B-4BE9-AC37-49D54922B1DB}" presName="LevelOneTextNode" presStyleLbl="node0" presStyleIdx="0" presStyleCnt="1">
        <dgm:presLayoutVars>
          <dgm:chPref val="3"/>
        </dgm:presLayoutVars>
      </dgm:prSet>
      <dgm:spPr/>
    </dgm:pt>
    <dgm:pt modelId="{21EFC331-6CE2-4872-9F40-51DC9D3895C3}" type="pres">
      <dgm:prSet presAssocID="{EBE97431-893B-4BE9-AC37-49D54922B1DB}" presName="level2hierChild" presStyleCnt="0"/>
      <dgm:spPr/>
    </dgm:pt>
    <dgm:pt modelId="{590872E7-0D4C-4269-8BB3-3CB0CA5CD910}" type="pres">
      <dgm:prSet presAssocID="{3614A858-5693-4D8D-A61E-2192390A4016}" presName="conn2-1" presStyleLbl="parChTrans1D2" presStyleIdx="0" presStyleCnt="3"/>
      <dgm:spPr/>
    </dgm:pt>
    <dgm:pt modelId="{DB243683-9776-4D1E-B147-A7609D56F0CA}" type="pres">
      <dgm:prSet presAssocID="{3614A858-5693-4D8D-A61E-2192390A4016}" presName="connTx" presStyleLbl="parChTrans1D2" presStyleIdx="0" presStyleCnt="3"/>
      <dgm:spPr/>
    </dgm:pt>
    <dgm:pt modelId="{DA605792-128A-4DFE-AAC3-08924588464B}" type="pres">
      <dgm:prSet presAssocID="{32025275-4375-4809-9A16-9160436A7601}" presName="root2" presStyleCnt="0"/>
      <dgm:spPr/>
    </dgm:pt>
    <dgm:pt modelId="{47A4B69C-53E3-4F2C-95BE-3F0BFA2E7E12}" type="pres">
      <dgm:prSet presAssocID="{32025275-4375-4809-9A16-9160436A7601}" presName="LevelTwoTextNode" presStyleLbl="node2" presStyleIdx="0" presStyleCnt="3">
        <dgm:presLayoutVars>
          <dgm:chPref val="3"/>
        </dgm:presLayoutVars>
      </dgm:prSet>
      <dgm:spPr/>
    </dgm:pt>
    <dgm:pt modelId="{C91F669A-CFF4-436F-82DD-D4D5C881976E}" type="pres">
      <dgm:prSet presAssocID="{32025275-4375-4809-9A16-9160436A7601}" presName="level3hierChild" presStyleCnt="0"/>
      <dgm:spPr/>
    </dgm:pt>
    <dgm:pt modelId="{1F4137DB-B98E-4880-BAF7-E9CB986EAC71}" type="pres">
      <dgm:prSet presAssocID="{E60E5EBD-AAFF-41B1-A8D3-DD3B8954C371}" presName="conn2-1" presStyleLbl="parChTrans1D3" presStyleIdx="0" presStyleCnt="6"/>
      <dgm:spPr/>
    </dgm:pt>
    <dgm:pt modelId="{C7FAE59E-3831-47B1-A5A5-22AD9314C31F}" type="pres">
      <dgm:prSet presAssocID="{E60E5EBD-AAFF-41B1-A8D3-DD3B8954C371}" presName="connTx" presStyleLbl="parChTrans1D3" presStyleIdx="0" presStyleCnt="6"/>
      <dgm:spPr/>
    </dgm:pt>
    <dgm:pt modelId="{C1B97FD3-C81B-4B62-8318-9ED1838EA6F7}" type="pres">
      <dgm:prSet presAssocID="{8EB51881-942D-48ED-B5D4-A66E43F16F65}" presName="root2" presStyleCnt="0"/>
      <dgm:spPr/>
    </dgm:pt>
    <dgm:pt modelId="{01DDFBA7-1B49-459A-BB0F-7BAD1D76F4FA}" type="pres">
      <dgm:prSet presAssocID="{8EB51881-942D-48ED-B5D4-A66E43F16F65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C2D2A6-20CD-48CF-B1AB-B654E63B4C7B}" type="pres">
      <dgm:prSet presAssocID="{8EB51881-942D-48ED-B5D4-A66E43F16F65}" presName="level3hierChild" presStyleCnt="0"/>
      <dgm:spPr/>
    </dgm:pt>
    <dgm:pt modelId="{22E101C3-0A08-4E40-A6D8-EA366A8EBF1C}" type="pres">
      <dgm:prSet presAssocID="{31BE45AA-DF6A-4E4D-98EB-92933D2160E4}" presName="conn2-1" presStyleLbl="parChTrans1D2" presStyleIdx="1" presStyleCnt="3"/>
      <dgm:spPr/>
    </dgm:pt>
    <dgm:pt modelId="{C846732C-E384-4D98-9E37-F57A0863DE07}" type="pres">
      <dgm:prSet presAssocID="{31BE45AA-DF6A-4E4D-98EB-92933D2160E4}" presName="connTx" presStyleLbl="parChTrans1D2" presStyleIdx="1" presStyleCnt="3"/>
      <dgm:spPr/>
    </dgm:pt>
    <dgm:pt modelId="{467C61FB-06AA-40B2-9BD0-FC6602BFF1C4}" type="pres">
      <dgm:prSet presAssocID="{3650EF52-62AB-483D-A4ED-CE2485652A60}" presName="root2" presStyleCnt="0"/>
      <dgm:spPr/>
    </dgm:pt>
    <dgm:pt modelId="{CAD09A92-2519-4526-8DFF-444E89403504}" type="pres">
      <dgm:prSet presAssocID="{3650EF52-62AB-483D-A4ED-CE2485652A60}" presName="LevelTwoTextNode" presStyleLbl="node2" presStyleIdx="1" presStyleCnt="3">
        <dgm:presLayoutVars>
          <dgm:chPref val="3"/>
        </dgm:presLayoutVars>
      </dgm:prSet>
      <dgm:spPr/>
    </dgm:pt>
    <dgm:pt modelId="{C0AB49DB-F6B9-4E1E-B815-F5330B9505EF}" type="pres">
      <dgm:prSet presAssocID="{3650EF52-62AB-483D-A4ED-CE2485652A60}" presName="level3hierChild" presStyleCnt="0"/>
      <dgm:spPr/>
    </dgm:pt>
    <dgm:pt modelId="{7929E0AF-55BD-476B-8F03-7813D8D39B11}" type="pres">
      <dgm:prSet presAssocID="{CBFE3F13-1D57-4FA7-93F1-DD9535E0C937}" presName="conn2-1" presStyleLbl="parChTrans1D3" presStyleIdx="1" presStyleCnt="6"/>
      <dgm:spPr/>
    </dgm:pt>
    <dgm:pt modelId="{54335B92-EAEE-4BFD-9971-DD9AEAD554A2}" type="pres">
      <dgm:prSet presAssocID="{CBFE3F13-1D57-4FA7-93F1-DD9535E0C937}" presName="connTx" presStyleLbl="parChTrans1D3" presStyleIdx="1" presStyleCnt="6"/>
      <dgm:spPr/>
    </dgm:pt>
    <dgm:pt modelId="{515D37B9-2D6A-4231-A95F-216C42ADB5BB}" type="pres">
      <dgm:prSet presAssocID="{7D7D5087-17CA-4787-A878-2D343D25A4E5}" presName="root2" presStyleCnt="0"/>
      <dgm:spPr/>
    </dgm:pt>
    <dgm:pt modelId="{9FD421D9-FF00-4B80-8E2B-171AE1B5DE26}" type="pres">
      <dgm:prSet presAssocID="{7D7D5087-17CA-4787-A878-2D343D25A4E5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F5F14-BA49-4E35-9770-E3C3DFD3CA3B}" type="pres">
      <dgm:prSet presAssocID="{7D7D5087-17CA-4787-A878-2D343D25A4E5}" presName="level3hierChild" presStyleCnt="0"/>
      <dgm:spPr/>
    </dgm:pt>
    <dgm:pt modelId="{7CD5546B-C4AD-4FF8-AC5E-38D636C4BF4C}" type="pres">
      <dgm:prSet presAssocID="{9A0C3377-17BF-40B9-8042-708918304652}" presName="conn2-1" presStyleLbl="parChTrans1D2" presStyleIdx="2" presStyleCnt="3"/>
      <dgm:spPr/>
    </dgm:pt>
    <dgm:pt modelId="{1C0D5F4D-E984-4229-9BD9-86AAA9A84D14}" type="pres">
      <dgm:prSet presAssocID="{9A0C3377-17BF-40B9-8042-708918304652}" presName="connTx" presStyleLbl="parChTrans1D2" presStyleIdx="2" presStyleCnt="3"/>
      <dgm:spPr/>
    </dgm:pt>
    <dgm:pt modelId="{A3518F02-057F-4F51-89C8-9063A123BCC5}" type="pres">
      <dgm:prSet presAssocID="{B00A2CCD-D53A-4A12-9F6D-0043294510BD}" presName="root2" presStyleCnt="0"/>
      <dgm:spPr/>
    </dgm:pt>
    <dgm:pt modelId="{03A4D431-7B88-4905-BF16-DA162028AA89}" type="pres">
      <dgm:prSet presAssocID="{B00A2CCD-D53A-4A12-9F6D-0043294510B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E1B5B0-7962-4E7F-8377-875787237838}" type="pres">
      <dgm:prSet presAssocID="{B00A2CCD-D53A-4A12-9F6D-0043294510BD}" presName="level3hierChild" presStyleCnt="0"/>
      <dgm:spPr/>
    </dgm:pt>
    <dgm:pt modelId="{FF116E1A-5E2D-418D-8111-3B4B3D37DA02}" type="pres">
      <dgm:prSet presAssocID="{E06BFC00-9211-4F5C-B2F1-50E4ADDC86DD}" presName="conn2-1" presStyleLbl="parChTrans1D3" presStyleIdx="2" presStyleCnt="6"/>
      <dgm:spPr/>
    </dgm:pt>
    <dgm:pt modelId="{AB59582C-68B0-47D6-9CC5-6EEB09375831}" type="pres">
      <dgm:prSet presAssocID="{E06BFC00-9211-4F5C-B2F1-50E4ADDC86DD}" presName="connTx" presStyleLbl="parChTrans1D3" presStyleIdx="2" presStyleCnt="6"/>
      <dgm:spPr/>
    </dgm:pt>
    <dgm:pt modelId="{4D2A2C24-0894-4A36-BD5A-E4ECFEC851A6}" type="pres">
      <dgm:prSet presAssocID="{23045B5F-1D27-4EB6-9328-45086C3D6735}" presName="root2" presStyleCnt="0"/>
      <dgm:spPr/>
    </dgm:pt>
    <dgm:pt modelId="{F5A34893-BF39-4DE2-AB14-DD358F76ACFB}" type="pres">
      <dgm:prSet presAssocID="{23045B5F-1D27-4EB6-9328-45086C3D6735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9046D-D9B0-4781-AFB3-AB81C11B1C45}" type="pres">
      <dgm:prSet presAssocID="{23045B5F-1D27-4EB6-9328-45086C3D6735}" presName="level3hierChild" presStyleCnt="0"/>
      <dgm:spPr/>
    </dgm:pt>
    <dgm:pt modelId="{25E3369B-8861-4C75-A655-B9C3FB0CBC23}" type="pres">
      <dgm:prSet presAssocID="{2F810941-0F63-4CA4-815F-45608E8012D0}" presName="conn2-1" presStyleLbl="parChTrans1D4" presStyleIdx="0" presStyleCnt="5"/>
      <dgm:spPr/>
    </dgm:pt>
    <dgm:pt modelId="{EE0B8D12-6DC5-4395-ADA9-72E56C47235F}" type="pres">
      <dgm:prSet presAssocID="{2F810941-0F63-4CA4-815F-45608E8012D0}" presName="connTx" presStyleLbl="parChTrans1D4" presStyleIdx="0" presStyleCnt="5"/>
      <dgm:spPr/>
    </dgm:pt>
    <dgm:pt modelId="{6C427E6F-028A-44BD-8A9F-31FF3BC37A6C}" type="pres">
      <dgm:prSet presAssocID="{FB8FCE39-0E49-4AB0-8A35-4BEBC873BA0F}" presName="root2" presStyleCnt="0"/>
      <dgm:spPr/>
    </dgm:pt>
    <dgm:pt modelId="{9554CDCA-0BFC-4B92-B66F-CECC8F5A7269}" type="pres">
      <dgm:prSet presAssocID="{FB8FCE39-0E49-4AB0-8A35-4BEBC873BA0F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032B0E-1033-41D7-A2CE-2F264E128723}" type="pres">
      <dgm:prSet presAssocID="{FB8FCE39-0E49-4AB0-8A35-4BEBC873BA0F}" presName="level3hierChild" presStyleCnt="0"/>
      <dgm:spPr/>
    </dgm:pt>
    <dgm:pt modelId="{2722472E-4DC5-41EC-8BAE-2A1429CE1E0E}" type="pres">
      <dgm:prSet presAssocID="{FFB4578A-694F-412A-BB87-773AB93DA451}" presName="conn2-1" presStyleLbl="parChTrans1D4" presStyleIdx="1" presStyleCnt="5"/>
      <dgm:spPr/>
    </dgm:pt>
    <dgm:pt modelId="{C1530A6F-59F0-4C40-BA44-94B8ADB225FC}" type="pres">
      <dgm:prSet presAssocID="{FFB4578A-694F-412A-BB87-773AB93DA451}" presName="connTx" presStyleLbl="parChTrans1D4" presStyleIdx="1" presStyleCnt="5"/>
      <dgm:spPr/>
    </dgm:pt>
    <dgm:pt modelId="{4F9163C1-6876-4659-BB38-90FBACE8E698}" type="pres">
      <dgm:prSet presAssocID="{A9802495-7A32-4ECE-B13D-EAD3DBFE4F1A}" presName="root2" presStyleCnt="0"/>
      <dgm:spPr/>
    </dgm:pt>
    <dgm:pt modelId="{FEC7B66F-0A90-42F3-A3D7-A82D5E54E8C0}" type="pres">
      <dgm:prSet presAssocID="{A9802495-7A32-4ECE-B13D-EAD3DBFE4F1A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1E8132-938A-4320-8808-D45F4EFC3159}" type="pres">
      <dgm:prSet presAssocID="{A9802495-7A32-4ECE-B13D-EAD3DBFE4F1A}" presName="level3hierChild" presStyleCnt="0"/>
      <dgm:spPr/>
    </dgm:pt>
    <dgm:pt modelId="{67227C0C-00A0-4E3D-8189-24B213F9A555}" type="pres">
      <dgm:prSet presAssocID="{F320C5B4-05D9-4CF1-B5E1-45FEA8885AC1}" presName="conn2-1" presStyleLbl="parChTrans1D3" presStyleIdx="3" presStyleCnt="6"/>
      <dgm:spPr/>
    </dgm:pt>
    <dgm:pt modelId="{25F8A022-62E7-4BC4-8784-98FC8B5DA499}" type="pres">
      <dgm:prSet presAssocID="{F320C5B4-05D9-4CF1-B5E1-45FEA8885AC1}" presName="connTx" presStyleLbl="parChTrans1D3" presStyleIdx="3" presStyleCnt="6"/>
      <dgm:spPr/>
    </dgm:pt>
    <dgm:pt modelId="{C4B5BE82-5261-4478-AB54-878595FA1E63}" type="pres">
      <dgm:prSet presAssocID="{A1748E53-C8F2-4CAC-9FF2-73C584529A8B}" presName="root2" presStyleCnt="0"/>
      <dgm:spPr/>
    </dgm:pt>
    <dgm:pt modelId="{C4445228-378E-4A81-9CBA-3187CB2F2759}" type="pres">
      <dgm:prSet presAssocID="{A1748E53-C8F2-4CAC-9FF2-73C584529A8B}" presName="LevelTwoTextNode" presStyleLbl="node3" presStyleIdx="3" presStyleCnt="6">
        <dgm:presLayoutVars>
          <dgm:chPref val="3"/>
        </dgm:presLayoutVars>
      </dgm:prSet>
      <dgm:spPr/>
    </dgm:pt>
    <dgm:pt modelId="{2F41CFB2-46C3-4069-9AA1-5D4FB4FDE50D}" type="pres">
      <dgm:prSet presAssocID="{A1748E53-C8F2-4CAC-9FF2-73C584529A8B}" presName="level3hierChild" presStyleCnt="0"/>
      <dgm:spPr/>
    </dgm:pt>
    <dgm:pt modelId="{3B3F0B5F-2745-47D0-B1CC-E7681CDE8C2D}" type="pres">
      <dgm:prSet presAssocID="{05CCC894-7BBC-46D4-851D-4B35E56298A4}" presName="conn2-1" presStyleLbl="parChTrans1D3" presStyleIdx="4" presStyleCnt="6"/>
      <dgm:spPr/>
    </dgm:pt>
    <dgm:pt modelId="{EF145461-9F8C-41A9-B072-3FFD8D0E6958}" type="pres">
      <dgm:prSet presAssocID="{05CCC894-7BBC-46D4-851D-4B35E56298A4}" presName="connTx" presStyleLbl="parChTrans1D3" presStyleIdx="4" presStyleCnt="6"/>
      <dgm:spPr/>
    </dgm:pt>
    <dgm:pt modelId="{CF5D29FC-CC0E-4FE3-B643-C003CB8AD8D9}" type="pres">
      <dgm:prSet presAssocID="{ACC10838-55D0-48AF-A1C7-31855E847CDE}" presName="root2" presStyleCnt="0"/>
      <dgm:spPr/>
    </dgm:pt>
    <dgm:pt modelId="{E6E158C0-6EE8-4ED1-BACA-57CFA33D0774}" type="pres">
      <dgm:prSet presAssocID="{ACC10838-55D0-48AF-A1C7-31855E847CDE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8CD32F-E7F5-4BAA-92A2-AC34314D6034}" type="pres">
      <dgm:prSet presAssocID="{ACC10838-55D0-48AF-A1C7-31855E847CDE}" presName="level3hierChild" presStyleCnt="0"/>
      <dgm:spPr/>
    </dgm:pt>
    <dgm:pt modelId="{F5CD55B8-397A-4B90-A511-2CBE72030165}" type="pres">
      <dgm:prSet presAssocID="{E026AA07-45E2-4C55-8264-7EDA4162C44B}" presName="conn2-1" presStyleLbl="parChTrans1D4" presStyleIdx="2" presStyleCnt="5"/>
      <dgm:spPr/>
    </dgm:pt>
    <dgm:pt modelId="{0DCD0240-2614-4AF1-B33E-1DDF8DE80B58}" type="pres">
      <dgm:prSet presAssocID="{E026AA07-45E2-4C55-8264-7EDA4162C44B}" presName="connTx" presStyleLbl="parChTrans1D4" presStyleIdx="2" presStyleCnt="5"/>
      <dgm:spPr/>
    </dgm:pt>
    <dgm:pt modelId="{E6564688-0A58-427A-AF3A-AB84114C93EF}" type="pres">
      <dgm:prSet presAssocID="{B8DB4447-E1C0-468E-B685-72F57D06B762}" presName="root2" presStyleCnt="0"/>
      <dgm:spPr/>
    </dgm:pt>
    <dgm:pt modelId="{6E903205-F0D9-4EF5-9CE0-883BC6365A0E}" type="pres">
      <dgm:prSet presAssocID="{B8DB4447-E1C0-468E-B685-72F57D06B762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0DAA86-BDBB-464A-949D-9347A125B4C0}" type="pres">
      <dgm:prSet presAssocID="{B8DB4447-E1C0-468E-B685-72F57D06B762}" presName="level3hierChild" presStyleCnt="0"/>
      <dgm:spPr/>
    </dgm:pt>
    <dgm:pt modelId="{2D6FCF31-23C4-4B32-A918-29C526B4C1C6}" type="pres">
      <dgm:prSet presAssocID="{0DF35D85-644C-4C34-8187-8E3AB2414AFE}" presName="conn2-1" presStyleLbl="parChTrans1D4" presStyleIdx="3" presStyleCnt="5"/>
      <dgm:spPr/>
    </dgm:pt>
    <dgm:pt modelId="{6624DD5A-3441-47E9-A0B1-FB6DDE950151}" type="pres">
      <dgm:prSet presAssocID="{0DF35D85-644C-4C34-8187-8E3AB2414AFE}" presName="connTx" presStyleLbl="parChTrans1D4" presStyleIdx="3" presStyleCnt="5"/>
      <dgm:spPr/>
    </dgm:pt>
    <dgm:pt modelId="{9532EED3-3EAE-4076-9606-2779FEDC3324}" type="pres">
      <dgm:prSet presAssocID="{0C353F9D-79D8-46BF-B7CD-AB140279D5C1}" presName="root2" presStyleCnt="0"/>
      <dgm:spPr/>
    </dgm:pt>
    <dgm:pt modelId="{88DA30E6-DEB1-481D-AECA-164859D1A54B}" type="pres">
      <dgm:prSet presAssocID="{0C353F9D-79D8-46BF-B7CD-AB140279D5C1}" presName="LevelTwoTextNode" presStyleLbl="node4" presStyleIdx="3" presStyleCnt="5">
        <dgm:presLayoutVars>
          <dgm:chPref val="3"/>
        </dgm:presLayoutVars>
      </dgm:prSet>
      <dgm:spPr/>
    </dgm:pt>
    <dgm:pt modelId="{363309AA-27E0-467A-A510-53BA0CB79563}" type="pres">
      <dgm:prSet presAssocID="{0C353F9D-79D8-46BF-B7CD-AB140279D5C1}" presName="level3hierChild" presStyleCnt="0"/>
      <dgm:spPr/>
    </dgm:pt>
    <dgm:pt modelId="{9D9DF4DF-6705-4C60-9F36-5966518BF51A}" type="pres">
      <dgm:prSet presAssocID="{230106AC-191D-4E02-85C3-A1428B337116}" presName="conn2-1" presStyleLbl="parChTrans1D3" presStyleIdx="5" presStyleCnt="6"/>
      <dgm:spPr/>
    </dgm:pt>
    <dgm:pt modelId="{DA0FC674-BF84-4B76-9F47-3436B76BC799}" type="pres">
      <dgm:prSet presAssocID="{230106AC-191D-4E02-85C3-A1428B337116}" presName="connTx" presStyleLbl="parChTrans1D3" presStyleIdx="5" presStyleCnt="6"/>
      <dgm:spPr/>
    </dgm:pt>
    <dgm:pt modelId="{5593F879-ECFE-4AEC-BC92-2D419DCF44B3}" type="pres">
      <dgm:prSet presAssocID="{8956D6A9-803A-4FCB-AAB6-FB061157F807}" presName="root2" presStyleCnt="0"/>
      <dgm:spPr/>
    </dgm:pt>
    <dgm:pt modelId="{34F82465-C639-4D9B-A479-6185E1C83160}" type="pres">
      <dgm:prSet presAssocID="{8956D6A9-803A-4FCB-AAB6-FB061157F807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7ECB0E-3277-4233-8F82-DB586D579C9A}" type="pres">
      <dgm:prSet presAssocID="{8956D6A9-803A-4FCB-AAB6-FB061157F807}" presName="level3hierChild" presStyleCnt="0"/>
      <dgm:spPr/>
    </dgm:pt>
    <dgm:pt modelId="{F4D17475-CFF4-465E-9567-9EF77601197C}" type="pres">
      <dgm:prSet presAssocID="{3F2BF74B-E070-48E9-93FA-6E64E2A65A47}" presName="conn2-1" presStyleLbl="parChTrans1D4" presStyleIdx="4" presStyleCnt="5"/>
      <dgm:spPr/>
    </dgm:pt>
    <dgm:pt modelId="{1EBBB242-9D40-4963-A983-BF4E9E21CE48}" type="pres">
      <dgm:prSet presAssocID="{3F2BF74B-E070-48E9-93FA-6E64E2A65A47}" presName="connTx" presStyleLbl="parChTrans1D4" presStyleIdx="4" presStyleCnt="5"/>
      <dgm:spPr/>
    </dgm:pt>
    <dgm:pt modelId="{8146C6CD-4B5D-4078-BC97-FEC66056AFFE}" type="pres">
      <dgm:prSet presAssocID="{587BCA9A-20D1-4FC6-8E41-7B8A6A665F72}" presName="root2" presStyleCnt="0"/>
      <dgm:spPr/>
    </dgm:pt>
    <dgm:pt modelId="{6AD07538-0228-475B-9BAD-342795FE6C90}" type="pres">
      <dgm:prSet presAssocID="{587BCA9A-20D1-4FC6-8E41-7B8A6A665F72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24D978-0DCC-48C4-9EBE-65844604DA16}" type="pres">
      <dgm:prSet presAssocID="{587BCA9A-20D1-4FC6-8E41-7B8A6A665F72}" presName="level3hierChild" presStyleCnt="0"/>
      <dgm:spPr/>
    </dgm:pt>
  </dgm:ptLst>
  <dgm:cxnLst>
    <dgm:cxn modelId="{CE29789C-E832-46D7-BD02-36D48B6B1B20}" type="presOf" srcId="{E06BFC00-9211-4F5C-B2F1-50E4ADDC86DD}" destId="{FF116E1A-5E2D-418D-8111-3B4B3D37DA02}" srcOrd="0" destOrd="0" presId="urn:microsoft.com/office/officeart/2005/8/layout/hierarchy2"/>
    <dgm:cxn modelId="{3D6F8D27-73F3-4064-A6F5-2507E67BA291}" type="presOf" srcId="{05CCC894-7BBC-46D4-851D-4B35E56298A4}" destId="{3B3F0B5F-2745-47D0-B1CC-E7681CDE8C2D}" srcOrd="0" destOrd="0" presId="urn:microsoft.com/office/officeart/2005/8/layout/hierarchy2"/>
    <dgm:cxn modelId="{7CF1A539-4096-4604-80D2-DDC1E7D40C75}" type="presOf" srcId="{3F2BF74B-E070-48E9-93FA-6E64E2A65A47}" destId="{F4D17475-CFF4-465E-9567-9EF77601197C}" srcOrd="0" destOrd="0" presId="urn:microsoft.com/office/officeart/2005/8/layout/hierarchy2"/>
    <dgm:cxn modelId="{F095B97A-C2C5-470C-A1E6-575370D3342B}" type="presOf" srcId="{3614A858-5693-4D8D-A61E-2192390A4016}" destId="{DB243683-9776-4D1E-B147-A7609D56F0CA}" srcOrd="1" destOrd="0" presId="urn:microsoft.com/office/officeart/2005/8/layout/hierarchy2"/>
    <dgm:cxn modelId="{31A84C61-56D5-43DE-9C1B-3CEE379D54B4}" type="presOf" srcId="{3650EF52-62AB-483D-A4ED-CE2485652A60}" destId="{CAD09A92-2519-4526-8DFF-444E89403504}" srcOrd="0" destOrd="0" presId="urn:microsoft.com/office/officeart/2005/8/layout/hierarchy2"/>
    <dgm:cxn modelId="{3A51F803-4EE2-42E9-86C2-A51B68BF0CF8}" type="presOf" srcId="{7D7D5087-17CA-4787-A878-2D343D25A4E5}" destId="{9FD421D9-FF00-4B80-8E2B-171AE1B5DE26}" srcOrd="0" destOrd="0" presId="urn:microsoft.com/office/officeart/2005/8/layout/hierarchy2"/>
    <dgm:cxn modelId="{75AC8254-EE39-45EC-94D5-AB0C602F3A21}" type="presOf" srcId="{B00A2CCD-D53A-4A12-9F6D-0043294510BD}" destId="{03A4D431-7B88-4905-BF16-DA162028AA89}" srcOrd="0" destOrd="0" presId="urn:microsoft.com/office/officeart/2005/8/layout/hierarchy2"/>
    <dgm:cxn modelId="{D1E4A28E-12A5-415E-B2F9-F1894DD818D2}" type="presOf" srcId="{E026AA07-45E2-4C55-8264-7EDA4162C44B}" destId="{F5CD55B8-397A-4B90-A511-2CBE72030165}" srcOrd="0" destOrd="0" presId="urn:microsoft.com/office/officeart/2005/8/layout/hierarchy2"/>
    <dgm:cxn modelId="{5E1C2D95-54F9-458E-B4B0-559616DE5BED}" type="presOf" srcId="{EBE97431-893B-4BE9-AC37-49D54922B1DB}" destId="{8501CD7C-D38B-454B-87F6-BC91A140637B}" srcOrd="0" destOrd="0" presId="urn:microsoft.com/office/officeart/2005/8/layout/hierarchy2"/>
    <dgm:cxn modelId="{5E10EAB0-32B1-471B-A864-2E9D0E278E9A}" type="presOf" srcId="{587BCA9A-20D1-4FC6-8E41-7B8A6A665F72}" destId="{6AD07538-0228-475B-9BAD-342795FE6C90}" srcOrd="0" destOrd="0" presId="urn:microsoft.com/office/officeart/2005/8/layout/hierarchy2"/>
    <dgm:cxn modelId="{692F8856-20B7-4BF5-B732-A27D07C736C0}" type="presOf" srcId="{ACC10838-55D0-48AF-A1C7-31855E847CDE}" destId="{E6E158C0-6EE8-4ED1-BACA-57CFA33D0774}" srcOrd="0" destOrd="0" presId="urn:microsoft.com/office/officeart/2005/8/layout/hierarchy2"/>
    <dgm:cxn modelId="{BB5E7018-F4FC-48AC-BD46-B715B51715D6}" type="presOf" srcId="{0DF35D85-644C-4C34-8187-8E3AB2414AFE}" destId="{2D6FCF31-23C4-4B32-A918-29C526B4C1C6}" srcOrd="0" destOrd="0" presId="urn:microsoft.com/office/officeart/2005/8/layout/hierarchy2"/>
    <dgm:cxn modelId="{F8D1F7A7-11D6-49C1-9BC0-789E289C2A3A}" srcId="{B00A2CCD-D53A-4A12-9F6D-0043294510BD}" destId="{23045B5F-1D27-4EB6-9328-45086C3D6735}" srcOrd="0" destOrd="0" parTransId="{E06BFC00-9211-4F5C-B2F1-50E4ADDC86DD}" sibTransId="{9758259B-4B2B-439C-8A1B-4507A2C55BC7}"/>
    <dgm:cxn modelId="{192E40F1-6250-4435-A0AE-2AAB0E749E8A}" type="presOf" srcId="{230106AC-191D-4E02-85C3-A1428B337116}" destId="{DA0FC674-BF84-4B76-9F47-3436B76BC799}" srcOrd="1" destOrd="0" presId="urn:microsoft.com/office/officeart/2005/8/layout/hierarchy2"/>
    <dgm:cxn modelId="{623F913A-2AED-4F7A-A1E2-C8316A9416CD}" type="presOf" srcId="{9A0C3377-17BF-40B9-8042-708918304652}" destId="{7CD5546B-C4AD-4FF8-AC5E-38D636C4BF4C}" srcOrd="0" destOrd="0" presId="urn:microsoft.com/office/officeart/2005/8/layout/hierarchy2"/>
    <dgm:cxn modelId="{B55012A0-B401-4E38-B5D3-12C0F7067A9A}" srcId="{8956D6A9-803A-4FCB-AAB6-FB061157F807}" destId="{587BCA9A-20D1-4FC6-8E41-7B8A6A665F72}" srcOrd="0" destOrd="0" parTransId="{3F2BF74B-E070-48E9-93FA-6E64E2A65A47}" sibTransId="{D1BC9387-7F1F-403C-95C2-D95DF0A5C96D}"/>
    <dgm:cxn modelId="{EAC6573F-5452-4CEA-8A88-AC71CAD91F0A}" type="presOf" srcId="{32025275-4375-4809-9A16-9160436A7601}" destId="{47A4B69C-53E3-4F2C-95BE-3F0BFA2E7E12}" srcOrd="0" destOrd="0" presId="urn:microsoft.com/office/officeart/2005/8/layout/hierarchy2"/>
    <dgm:cxn modelId="{4415F526-1DE2-4C12-B780-EEC32ED593AA}" srcId="{32025275-4375-4809-9A16-9160436A7601}" destId="{8EB51881-942D-48ED-B5D4-A66E43F16F65}" srcOrd="0" destOrd="0" parTransId="{E60E5EBD-AAFF-41B1-A8D3-DD3B8954C371}" sibTransId="{C7528AFF-80D5-458C-9C55-EBB4E72CE646}"/>
    <dgm:cxn modelId="{D7DB32DA-0C91-45EE-8C75-4DAAD344794B}" type="presOf" srcId="{A1748E53-C8F2-4CAC-9FF2-73C584529A8B}" destId="{C4445228-378E-4A81-9CBA-3187CB2F2759}" srcOrd="0" destOrd="0" presId="urn:microsoft.com/office/officeart/2005/8/layout/hierarchy2"/>
    <dgm:cxn modelId="{FA7D1F01-4740-42F6-93B8-08A44D89A72C}" srcId="{B2CC490C-14CD-4E80-99D7-1949679BBD28}" destId="{EBE97431-893B-4BE9-AC37-49D54922B1DB}" srcOrd="0" destOrd="0" parTransId="{66BC6CEC-7570-45B6-A0F6-8DA648A0870F}" sibTransId="{7234D9EC-3AEA-4776-AA88-3BEA6AF9B4AC}"/>
    <dgm:cxn modelId="{F7E68816-1712-41B9-B77B-F77FDC39B518}" type="presOf" srcId="{F320C5B4-05D9-4CF1-B5E1-45FEA8885AC1}" destId="{67227C0C-00A0-4E3D-8189-24B213F9A555}" srcOrd="0" destOrd="0" presId="urn:microsoft.com/office/officeart/2005/8/layout/hierarchy2"/>
    <dgm:cxn modelId="{CE4CC4E7-E64E-4984-BB74-6DE0C2B445AF}" type="presOf" srcId="{CBFE3F13-1D57-4FA7-93F1-DD9535E0C937}" destId="{54335B92-EAEE-4BFD-9971-DD9AEAD554A2}" srcOrd="1" destOrd="0" presId="urn:microsoft.com/office/officeart/2005/8/layout/hierarchy2"/>
    <dgm:cxn modelId="{70F1BE1C-D2C1-4274-8336-3451895FDFA9}" srcId="{B00A2CCD-D53A-4A12-9F6D-0043294510BD}" destId="{8956D6A9-803A-4FCB-AAB6-FB061157F807}" srcOrd="3" destOrd="0" parTransId="{230106AC-191D-4E02-85C3-A1428B337116}" sibTransId="{9B5009AE-C793-4F7B-AB11-E18DBA757930}"/>
    <dgm:cxn modelId="{E2E52604-67E5-43F7-ACF4-6436B0BFA5CA}" srcId="{3650EF52-62AB-483D-A4ED-CE2485652A60}" destId="{7D7D5087-17CA-4787-A878-2D343D25A4E5}" srcOrd="0" destOrd="0" parTransId="{CBFE3F13-1D57-4FA7-93F1-DD9535E0C937}" sibTransId="{2BF09E6A-9DA5-4123-89BA-CBE79B0D942E}"/>
    <dgm:cxn modelId="{08C6373A-3695-471C-9C31-AA958AE819A4}" type="presOf" srcId="{3F2BF74B-E070-48E9-93FA-6E64E2A65A47}" destId="{1EBBB242-9D40-4963-A983-BF4E9E21CE48}" srcOrd="1" destOrd="0" presId="urn:microsoft.com/office/officeart/2005/8/layout/hierarchy2"/>
    <dgm:cxn modelId="{F90B1AFF-A918-4A17-9C34-50F19600BD53}" srcId="{ACC10838-55D0-48AF-A1C7-31855E847CDE}" destId="{0C353F9D-79D8-46BF-B7CD-AB140279D5C1}" srcOrd="1" destOrd="0" parTransId="{0DF35D85-644C-4C34-8187-8E3AB2414AFE}" sibTransId="{7C7E80B0-C0EA-43CA-A830-26AEA39DEE8A}"/>
    <dgm:cxn modelId="{D7A24E71-CA5C-4D5F-B684-72089D1D7BFB}" type="presOf" srcId="{9A0C3377-17BF-40B9-8042-708918304652}" destId="{1C0D5F4D-E984-4229-9BD9-86AAA9A84D14}" srcOrd="1" destOrd="0" presId="urn:microsoft.com/office/officeart/2005/8/layout/hierarchy2"/>
    <dgm:cxn modelId="{952933B8-5F1C-49A9-A811-6C85D4F9E05D}" type="presOf" srcId="{CBFE3F13-1D57-4FA7-93F1-DD9535E0C937}" destId="{7929E0AF-55BD-476B-8F03-7813D8D39B11}" srcOrd="0" destOrd="0" presId="urn:microsoft.com/office/officeart/2005/8/layout/hierarchy2"/>
    <dgm:cxn modelId="{10504F92-12B3-48A7-9B2F-D711E00AED59}" type="presOf" srcId="{8956D6A9-803A-4FCB-AAB6-FB061157F807}" destId="{34F82465-C639-4D9B-A479-6185E1C83160}" srcOrd="0" destOrd="0" presId="urn:microsoft.com/office/officeart/2005/8/layout/hierarchy2"/>
    <dgm:cxn modelId="{59AC5B29-37E4-435E-8757-1A229EB0CF8E}" type="presOf" srcId="{05CCC894-7BBC-46D4-851D-4B35E56298A4}" destId="{EF145461-9F8C-41A9-B072-3FFD8D0E6958}" srcOrd="1" destOrd="0" presId="urn:microsoft.com/office/officeart/2005/8/layout/hierarchy2"/>
    <dgm:cxn modelId="{E75A8305-63D1-4E48-A213-57BA3FE408B3}" type="presOf" srcId="{F320C5B4-05D9-4CF1-B5E1-45FEA8885AC1}" destId="{25F8A022-62E7-4BC4-8784-98FC8B5DA499}" srcOrd="1" destOrd="0" presId="urn:microsoft.com/office/officeart/2005/8/layout/hierarchy2"/>
    <dgm:cxn modelId="{F5DEABB5-7F80-4AD3-B719-2DB51098D29D}" type="presOf" srcId="{B8DB4447-E1C0-468E-B685-72F57D06B762}" destId="{6E903205-F0D9-4EF5-9CE0-883BC6365A0E}" srcOrd="0" destOrd="0" presId="urn:microsoft.com/office/officeart/2005/8/layout/hierarchy2"/>
    <dgm:cxn modelId="{DEC05666-806D-4133-8871-975F70CEDC99}" srcId="{EBE97431-893B-4BE9-AC37-49D54922B1DB}" destId="{B00A2CCD-D53A-4A12-9F6D-0043294510BD}" srcOrd="2" destOrd="0" parTransId="{9A0C3377-17BF-40B9-8042-708918304652}" sibTransId="{39E318C1-E2E0-454D-8BF3-A1C8213E06B8}"/>
    <dgm:cxn modelId="{98F394EA-2E17-4556-94B3-8CEBE19C5247}" type="presOf" srcId="{B2CC490C-14CD-4E80-99D7-1949679BBD28}" destId="{274C40EF-89FB-4A31-ABEB-AF994D220BA2}" srcOrd="0" destOrd="0" presId="urn:microsoft.com/office/officeart/2005/8/layout/hierarchy2"/>
    <dgm:cxn modelId="{5C6B5B7C-5F3A-4AA0-B0ED-F3131EE2838F}" type="presOf" srcId="{23045B5F-1D27-4EB6-9328-45086C3D6735}" destId="{F5A34893-BF39-4DE2-AB14-DD358F76ACFB}" srcOrd="0" destOrd="0" presId="urn:microsoft.com/office/officeart/2005/8/layout/hierarchy2"/>
    <dgm:cxn modelId="{33F8E875-6746-4D5D-A2B5-7F3E7BD14B8B}" type="presOf" srcId="{E60E5EBD-AAFF-41B1-A8D3-DD3B8954C371}" destId="{C7FAE59E-3831-47B1-A5A5-22AD9314C31F}" srcOrd="1" destOrd="0" presId="urn:microsoft.com/office/officeart/2005/8/layout/hierarchy2"/>
    <dgm:cxn modelId="{4D9F1CEF-AAC8-4A70-834F-25FC4894F1BF}" type="presOf" srcId="{31BE45AA-DF6A-4E4D-98EB-92933D2160E4}" destId="{22E101C3-0A08-4E40-A6D8-EA366A8EBF1C}" srcOrd="0" destOrd="0" presId="urn:microsoft.com/office/officeart/2005/8/layout/hierarchy2"/>
    <dgm:cxn modelId="{9B2DC7F1-42A9-414F-B51C-EDE36C9264A3}" type="presOf" srcId="{3614A858-5693-4D8D-A61E-2192390A4016}" destId="{590872E7-0D4C-4269-8BB3-3CB0CA5CD910}" srcOrd="0" destOrd="0" presId="urn:microsoft.com/office/officeart/2005/8/layout/hierarchy2"/>
    <dgm:cxn modelId="{9E55EC51-C64B-4E3F-AEC1-EB434E97353C}" srcId="{EBE97431-893B-4BE9-AC37-49D54922B1DB}" destId="{3650EF52-62AB-483D-A4ED-CE2485652A60}" srcOrd="1" destOrd="0" parTransId="{31BE45AA-DF6A-4E4D-98EB-92933D2160E4}" sibTransId="{8E3351A8-75C1-4963-9515-A995F671A03B}"/>
    <dgm:cxn modelId="{A3BB613E-C446-476C-843E-41B861FE2F9E}" type="presOf" srcId="{31BE45AA-DF6A-4E4D-98EB-92933D2160E4}" destId="{C846732C-E384-4D98-9E37-F57A0863DE07}" srcOrd="1" destOrd="0" presId="urn:microsoft.com/office/officeart/2005/8/layout/hierarchy2"/>
    <dgm:cxn modelId="{63A65964-6562-4C81-90C3-4C25C796689A}" type="presOf" srcId="{0C353F9D-79D8-46BF-B7CD-AB140279D5C1}" destId="{88DA30E6-DEB1-481D-AECA-164859D1A54B}" srcOrd="0" destOrd="0" presId="urn:microsoft.com/office/officeart/2005/8/layout/hierarchy2"/>
    <dgm:cxn modelId="{3CA0DE30-8104-4B17-B434-2D825E8F11D9}" srcId="{EBE97431-893B-4BE9-AC37-49D54922B1DB}" destId="{32025275-4375-4809-9A16-9160436A7601}" srcOrd="0" destOrd="0" parTransId="{3614A858-5693-4D8D-A61E-2192390A4016}" sibTransId="{4A058C72-3230-4D1D-BE79-6C3BB78D8C64}"/>
    <dgm:cxn modelId="{9091031B-65C0-4671-99FB-A6197F065D7D}" srcId="{23045B5F-1D27-4EB6-9328-45086C3D6735}" destId="{A9802495-7A32-4ECE-B13D-EAD3DBFE4F1A}" srcOrd="1" destOrd="0" parTransId="{FFB4578A-694F-412A-BB87-773AB93DA451}" sibTransId="{6C17AE12-514C-4893-B645-64158959CFC1}"/>
    <dgm:cxn modelId="{3A0C9CF4-4D44-43E0-B961-BDE45C31EF6F}" type="presOf" srcId="{FB8FCE39-0E49-4AB0-8A35-4BEBC873BA0F}" destId="{9554CDCA-0BFC-4B92-B66F-CECC8F5A7269}" srcOrd="0" destOrd="0" presId="urn:microsoft.com/office/officeart/2005/8/layout/hierarchy2"/>
    <dgm:cxn modelId="{74469348-7521-461D-812C-1B3C5C460839}" type="presOf" srcId="{E60E5EBD-AAFF-41B1-A8D3-DD3B8954C371}" destId="{1F4137DB-B98E-4880-BAF7-E9CB986EAC71}" srcOrd="0" destOrd="0" presId="urn:microsoft.com/office/officeart/2005/8/layout/hierarchy2"/>
    <dgm:cxn modelId="{0996EA7C-AB31-4876-A95E-936373759E47}" type="presOf" srcId="{2F810941-0F63-4CA4-815F-45608E8012D0}" destId="{EE0B8D12-6DC5-4395-ADA9-72E56C47235F}" srcOrd="1" destOrd="0" presId="urn:microsoft.com/office/officeart/2005/8/layout/hierarchy2"/>
    <dgm:cxn modelId="{EFDA3F4D-EF6E-452B-9E57-13018F0F8A8B}" type="presOf" srcId="{0DF35D85-644C-4C34-8187-8E3AB2414AFE}" destId="{6624DD5A-3441-47E9-A0B1-FB6DDE950151}" srcOrd="1" destOrd="0" presId="urn:microsoft.com/office/officeart/2005/8/layout/hierarchy2"/>
    <dgm:cxn modelId="{6440FEB9-1212-4824-B1F6-5D0EAC273788}" type="presOf" srcId="{8EB51881-942D-48ED-B5D4-A66E43F16F65}" destId="{01DDFBA7-1B49-459A-BB0F-7BAD1D76F4FA}" srcOrd="0" destOrd="0" presId="urn:microsoft.com/office/officeart/2005/8/layout/hierarchy2"/>
    <dgm:cxn modelId="{3D384165-0D37-4A1B-8C2F-4FF0960194B5}" type="presOf" srcId="{E026AA07-45E2-4C55-8264-7EDA4162C44B}" destId="{0DCD0240-2614-4AF1-B33E-1DDF8DE80B58}" srcOrd="1" destOrd="0" presId="urn:microsoft.com/office/officeart/2005/8/layout/hierarchy2"/>
    <dgm:cxn modelId="{119CAD1B-0C09-4ADB-B641-945012E9AF06}" type="presOf" srcId="{230106AC-191D-4E02-85C3-A1428B337116}" destId="{9D9DF4DF-6705-4C60-9F36-5966518BF51A}" srcOrd="0" destOrd="0" presId="urn:microsoft.com/office/officeart/2005/8/layout/hierarchy2"/>
    <dgm:cxn modelId="{4F0ED307-00B5-4B39-A8FF-AAA07426EA31}" type="presOf" srcId="{FFB4578A-694F-412A-BB87-773AB93DA451}" destId="{2722472E-4DC5-41EC-8BAE-2A1429CE1E0E}" srcOrd="0" destOrd="0" presId="urn:microsoft.com/office/officeart/2005/8/layout/hierarchy2"/>
    <dgm:cxn modelId="{DEAE94B7-E23E-4EF2-9FC0-2E93218F5F21}" srcId="{B00A2CCD-D53A-4A12-9F6D-0043294510BD}" destId="{A1748E53-C8F2-4CAC-9FF2-73C584529A8B}" srcOrd="1" destOrd="0" parTransId="{F320C5B4-05D9-4CF1-B5E1-45FEA8885AC1}" sibTransId="{5E075BC2-99AE-47F6-AAB2-C2D2900BDBEC}"/>
    <dgm:cxn modelId="{BF7001D1-698F-48FD-8BA0-FBE7C7C4AB56}" type="presOf" srcId="{2F810941-0F63-4CA4-815F-45608E8012D0}" destId="{25E3369B-8861-4C75-A655-B9C3FB0CBC23}" srcOrd="0" destOrd="0" presId="urn:microsoft.com/office/officeart/2005/8/layout/hierarchy2"/>
    <dgm:cxn modelId="{9294ED81-3E3F-454A-8743-D317BC60773D}" type="presOf" srcId="{FFB4578A-694F-412A-BB87-773AB93DA451}" destId="{C1530A6F-59F0-4C40-BA44-94B8ADB225FC}" srcOrd="1" destOrd="0" presId="urn:microsoft.com/office/officeart/2005/8/layout/hierarchy2"/>
    <dgm:cxn modelId="{4CFE698E-85F6-44E1-8896-446AEB5D3A3F}" srcId="{23045B5F-1D27-4EB6-9328-45086C3D6735}" destId="{FB8FCE39-0E49-4AB0-8A35-4BEBC873BA0F}" srcOrd="0" destOrd="0" parTransId="{2F810941-0F63-4CA4-815F-45608E8012D0}" sibTransId="{6E9482B1-8F46-49C0-A82C-B12F6D988B69}"/>
    <dgm:cxn modelId="{E5F64A85-9E58-4F8A-9A16-54F9D02FB891}" srcId="{B00A2CCD-D53A-4A12-9F6D-0043294510BD}" destId="{ACC10838-55D0-48AF-A1C7-31855E847CDE}" srcOrd="2" destOrd="0" parTransId="{05CCC894-7BBC-46D4-851D-4B35E56298A4}" sibTransId="{992AD3B6-2008-43C8-B197-129C9014ADD0}"/>
    <dgm:cxn modelId="{82D88ECF-9CB2-4681-99AB-3988B065E06C}" type="presOf" srcId="{E06BFC00-9211-4F5C-B2F1-50E4ADDC86DD}" destId="{AB59582C-68B0-47D6-9CC5-6EEB09375831}" srcOrd="1" destOrd="0" presId="urn:microsoft.com/office/officeart/2005/8/layout/hierarchy2"/>
    <dgm:cxn modelId="{8B06F1EE-D246-4CCC-91CE-D4813F4DEF31}" srcId="{ACC10838-55D0-48AF-A1C7-31855E847CDE}" destId="{B8DB4447-E1C0-468E-B685-72F57D06B762}" srcOrd="0" destOrd="0" parTransId="{E026AA07-45E2-4C55-8264-7EDA4162C44B}" sibTransId="{7A7E3A73-2749-4102-9D32-5640D78102B4}"/>
    <dgm:cxn modelId="{13BCB08D-4F99-4813-B1E2-7C7F5C0D3504}" type="presOf" srcId="{A9802495-7A32-4ECE-B13D-EAD3DBFE4F1A}" destId="{FEC7B66F-0A90-42F3-A3D7-A82D5E54E8C0}" srcOrd="0" destOrd="0" presId="urn:microsoft.com/office/officeart/2005/8/layout/hierarchy2"/>
    <dgm:cxn modelId="{F1928E6B-3A26-4203-8505-58CB5F8041FE}" type="presParOf" srcId="{274C40EF-89FB-4A31-ABEB-AF994D220BA2}" destId="{8201ADCB-C05D-4470-9A16-E3303D5E6996}" srcOrd="0" destOrd="0" presId="urn:microsoft.com/office/officeart/2005/8/layout/hierarchy2"/>
    <dgm:cxn modelId="{0AA372C4-143B-4D7B-B4BD-FC112F97383E}" type="presParOf" srcId="{8201ADCB-C05D-4470-9A16-E3303D5E6996}" destId="{8501CD7C-D38B-454B-87F6-BC91A140637B}" srcOrd="0" destOrd="0" presId="urn:microsoft.com/office/officeart/2005/8/layout/hierarchy2"/>
    <dgm:cxn modelId="{A8E96D38-73AC-48C3-8E79-AF2FC5F472BD}" type="presParOf" srcId="{8201ADCB-C05D-4470-9A16-E3303D5E6996}" destId="{21EFC331-6CE2-4872-9F40-51DC9D3895C3}" srcOrd="1" destOrd="0" presId="urn:microsoft.com/office/officeart/2005/8/layout/hierarchy2"/>
    <dgm:cxn modelId="{14BA62FD-F49E-4FA3-A5DA-ED23419A5C63}" type="presParOf" srcId="{21EFC331-6CE2-4872-9F40-51DC9D3895C3}" destId="{590872E7-0D4C-4269-8BB3-3CB0CA5CD910}" srcOrd="0" destOrd="0" presId="urn:microsoft.com/office/officeart/2005/8/layout/hierarchy2"/>
    <dgm:cxn modelId="{F1DC6FE1-19E2-48FC-B5E8-057DD7C6889B}" type="presParOf" srcId="{590872E7-0D4C-4269-8BB3-3CB0CA5CD910}" destId="{DB243683-9776-4D1E-B147-A7609D56F0CA}" srcOrd="0" destOrd="0" presId="urn:microsoft.com/office/officeart/2005/8/layout/hierarchy2"/>
    <dgm:cxn modelId="{9F1A0B08-E2C4-462C-B07F-D2056CEA7C0D}" type="presParOf" srcId="{21EFC331-6CE2-4872-9F40-51DC9D3895C3}" destId="{DA605792-128A-4DFE-AAC3-08924588464B}" srcOrd="1" destOrd="0" presId="urn:microsoft.com/office/officeart/2005/8/layout/hierarchy2"/>
    <dgm:cxn modelId="{58023E96-0FAA-4A63-A8F0-3BF427134407}" type="presParOf" srcId="{DA605792-128A-4DFE-AAC3-08924588464B}" destId="{47A4B69C-53E3-4F2C-95BE-3F0BFA2E7E12}" srcOrd="0" destOrd="0" presId="urn:microsoft.com/office/officeart/2005/8/layout/hierarchy2"/>
    <dgm:cxn modelId="{576F0638-D664-4473-B087-B0B6AC0E7123}" type="presParOf" srcId="{DA605792-128A-4DFE-AAC3-08924588464B}" destId="{C91F669A-CFF4-436F-82DD-D4D5C881976E}" srcOrd="1" destOrd="0" presId="urn:microsoft.com/office/officeart/2005/8/layout/hierarchy2"/>
    <dgm:cxn modelId="{B09194AD-12CC-4E2A-868A-9A180E4B537F}" type="presParOf" srcId="{C91F669A-CFF4-436F-82DD-D4D5C881976E}" destId="{1F4137DB-B98E-4880-BAF7-E9CB986EAC71}" srcOrd="0" destOrd="0" presId="urn:microsoft.com/office/officeart/2005/8/layout/hierarchy2"/>
    <dgm:cxn modelId="{BF6D9084-E039-41CE-90EA-356EA218FF88}" type="presParOf" srcId="{1F4137DB-B98E-4880-BAF7-E9CB986EAC71}" destId="{C7FAE59E-3831-47B1-A5A5-22AD9314C31F}" srcOrd="0" destOrd="0" presId="urn:microsoft.com/office/officeart/2005/8/layout/hierarchy2"/>
    <dgm:cxn modelId="{208D15F8-5C93-43A0-B6F0-358A923F60A2}" type="presParOf" srcId="{C91F669A-CFF4-436F-82DD-D4D5C881976E}" destId="{C1B97FD3-C81B-4B62-8318-9ED1838EA6F7}" srcOrd="1" destOrd="0" presId="urn:microsoft.com/office/officeart/2005/8/layout/hierarchy2"/>
    <dgm:cxn modelId="{6C7AC3B1-63ED-4948-BD98-E25FD900B43B}" type="presParOf" srcId="{C1B97FD3-C81B-4B62-8318-9ED1838EA6F7}" destId="{01DDFBA7-1B49-459A-BB0F-7BAD1D76F4FA}" srcOrd="0" destOrd="0" presId="urn:microsoft.com/office/officeart/2005/8/layout/hierarchy2"/>
    <dgm:cxn modelId="{0D2E8C58-2BA2-4A07-A1A8-B61746BF3D14}" type="presParOf" srcId="{C1B97FD3-C81B-4B62-8318-9ED1838EA6F7}" destId="{81C2D2A6-20CD-48CF-B1AB-B654E63B4C7B}" srcOrd="1" destOrd="0" presId="urn:microsoft.com/office/officeart/2005/8/layout/hierarchy2"/>
    <dgm:cxn modelId="{E8CB236D-C79A-45DA-BC9E-10EC650A62EC}" type="presParOf" srcId="{21EFC331-6CE2-4872-9F40-51DC9D3895C3}" destId="{22E101C3-0A08-4E40-A6D8-EA366A8EBF1C}" srcOrd="2" destOrd="0" presId="urn:microsoft.com/office/officeart/2005/8/layout/hierarchy2"/>
    <dgm:cxn modelId="{3C1EE0BD-E74E-46B2-A7B6-652E9EE62509}" type="presParOf" srcId="{22E101C3-0A08-4E40-A6D8-EA366A8EBF1C}" destId="{C846732C-E384-4D98-9E37-F57A0863DE07}" srcOrd="0" destOrd="0" presId="urn:microsoft.com/office/officeart/2005/8/layout/hierarchy2"/>
    <dgm:cxn modelId="{F492BCF6-7398-48B4-A8B0-30021C4AE953}" type="presParOf" srcId="{21EFC331-6CE2-4872-9F40-51DC9D3895C3}" destId="{467C61FB-06AA-40B2-9BD0-FC6602BFF1C4}" srcOrd="3" destOrd="0" presId="urn:microsoft.com/office/officeart/2005/8/layout/hierarchy2"/>
    <dgm:cxn modelId="{EBE0C5D2-E653-4D78-8983-8FDD940BCAA0}" type="presParOf" srcId="{467C61FB-06AA-40B2-9BD0-FC6602BFF1C4}" destId="{CAD09A92-2519-4526-8DFF-444E89403504}" srcOrd="0" destOrd="0" presId="urn:microsoft.com/office/officeart/2005/8/layout/hierarchy2"/>
    <dgm:cxn modelId="{4E121D9C-809B-4C2E-B405-8A31DD053738}" type="presParOf" srcId="{467C61FB-06AA-40B2-9BD0-FC6602BFF1C4}" destId="{C0AB49DB-F6B9-4E1E-B815-F5330B9505EF}" srcOrd="1" destOrd="0" presId="urn:microsoft.com/office/officeart/2005/8/layout/hierarchy2"/>
    <dgm:cxn modelId="{463BFA5B-44E0-4CAC-AEB6-1073046D94DB}" type="presParOf" srcId="{C0AB49DB-F6B9-4E1E-B815-F5330B9505EF}" destId="{7929E0AF-55BD-476B-8F03-7813D8D39B11}" srcOrd="0" destOrd="0" presId="urn:microsoft.com/office/officeart/2005/8/layout/hierarchy2"/>
    <dgm:cxn modelId="{8C4CEA1A-7957-4065-990F-3C147DD24922}" type="presParOf" srcId="{7929E0AF-55BD-476B-8F03-7813D8D39B11}" destId="{54335B92-EAEE-4BFD-9971-DD9AEAD554A2}" srcOrd="0" destOrd="0" presId="urn:microsoft.com/office/officeart/2005/8/layout/hierarchy2"/>
    <dgm:cxn modelId="{EEAAF46B-43F3-4EC4-B287-C0236FA917C3}" type="presParOf" srcId="{C0AB49DB-F6B9-4E1E-B815-F5330B9505EF}" destId="{515D37B9-2D6A-4231-A95F-216C42ADB5BB}" srcOrd="1" destOrd="0" presId="urn:microsoft.com/office/officeart/2005/8/layout/hierarchy2"/>
    <dgm:cxn modelId="{1CB65AB8-4846-4D5D-9030-F5F64C4A7026}" type="presParOf" srcId="{515D37B9-2D6A-4231-A95F-216C42ADB5BB}" destId="{9FD421D9-FF00-4B80-8E2B-171AE1B5DE26}" srcOrd="0" destOrd="0" presId="urn:microsoft.com/office/officeart/2005/8/layout/hierarchy2"/>
    <dgm:cxn modelId="{04BCFC2E-7891-4DA3-8A0E-006F92A47AA4}" type="presParOf" srcId="{515D37B9-2D6A-4231-A95F-216C42ADB5BB}" destId="{65DF5F14-BA49-4E35-9770-E3C3DFD3CA3B}" srcOrd="1" destOrd="0" presId="urn:microsoft.com/office/officeart/2005/8/layout/hierarchy2"/>
    <dgm:cxn modelId="{F80518F8-702E-46DC-A71D-5E8406601EF8}" type="presParOf" srcId="{21EFC331-6CE2-4872-9F40-51DC9D3895C3}" destId="{7CD5546B-C4AD-4FF8-AC5E-38D636C4BF4C}" srcOrd="4" destOrd="0" presId="urn:microsoft.com/office/officeart/2005/8/layout/hierarchy2"/>
    <dgm:cxn modelId="{5B5D3ADA-0543-452B-A2A3-0D60DFA86163}" type="presParOf" srcId="{7CD5546B-C4AD-4FF8-AC5E-38D636C4BF4C}" destId="{1C0D5F4D-E984-4229-9BD9-86AAA9A84D14}" srcOrd="0" destOrd="0" presId="urn:microsoft.com/office/officeart/2005/8/layout/hierarchy2"/>
    <dgm:cxn modelId="{2B23F44D-96B9-4ADF-91B6-5D05A2238456}" type="presParOf" srcId="{21EFC331-6CE2-4872-9F40-51DC9D3895C3}" destId="{A3518F02-057F-4F51-89C8-9063A123BCC5}" srcOrd="5" destOrd="0" presId="urn:microsoft.com/office/officeart/2005/8/layout/hierarchy2"/>
    <dgm:cxn modelId="{50507C32-AE93-4B9B-9D5D-169517E9A372}" type="presParOf" srcId="{A3518F02-057F-4F51-89C8-9063A123BCC5}" destId="{03A4D431-7B88-4905-BF16-DA162028AA89}" srcOrd="0" destOrd="0" presId="urn:microsoft.com/office/officeart/2005/8/layout/hierarchy2"/>
    <dgm:cxn modelId="{E9E07C85-34A3-4652-8A6C-BA377D2C2A67}" type="presParOf" srcId="{A3518F02-057F-4F51-89C8-9063A123BCC5}" destId="{FCE1B5B0-7962-4E7F-8377-875787237838}" srcOrd="1" destOrd="0" presId="urn:microsoft.com/office/officeart/2005/8/layout/hierarchy2"/>
    <dgm:cxn modelId="{7300CF52-26F4-4547-BB20-18BA209FCB47}" type="presParOf" srcId="{FCE1B5B0-7962-4E7F-8377-875787237838}" destId="{FF116E1A-5E2D-418D-8111-3B4B3D37DA02}" srcOrd="0" destOrd="0" presId="urn:microsoft.com/office/officeart/2005/8/layout/hierarchy2"/>
    <dgm:cxn modelId="{5AB88064-F84B-4F96-85C2-970C6B01E287}" type="presParOf" srcId="{FF116E1A-5E2D-418D-8111-3B4B3D37DA02}" destId="{AB59582C-68B0-47D6-9CC5-6EEB09375831}" srcOrd="0" destOrd="0" presId="urn:microsoft.com/office/officeart/2005/8/layout/hierarchy2"/>
    <dgm:cxn modelId="{2B1F5875-A250-4293-97AC-D15975D85CBE}" type="presParOf" srcId="{FCE1B5B0-7962-4E7F-8377-875787237838}" destId="{4D2A2C24-0894-4A36-BD5A-E4ECFEC851A6}" srcOrd="1" destOrd="0" presId="urn:microsoft.com/office/officeart/2005/8/layout/hierarchy2"/>
    <dgm:cxn modelId="{A3C1BBDC-AD84-47B1-A177-C09045AF17EF}" type="presParOf" srcId="{4D2A2C24-0894-4A36-BD5A-E4ECFEC851A6}" destId="{F5A34893-BF39-4DE2-AB14-DD358F76ACFB}" srcOrd="0" destOrd="0" presId="urn:microsoft.com/office/officeart/2005/8/layout/hierarchy2"/>
    <dgm:cxn modelId="{55B3705F-6C78-4F60-9231-B1B746320AD7}" type="presParOf" srcId="{4D2A2C24-0894-4A36-BD5A-E4ECFEC851A6}" destId="{5729046D-D9B0-4781-AFB3-AB81C11B1C45}" srcOrd="1" destOrd="0" presId="urn:microsoft.com/office/officeart/2005/8/layout/hierarchy2"/>
    <dgm:cxn modelId="{FC364221-B340-4A3B-B0D7-DE3213AC1D0F}" type="presParOf" srcId="{5729046D-D9B0-4781-AFB3-AB81C11B1C45}" destId="{25E3369B-8861-4C75-A655-B9C3FB0CBC23}" srcOrd="0" destOrd="0" presId="urn:microsoft.com/office/officeart/2005/8/layout/hierarchy2"/>
    <dgm:cxn modelId="{4542E049-B964-409B-B0EA-060409ECE705}" type="presParOf" srcId="{25E3369B-8861-4C75-A655-B9C3FB0CBC23}" destId="{EE0B8D12-6DC5-4395-ADA9-72E56C47235F}" srcOrd="0" destOrd="0" presId="urn:microsoft.com/office/officeart/2005/8/layout/hierarchy2"/>
    <dgm:cxn modelId="{796E10B1-733B-41A0-89E1-88142B3DB265}" type="presParOf" srcId="{5729046D-D9B0-4781-AFB3-AB81C11B1C45}" destId="{6C427E6F-028A-44BD-8A9F-31FF3BC37A6C}" srcOrd="1" destOrd="0" presId="urn:microsoft.com/office/officeart/2005/8/layout/hierarchy2"/>
    <dgm:cxn modelId="{667994B2-F3DE-4151-8001-CF7D5D5F1FC7}" type="presParOf" srcId="{6C427E6F-028A-44BD-8A9F-31FF3BC37A6C}" destId="{9554CDCA-0BFC-4B92-B66F-CECC8F5A7269}" srcOrd="0" destOrd="0" presId="urn:microsoft.com/office/officeart/2005/8/layout/hierarchy2"/>
    <dgm:cxn modelId="{5404B2A1-1208-47F5-B865-5B1B499E07DE}" type="presParOf" srcId="{6C427E6F-028A-44BD-8A9F-31FF3BC37A6C}" destId="{AC032B0E-1033-41D7-A2CE-2F264E128723}" srcOrd="1" destOrd="0" presId="urn:microsoft.com/office/officeart/2005/8/layout/hierarchy2"/>
    <dgm:cxn modelId="{E25DC9D8-CAB2-44B4-9019-9D053319B932}" type="presParOf" srcId="{5729046D-D9B0-4781-AFB3-AB81C11B1C45}" destId="{2722472E-4DC5-41EC-8BAE-2A1429CE1E0E}" srcOrd="2" destOrd="0" presId="urn:microsoft.com/office/officeart/2005/8/layout/hierarchy2"/>
    <dgm:cxn modelId="{812D1E05-F045-42FB-AB97-4FB8FBFDC71A}" type="presParOf" srcId="{2722472E-4DC5-41EC-8BAE-2A1429CE1E0E}" destId="{C1530A6F-59F0-4C40-BA44-94B8ADB225FC}" srcOrd="0" destOrd="0" presId="urn:microsoft.com/office/officeart/2005/8/layout/hierarchy2"/>
    <dgm:cxn modelId="{7B7C5100-B6E0-49EC-9B96-AA5AA9FA2442}" type="presParOf" srcId="{5729046D-D9B0-4781-AFB3-AB81C11B1C45}" destId="{4F9163C1-6876-4659-BB38-90FBACE8E698}" srcOrd="3" destOrd="0" presId="urn:microsoft.com/office/officeart/2005/8/layout/hierarchy2"/>
    <dgm:cxn modelId="{0699E058-CCC9-4FA6-909A-A68E01E42F30}" type="presParOf" srcId="{4F9163C1-6876-4659-BB38-90FBACE8E698}" destId="{FEC7B66F-0A90-42F3-A3D7-A82D5E54E8C0}" srcOrd="0" destOrd="0" presId="urn:microsoft.com/office/officeart/2005/8/layout/hierarchy2"/>
    <dgm:cxn modelId="{39D686D6-D451-4F6A-AAF4-7F8379D2ADD5}" type="presParOf" srcId="{4F9163C1-6876-4659-BB38-90FBACE8E698}" destId="{5E1E8132-938A-4320-8808-D45F4EFC3159}" srcOrd="1" destOrd="0" presId="urn:microsoft.com/office/officeart/2005/8/layout/hierarchy2"/>
    <dgm:cxn modelId="{0D47DEAF-80F6-40C7-BAF6-F551CCA55EF7}" type="presParOf" srcId="{FCE1B5B0-7962-4E7F-8377-875787237838}" destId="{67227C0C-00A0-4E3D-8189-24B213F9A555}" srcOrd="2" destOrd="0" presId="urn:microsoft.com/office/officeart/2005/8/layout/hierarchy2"/>
    <dgm:cxn modelId="{02FE4B83-DB77-4226-A3D5-DF60D09AEB44}" type="presParOf" srcId="{67227C0C-00A0-4E3D-8189-24B213F9A555}" destId="{25F8A022-62E7-4BC4-8784-98FC8B5DA499}" srcOrd="0" destOrd="0" presId="urn:microsoft.com/office/officeart/2005/8/layout/hierarchy2"/>
    <dgm:cxn modelId="{58D4F54F-ED5E-4B42-B749-C764E49DD04F}" type="presParOf" srcId="{FCE1B5B0-7962-4E7F-8377-875787237838}" destId="{C4B5BE82-5261-4478-AB54-878595FA1E63}" srcOrd="3" destOrd="0" presId="urn:microsoft.com/office/officeart/2005/8/layout/hierarchy2"/>
    <dgm:cxn modelId="{87C1C7C7-62BD-4851-8755-88ABA90AB7BB}" type="presParOf" srcId="{C4B5BE82-5261-4478-AB54-878595FA1E63}" destId="{C4445228-378E-4A81-9CBA-3187CB2F2759}" srcOrd="0" destOrd="0" presId="urn:microsoft.com/office/officeart/2005/8/layout/hierarchy2"/>
    <dgm:cxn modelId="{67DC304F-2D30-4251-8574-373DBB4F82B7}" type="presParOf" srcId="{C4B5BE82-5261-4478-AB54-878595FA1E63}" destId="{2F41CFB2-46C3-4069-9AA1-5D4FB4FDE50D}" srcOrd="1" destOrd="0" presId="urn:microsoft.com/office/officeart/2005/8/layout/hierarchy2"/>
    <dgm:cxn modelId="{99F0C7C7-BB04-43FF-A9E3-0FFE2ECDD620}" type="presParOf" srcId="{FCE1B5B0-7962-4E7F-8377-875787237838}" destId="{3B3F0B5F-2745-47D0-B1CC-E7681CDE8C2D}" srcOrd="4" destOrd="0" presId="urn:microsoft.com/office/officeart/2005/8/layout/hierarchy2"/>
    <dgm:cxn modelId="{F69FFC05-6768-4AD2-8DC1-C4A12B1C92C4}" type="presParOf" srcId="{3B3F0B5F-2745-47D0-B1CC-E7681CDE8C2D}" destId="{EF145461-9F8C-41A9-B072-3FFD8D0E6958}" srcOrd="0" destOrd="0" presId="urn:microsoft.com/office/officeart/2005/8/layout/hierarchy2"/>
    <dgm:cxn modelId="{AEAB54C7-37BF-459D-9A36-8635DFBD63CB}" type="presParOf" srcId="{FCE1B5B0-7962-4E7F-8377-875787237838}" destId="{CF5D29FC-CC0E-4FE3-B643-C003CB8AD8D9}" srcOrd="5" destOrd="0" presId="urn:microsoft.com/office/officeart/2005/8/layout/hierarchy2"/>
    <dgm:cxn modelId="{E5DAF1E1-937F-4F0F-AF5E-2EFCEAED2686}" type="presParOf" srcId="{CF5D29FC-CC0E-4FE3-B643-C003CB8AD8D9}" destId="{E6E158C0-6EE8-4ED1-BACA-57CFA33D0774}" srcOrd="0" destOrd="0" presId="urn:microsoft.com/office/officeart/2005/8/layout/hierarchy2"/>
    <dgm:cxn modelId="{2804663D-06BB-4D23-A553-8202DE267EF9}" type="presParOf" srcId="{CF5D29FC-CC0E-4FE3-B643-C003CB8AD8D9}" destId="{998CD32F-E7F5-4BAA-92A2-AC34314D6034}" srcOrd="1" destOrd="0" presId="urn:microsoft.com/office/officeart/2005/8/layout/hierarchy2"/>
    <dgm:cxn modelId="{44E50EEB-E33F-4FB5-AB32-C4A3FF601C19}" type="presParOf" srcId="{998CD32F-E7F5-4BAA-92A2-AC34314D6034}" destId="{F5CD55B8-397A-4B90-A511-2CBE72030165}" srcOrd="0" destOrd="0" presId="urn:microsoft.com/office/officeart/2005/8/layout/hierarchy2"/>
    <dgm:cxn modelId="{952F138C-0677-4A2C-905A-94882E391768}" type="presParOf" srcId="{F5CD55B8-397A-4B90-A511-2CBE72030165}" destId="{0DCD0240-2614-4AF1-B33E-1DDF8DE80B58}" srcOrd="0" destOrd="0" presId="urn:microsoft.com/office/officeart/2005/8/layout/hierarchy2"/>
    <dgm:cxn modelId="{BE99AAD1-0F53-48FC-8AE8-3B5B5E282C8E}" type="presParOf" srcId="{998CD32F-E7F5-4BAA-92A2-AC34314D6034}" destId="{E6564688-0A58-427A-AF3A-AB84114C93EF}" srcOrd="1" destOrd="0" presId="urn:microsoft.com/office/officeart/2005/8/layout/hierarchy2"/>
    <dgm:cxn modelId="{302A96AF-9918-477C-B2A4-6233CBFD8A4E}" type="presParOf" srcId="{E6564688-0A58-427A-AF3A-AB84114C93EF}" destId="{6E903205-F0D9-4EF5-9CE0-883BC6365A0E}" srcOrd="0" destOrd="0" presId="urn:microsoft.com/office/officeart/2005/8/layout/hierarchy2"/>
    <dgm:cxn modelId="{0CF3658B-C482-440F-B652-501CEE550D26}" type="presParOf" srcId="{E6564688-0A58-427A-AF3A-AB84114C93EF}" destId="{190DAA86-BDBB-464A-949D-9347A125B4C0}" srcOrd="1" destOrd="0" presId="urn:microsoft.com/office/officeart/2005/8/layout/hierarchy2"/>
    <dgm:cxn modelId="{1373879C-7E52-4B5C-988D-3E11F6A54FF3}" type="presParOf" srcId="{998CD32F-E7F5-4BAA-92A2-AC34314D6034}" destId="{2D6FCF31-23C4-4B32-A918-29C526B4C1C6}" srcOrd="2" destOrd="0" presId="urn:microsoft.com/office/officeart/2005/8/layout/hierarchy2"/>
    <dgm:cxn modelId="{E86DBF7D-D29C-49EF-ABCE-7D0FFB527C00}" type="presParOf" srcId="{2D6FCF31-23C4-4B32-A918-29C526B4C1C6}" destId="{6624DD5A-3441-47E9-A0B1-FB6DDE950151}" srcOrd="0" destOrd="0" presId="urn:microsoft.com/office/officeart/2005/8/layout/hierarchy2"/>
    <dgm:cxn modelId="{FCB45855-DEC0-4893-BEF3-0B64AFD9E4F8}" type="presParOf" srcId="{998CD32F-E7F5-4BAA-92A2-AC34314D6034}" destId="{9532EED3-3EAE-4076-9606-2779FEDC3324}" srcOrd="3" destOrd="0" presId="urn:microsoft.com/office/officeart/2005/8/layout/hierarchy2"/>
    <dgm:cxn modelId="{10C18A4A-630D-4430-A518-D70A25620E37}" type="presParOf" srcId="{9532EED3-3EAE-4076-9606-2779FEDC3324}" destId="{88DA30E6-DEB1-481D-AECA-164859D1A54B}" srcOrd="0" destOrd="0" presId="urn:microsoft.com/office/officeart/2005/8/layout/hierarchy2"/>
    <dgm:cxn modelId="{FC1C8DED-AE3B-4F84-B562-6BC5C17DC564}" type="presParOf" srcId="{9532EED3-3EAE-4076-9606-2779FEDC3324}" destId="{363309AA-27E0-467A-A510-53BA0CB79563}" srcOrd="1" destOrd="0" presId="urn:microsoft.com/office/officeart/2005/8/layout/hierarchy2"/>
    <dgm:cxn modelId="{02D47925-4591-48B3-A75D-5DFE3AB890E6}" type="presParOf" srcId="{FCE1B5B0-7962-4E7F-8377-875787237838}" destId="{9D9DF4DF-6705-4C60-9F36-5966518BF51A}" srcOrd="6" destOrd="0" presId="urn:microsoft.com/office/officeart/2005/8/layout/hierarchy2"/>
    <dgm:cxn modelId="{B2DC2755-18F7-49CA-8631-E675C093E8C8}" type="presParOf" srcId="{9D9DF4DF-6705-4C60-9F36-5966518BF51A}" destId="{DA0FC674-BF84-4B76-9F47-3436B76BC799}" srcOrd="0" destOrd="0" presId="urn:microsoft.com/office/officeart/2005/8/layout/hierarchy2"/>
    <dgm:cxn modelId="{CD2CDB6C-41DD-4E09-B894-04FF10960DD3}" type="presParOf" srcId="{FCE1B5B0-7962-4E7F-8377-875787237838}" destId="{5593F879-ECFE-4AEC-BC92-2D419DCF44B3}" srcOrd="7" destOrd="0" presId="urn:microsoft.com/office/officeart/2005/8/layout/hierarchy2"/>
    <dgm:cxn modelId="{B38C024B-86C9-4497-9612-5A25FB8EF1D3}" type="presParOf" srcId="{5593F879-ECFE-4AEC-BC92-2D419DCF44B3}" destId="{34F82465-C639-4D9B-A479-6185E1C83160}" srcOrd="0" destOrd="0" presId="urn:microsoft.com/office/officeart/2005/8/layout/hierarchy2"/>
    <dgm:cxn modelId="{989F61AE-0239-4B5C-9EF2-B06176AA5ABF}" type="presParOf" srcId="{5593F879-ECFE-4AEC-BC92-2D419DCF44B3}" destId="{F37ECB0E-3277-4233-8F82-DB586D579C9A}" srcOrd="1" destOrd="0" presId="urn:microsoft.com/office/officeart/2005/8/layout/hierarchy2"/>
    <dgm:cxn modelId="{1314D9D9-4CF4-4A3B-8E4D-09666AEDE822}" type="presParOf" srcId="{F37ECB0E-3277-4233-8F82-DB586D579C9A}" destId="{F4D17475-CFF4-465E-9567-9EF77601197C}" srcOrd="0" destOrd="0" presId="urn:microsoft.com/office/officeart/2005/8/layout/hierarchy2"/>
    <dgm:cxn modelId="{3C8B8C8C-C323-41FD-A2D1-904DEFC8909A}" type="presParOf" srcId="{F4D17475-CFF4-465E-9567-9EF77601197C}" destId="{1EBBB242-9D40-4963-A983-BF4E9E21CE48}" srcOrd="0" destOrd="0" presId="urn:microsoft.com/office/officeart/2005/8/layout/hierarchy2"/>
    <dgm:cxn modelId="{FE53D118-582E-4B41-AA18-E9120E34D557}" type="presParOf" srcId="{F37ECB0E-3277-4233-8F82-DB586D579C9A}" destId="{8146C6CD-4B5D-4078-BC97-FEC66056AFFE}" srcOrd="1" destOrd="0" presId="urn:microsoft.com/office/officeart/2005/8/layout/hierarchy2"/>
    <dgm:cxn modelId="{379C9316-AD15-4E47-961B-9C41F0572C9F}" type="presParOf" srcId="{8146C6CD-4B5D-4078-BC97-FEC66056AFFE}" destId="{6AD07538-0228-475B-9BAD-342795FE6C90}" srcOrd="0" destOrd="0" presId="urn:microsoft.com/office/officeart/2005/8/layout/hierarchy2"/>
    <dgm:cxn modelId="{5E3CF29D-B746-4880-9A7F-C9BE0CAA04D0}" type="presParOf" srcId="{8146C6CD-4B5D-4078-BC97-FEC66056AFFE}" destId="{EC24D978-0DCC-48C4-9EBE-65844604DA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C8A283-3E38-46E5-BB80-BD47BBF573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C52201-BAE7-4679-B947-6D559356C137}">
      <dgm:prSet phldrT="[Text]" custT="1"/>
      <dgm:spPr/>
      <dgm:t>
        <a:bodyPr/>
        <a:lstStyle/>
        <a:p>
          <a:r>
            <a:rPr lang="en-US" sz="1400" i="1" dirty="0" smtClean="0">
              <a:latin typeface="Prometo Medium" panose="020B0704030203060203" pitchFamily="34" charset="0"/>
            </a:rPr>
            <a:t>Stable Connections</a:t>
          </a:r>
          <a:endParaRPr lang="en-US" sz="1400" i="1" dirty="0">
            <a:latin typeface="Prometo Medium" panose="020B0704030203060203" pitchFamily="34" charset="0"/>
          </a:endParaRPr>
        </a:p>
      </dgm:t>
    </dgm:pt>
    <dgm:pt modelId="{161E648B-97FC-4471-BC98-DC45CF2045E1}" type="parTrans" cxnId="{5508C59B-852E-453D-9630-4EC6D84B44C4}">
      <dgm:prSet/>
      <dgm:spPr/>
      <dgm:t>
        <a:bodyPr/>
        <a:lstStyle/>
        <a:p>
          <a:endParaRPr lang="en-US" sz="1400" i="1">
            <a:latin typeface="Prometo Medium" panose="020B0704030203060203" pitchFamily="34" charset="0"/>
          </a:endParaRPr>
        </a:p>
      </dgm:t>
    </dgm:pt>
    <dgm:pt modelId="{312C7FE1-598F-46FE-96FA-2B820707F122}" type="sibTrans" cxnId="{5508C59B-852E-453D-9630-4EC6D84B44C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1400" i="1">
            <a:latin typeface="Prometo Medium" panose="020B0704030203060203" pitchFamily="34" charset="0"/>
          </a:endParaRPr>
        </a:p>
      </dgm:t>
    </dgm:pt>
    <dgm:pt modelId="{6AF4D2E8-8F71-4C90-A77D-7DD761CAA94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i="1" dirty="0" smtClean="0">
              <a:latin typeface="Prometo Medium" panose="020B0704030203060203" pitchFamily="34" charset="0"/>
            </a:rPr>
            <a:t>End-User Learning Curve</a:t>
          </a:r>
          <a:endParaRPr lang="en-US" sz="1400" i="1" dirty="0">
            <a:latin typeface="Prometo Medium" panose="020B0704030203060203" pitchFamily="34" charset="0"/>
          </a:endParaRPr>
        </a:p>
      </dgm:t>
    </dgm:pt>
    <dgm:pt modelId="{66521285-37D0-48A8-BCE8-56BA19113F6E}" type="parTrans" cxnId="{7143C347-1C1F-4EA0-BB0F-E036622F4460}">
      <dgm:prSet/>
      <dgm:spPr/>
      <dgm:t>
        <a:bodyPr/>
        <a:lstStyle/>
        <a:p>
          <a:endParaRPr lang="en-US" sz="1400" i="1">
            <a:latin typeface="Prometo Medium" panose="020B0704030203060203" pitchFamily="34" charset="0"/>
          </a:endParaRPr>
        </a:p>
      </dgm:t>
    </dgm:pt>
    <dgm:pt modelId="{AE69C777-A1E8-4363-B412-E60F2CD0E67F}" type="sibTrans" cxnId="{7143C347-1C1F-4EA0-BB0F-E036622F4460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1400" i="1">
            <a:latin typeface="Prometo Medium" panose="020B0704030203060203" pitchFamily="34" charset="0"/>
          </a:endParaRPr>
        </a:p>
      </dgm:t>
    </dgm:pt>
    <dgm:pt modelId="{9B335361-CA74-418E-A7ED-7DDC09D2301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400" i="1" dirty="0" smtClean="0">
              <a:latin typeface="Prometo Medium" panose="020B0704030203060203" pitchFamily="34" charset="0"/>
            </a:rPr>
            <a:t>Multi-Person Visit Limitations</a:t>
          </a:r>
          <a:endParaRPr lang="en-US" sz="1400" i="1" dirty="0">
            <a:latin typeface="Prometo Medium" panose="020B0704030203060203" pitchFamily="34" charset="0"/>
          </a:endParaRPr>
        </a:p>
      </dgm:t>
    </dgm:pt>
    <dgm:pt modelId="{F8A21B61-9759-4A8D-8A8A-906C07552CB0}" type="parTrans" cxnId="{380009B8-D0FE-41E5-8125-B54A251A449A}">
      <dgm:prSet/>
      <dgm:spPr/>
      <dgm:t>
        <a:bodyPr/>
        <a:lstStyle/>
        <a:p>
          <a:endParaRPr lang="en-US" sz="1400" i="1">
            <a:latin typeface="Prometo Medium" panose="020B0704030203060203" pitchFamily="34" charset="0"/>
          </a:endParaRPr>
        </a:p>
      </dgm:t>
    </dgm:pt>
    <dgm:pt modelId="{2C2BCEC9-CE94-45A0-B8FE-14C6F21FD0BC}" type="sibTrans" cxnId="{380009B8-D0FE-41E5-8125-B54A251A449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1400" i="1">
            <a:latin typeface="Prometo Medium" panose="020B0704030203060203" pitchFamily="34" charset="0"/>
          </a:endParaRPr>
        </a:p>
      </dgm:t>
    </dgm:pt>
    <dgm:pt modelId="{5127D802-641B-4E24-A9D5-87B113F1663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i="1" dirty="0" smtClean="0">
              <a:latin typeface="Prometo Medium" panose="020B0704030203060203" pitchFamily="34" charset="0"/>
            </a:rPr>
            <a:t>Rapid Training</a:t>
          </a:r>
          <a:endParaRPr lang="en-US" sz="1400" i="1" dirty="0">
            <a:latin typeface="Prometo Medium" panose="020B0704030203060203" pitchFamily="34" charset="0"/>
          </a:endParaRPr>
        </a:p>
      </dgm:t>
    </dgm:pt>
    <dgm:pt modelId="{8C6A1B77-30C7-4269-81C9-83895B0D4A7C}" type="parTrans" cxnId="{B5A2C1A7-4FBE-4227-8354-FE67A27CA8A5}">
      <dgm:prSet/>
      <dgm:spPr/>
      <dgm:t>
        <a:bodyPr/>
        <a:lstStyle/>
        <a:p>
          <a:endParaRPr lang="en-US" sz="1400" i="1">
            <a:latin typeface="Prometo Medium" panose="020B0704030203060203" pitchFamily="34" charset="0"/>
          </a:endParaRPr>
        </a:p>
      </dgm:t>
    </dgm:pt>
    <dgm:pt modelId="{2656F795-5458-480A-8063-D009AFA8BAF4}" type="sibTrans" cxnId="{B5A2C1A7-4FBE-4227-8354-FE67A27CA8A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1400" i="1">
            <a:latin typeface="Prometo Medium" panose="020B0704030203060203" pitchFamily="34" charset="0"/>
          </a:endParaRPr>
        </a:p>
      </dgm:t>
    </dgm:pt>
    <dgm:pt modelId="{51F2B73F-EFF5-42B2-82CA-DBA9A95373B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i="1" dirty="0" smtClean="0">
              <a:latin typeface="Prometo Medium" panose="020B0704030203060203" pitchFamily="34" charset="0"/>
            </a:rPr>
            <a:t>Communicating Changes </a:t>
          </a:r>
        </a:p>
        <a:p>
          <a:r>
            <a:rPr lang="en-US" sz="1100" i="1" dirty="0" smtClean="0">
              <a:latin typeface="Prometo Medium" panose="020B0704030203060203" pitchFamily="34" charset="0"/>
            </a:rPr>
            <a:t>(State Licensure, Billing, Scheduling)</a:t>
          </a:r>
          <a:endParaRPr lang="en-US" sz="1100" i="1" dirty="0">
            <a:latin typeface="Prometo Medium" panose="020B0704030203060203" pitchFamily="34" charset="0"/>
          </a:endParaRPr>
        </a:p>
      </dgm:t>
    </dgm:pt>
    <dgm:pt modelId="{4E8A8164-8869-4836-B530-94B7D066B566}" type="parTrans" cxnId="{636FC5F4-441F-43EE-99A0-96895E72CA46}">
      <dgm:prSet/>
      <dgm:spPr/>
      <dgm:t>
        <a:bodyPr/>
        <a:lstStyle/>
        <a:p>
          <a:endParaRPr lang="en-US" sz="1400" i="1">
            <a:latin typeface="Prometo Medium" panose="020B0704030203060203" pitchFamily="34" charset="0"/>
          </a:endParaRPr>
        </a:p>
      </dgm:t>
    </dgm:pt>
    <dgm:pt modelId="{C1090E05-858F-4ADA-92FF-98EC8CD26F08}" type="sibTrans" cxnId="{636FC5F4-441F-43EE-99A0-96895E72CA4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1400" i="1">
            <a:latin typeface="Prometo Medium" panose="020B0704030203060203" pitchFamily="34" charset="0"/>
          </a:endParaRPr>
        </a:p>
      </dgm:t>
    </dgm:pt>
    <dgm:pt modelId="{D1AD81F7-587B-4AAE-87FC-B81158F75B34}" type="pres">
      <dgm:prSet presAssocID="{87C8A283-3E38-46E5-BB80-BD47BBF573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BE049-95FC-4CFC-80A6-0FCE62AC218A}" type="pres">
      <dgm:prSet presAssocID="{40C52201-BAE7-4679-B947-6D559356C1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8FED4-3553-4C58-9D3F-3222EBA4FBB6}" type="pres">
      <dgm:prSet presAssocID="{312C7FE1-598F-46FE-96FA-2B820707F122}" presName="sibTrans" presStyleLbl="sibTrans2D1" presStyleIdx="0" presStyleCnt="5" custScaleX="109098" custScaleY="51731"/>
      <dgm:spPr/>
      <dgm:t>
        <a:bodyPr/>
        <a:lstStyle/>
        <a:p>
          <a:endParaRPr lang="en-US"/>
        </a:p>
      </dgm:t>
    </dgm:pt>
    <dgm:pt modelId="{1DC00A2E-07E6-4D50-97F7-DDDECB1CA955}" type="pres">
      <dgm:prSet presAssocID="{312C7FE1-598F-46FE-96FA-2B820707F12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3EF045B-6DAC-4B77-B063-FCB5CE4B29B0}" type="pres">
      <dgm:prSet presAssocID="{6AF4D2E8-8F71-4C90-A77D-7DD761CAA94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8FB0A-7EA4-4760-A6FD-101EB38827D9}" type="pres">
      <dgm:prSet presAssocID="{AE69C777-A1E8-4363-B412-E60F2CD0E67F}" presName="sibTrans" presStyleLbl="sibTrans2D1" presStyleIdx="1" presStyleCnt="5" custScaleX="109098" custScaleY="51731"/>
      <dgm:spPr/>
      <dgm:t>
        <a:bodyPr/>
        <a:lstStyle/>
        <a:p>
          <a:endParaRPr lang="en-US"/>
        </a:p>
      </dgm:t>
    </dgm:pt>
    <dgm:pt modelId="{D515486E-54BE-4CD0-ABAC-8D30F6FA462A}" type="pres">
      <dgm:prSet presAssocID="{AE69C777-A1E8-4363-B412-E60F2CD0E67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BDED9E4-C725-4ECE-92F6-AF3BF0D1C21F}" type="pres">
      <dgm:prSet presAssocID="{9B335361-CA74-418E-A7ED-7DDC09D230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EAFE6-B3B2-4E13-9D41-8644A0B24103}" type="pres">
      <dgm:prSet presAssocID="{2C2BCEC9-CE94-45A0-B8FE-14C6F21FD0BC}" presName="sibTrans" presStyleLbl="sibTrans2D1" presStyleIdx="2" presStyleCnt="5" custScaleX="109098" custScaleY="51731"/>
      <dgm:spPr/>
      <dgm:t>
        <a:bodyPr/>
        <a:lstStyle/>
        <a:p>
          <a:endParaRPr lang="en-US"/>
        </a:p>
      </dgm:t>
    </dgm:pt>
    <dgm:pt modelId="{02AB0245-144D-4DE5-A156-51EB06748BAA}" type="pres">
      <dgm:prSet presAssocID="{2C2BCEC9-CE94-45A0-B8FE-14C6F21FD0B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61CB382-D9A4-4B7E-94D6-FE898B07F80A}" type="pres">
      <dgm:prSet presAssocID="{5127D802-641B-4E24-A9D5-87B113F1663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3D80D-D122-459E-A92A-599180B02333}" type="pres">
      <dgm:prSet presAssocID="{2656F795-5458-480A-8063-D009AFA8BAF4}" presName="sibTrans" presStyleLbl="sibTrans2D1" presStyleIdx="3" presStyleCnt="5" custScaleX="109098" custScaleY="51731"/>
      <dgm:spPr/>
      <dgm:t>
        <a:bodyPr/>
        <a:lstStyle/>
        <a:p>
          <a:endParaRPr lang="en-US"/>
        </a:p>
      </dgm:t>
    </dgm:pt>
    <dgm:pt modelId="{01973ECC-2D19-4F12-857A-446BE4F68FAB}" type="pres">
      <dgm:prSet presAssocID="{2656F795-5458-480A-8063-D009AFA8BAF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A1F7D2F-5938-4EAF-AA87-ED47398D1A2D}" type="pres">
      <dgm:prSet presAssocID="{51F2B73F-EFF5-42B2-82CA-DBA9A95373BC}" presName="node" presStyleLbl="node1" presStyleIdx="4" presStyleCnt="5" custScaleX="96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3CEF2-CA3C-4BCE-8A2D-975080426EF2}" type="pres">
      <dgm:prSet presAssocID="{C1090E05-858F-4ADA-92FF-98EC8CD26F08}" presName="sibTrans" presStyleLbl="sibTrans2D1" presStyleIdx="4" presStyleCnt="5" custScaleX="109098" custScaleY="51731"/>
      <dgm:spPr/>
      <dgm:t>
        <a:bodyPr/>
        <a:lstStyle/>
        <a:p>
          <a:endParaRPr lang="en-US"/>
        </a:p>
      </dgm:t>
    </dgm:pt>
    <dgm:pt modelId="{3965DED5-860E-4522-B98A-381FE5F09908}" type="pres">
      <dgm:prSet presAssocID="{C1090E05-858F-4ADA-92FF-98EC8CD26F0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AC22195-5750-4AA3-823E-BF154D95464A}" type="presOf" srcId="{2C2BCEC9-CE94-45A0-B8FE-14C6F21FD0BC}" destId="{02AB0245-144D-4DE5-A156-51EB06748BAA}" srcOrd="1" destOrd="0" presId="urn:microsoft.com/office/officeart/2005/8/layout/cycle2"/>
    <dgm:cxn modelId="{2B3E12B6-76BA-4DC9-AEB3-EE99536B3459}" type="presOf" srcId="{AE69C777-A1E8-4363-B412-E60F2CD0E67F}" destId="{7978FB0A-7EA4-4760-A6FD-101EB38827D9}" srcOrd="0" destOrd="0" presId="urn:microsoft.com/office/officeart/2005/8/layout/cycle2"/>
    <dgm:cxn modelId="{BF9E31B9-9A4C-4DC4-A8E8-F00BEBCFB347}" type="presOf" srcId="{2C2BCEC9-CE94-45A0-B8FE-14C6F21FD0BC}" destId="{186EAFE6-B3B2-4E13-9D41-8644A0B24103}" srcOrd="0" destOrd="0" presId="urn:microsoft.com/office/officeart/2005/8/layout/cycle2"/>
    <dgm:cxn modelId="{B4403891-AC5F-4F9F-ACA9-A90DCD735204}" type="presOf" srcId="{2656F795-5458-480A-8063-D009AFA8BAF4}" destId="{D033D80D-D122-459E-A92A-599180B02333}" srcOrd="0" destOrd="0" presId="urn:microsoft.com/office/officeart/2005/8/layout/cycle2"/>
    <dgm:cxn modelId="{B5A2C1A7-4FBE-4227-8354-FE67A27CA8A5}" srcId="{87C8A283-3E38-46E5-BB80-BD47BBF5735A}" destId="{5127D802-641B-4E24-A9D5-87B113F16636}" srcOrd="3" destOrd="0" parTransId="{8C6A1B77-30C7-4269-81C9-83895B0D4A7C}" sibTransId="{2656F795-5458-480A-8063-D009AFA8BAF4}"/>
    <dgm:cxn modelId="{73AAFF23-74B2-40B8-81E4-1B49AAACCBB1}" type="presOf" srcId="{312C7FE1-598F-46FE-96FA-2B820707F122}" destId="{50F8FED4-3553-4C58-9D3F-3222EBA4FBB6}" srcOrd="0" destOrd="0" presId="urn:microsoft.com/office/officeart/2005/8/layout/cycle2"/>
    <dgm:cxn modelId="{5508C59B-852E-453D-9630-4EC6D84B44C4}" srcId="{87C8A283-3E38-46E5-BB80-BD47BBF5735A}" destId="{40C52201-BAE7-4679-B947-6D559356C137}" srcOrd="0" destOrd="0" parTransId="{161E648B-97FC-4471-BC98-DC45CF2045E1}" sibTransId="{312C7FE1-598F-46FE-96FA-2B820707F122}"/>
    <dgm:cxn modelId="{190156AA-1DB4-4416-B52A-8E513A12EE02}" type="presOf" srcId="{C1090E05-858F-4ADA-92FF-98EC8CD26F08}" destId="{16E3CEF2-CA3C-4BCE-8A2D-975080426EF2}" srcOrd="0" destOrd="0" presId="urn:microsoft.com/office/officeart/2005/8/layout/cycle2"/>
    <dgm:cxn modelId="{369214A3-1DF3-40A0-B298-02D1B111BDDC}" type="presOf" srcId="{312C7FE1-598F-46FE-96FA-2B820707F122}" destId="{1DC00A2E-07E6-4D50-97F7-DDDECB1CA955}" srcOrd="1" destOrd="0" presId="urn:microsoft.com/office/officeart/2005/8/layout/cycle2"/>
    <dgm:cxn modelId="{636FC5F4-441F-43EE-99A0-96895E72CA46}" srcId="{87C8A283-3E38-46E5-BB80-BD47BBF5735A}" destId="{51F2B73F-EFF5-42B2-82CA-DBA9A95373BC}" srcOrd="4" destOrd="0" parTransId="{4E8A8164-8869-4836-B530-94B7D066B566}" sibTransId="{C1090E05-858F-4ADA-92FF-98EC8CD26F08}"/>
    <dgm:cxn modelId="{AE12BF82-C408-450F-B6A7-CD4642F17EAF}" type="presOf" srcId="{AE69C777-A1E8-4363-B412-E60F2CD0E67F}" destId="{D515486E-54BE-4CD0-ABAC-8D30F6FA462A}" srcOrd="1" destOrd="0" presId="urn:microsoft.com/office/officeart/2005/8/layout/cycle2"/>
    <dgm:cxn modelId="{380009B8-D0FE-41E5-8125-B54A251A449A}" srcId="{87C8A283-3E38-46E5-BB80-BD47BBF5735A}" destId="{9B335361-CA74-418E-A7ED-7DDC09D2301F}" srcOrd="2" destOrd="0" parTransId="{F8A21B61-9759-4A8D-8A8A-906C07552CB0}" sibTransId="{2C2BCEC9-CE94-45A0-B8FE-14C6F21FD0BC}"/>
    <dgm:cxn modelId="{3C5D1050-EC36-42E8-9877-76A81C692A2F}" type="presOf" srcId="{5127D802-641B-4E24-A9D5-87B113F16636}" destId="{161CB382-D9A4-4B7E-94D6-FE898B07F80A}" srcOrd="0" destOrd="0" presId="urn:microsoft.com/office/officeart/2005/8/layout/cycle2"/>
    <dgm:cxn modelId="{95E0F908-7F70-4140-876D-19A5E2AFA2D0}" type="presOf" srcId="{51F2B73F-EFF5-42B2-82CA-DBA9A95373BC}" destId="{0A1F7D2F-5938-4EAF-AA87-ED47398D1A2D}" srcOrd="0" destOrd="0" presId="urn:microsoft.com/office/officeart/2005/8/layout/cycle2"/>
    <dgm:cxn modelId="{3DD505ED-D3C8-4CF5-A7A8-992EFE2B2FA9}" type="presOf" srcId="{C1090E05-858F-4ADA-92FF-98EC8CD26F08}" destId="{3965DED5-860E-4522-B98A-381FE5F09908}" srcOrd="1" destOrd="0" presId="urn:microsoft.com/office/officeart/2005/8/layout/cycle2"/>
    <dgm:cxn modelId="{71C45163-9CE8-4301-BF92-A08284C0820E}" type="presOf" srcId="{6AF4D2E8-8F71-4C90-A77D-7DD761CAA940}" destId="{A3EF045B-6DAC-4B77-B063-FCB5CE4B29B0}" srcOrd="0" destOrd="0" presId="urn:microsoft.com/office/officeart/2005/8/layout/cycle2"/>
    <dgm:cxn modelId="{2826DDFF-437D-4995-A462-DB26133A1EF0}" type="presOf" srcId="{40C52201-BAE7-4679-B947-6D559356C137}" destId="{B9DBE049-95FC-4CFC-80A6-0FCE62AC218A}" srcOrd="0" destOrd="0" presId="urn:microsoft.com/office/officeart/2005/8/layout/cycle2"/>
    <dgm:cxn modelId="{DEECB81D-1C65-484E-9749-73EC4B699FB7}" type="presOf" srcId="{9B335361-CA74-418E-A7ED-7DDC09D2301F}" destId="{DBDED9E4-C725-4ECE-92F6-AF3BF0D1C21F}" srcOrd="0" destOrd="0" presId="urn:microsoft.com/office/officeart/2005/8/layout/cycle2"/>
    <dgm:cxn modelId="{7143C347-1C1F-4EA0-BB0F-E036622F4460}" srcId="{87C8A283-3E38-46E5-BB80-BD47BBF5735A}" destId="{6AF4D2E8-8F71-4C90-A77D-7DD761CAA940}" srcOrd="1" destOrd="0" parTransId="{66521285-37D0-48A8-BCE8-56BA19113F6E}" sibTransId="{AE69C777-A1E8-4363-B412-E60F2CD0E67F}"/>
    <dgm:cxn modelId="{C5242CB4-333B-4051-B9D9-C39FE3545964}" type="presOf" srcId="{2656F795-5458-480A-8063-D009AFA8BAF4}" destId="{01973ECC-2D19-4F12-857A-446BE4F68FAB}" srcOrd="1" destOrd="0" presId="urn:microsoft.com/office/officeart/2005/8/layout/cycle2"/>
    <dgm:cxn modelId="{1C5B867B-F92D-4074-9B9D-A0D9FB3F2752}" type="presOf" srcId="{87C8A283-3E38-46E5-BB80-BD47BBF5735A}" destId="{D1AD81F7-587B-4AAE-87FC-B81158F75B34}" srcOrd="0" destOrd="0" presId="urn:microsoft.com/office/officeart/2005/8/layout/cycle2"/>
    <dgm:cxn modelId="{D7E526FD-6E4F-4FD8-A59F-F6E979E06B66}" type="presParOf" srcId="{D1AD81F7-587B-4AAE-87FC-B81158F75B34}" destId="{B9DBE049-95FC-4CFC-80A6-0FCE62AC218A}" srcOrd="0" destOrd="0" presId="urn:microsoft.com/office/officeart/2005/8/layout/cycle2"/>
    <dgm:cxn modelId="{C7F2B4C2-4992-483B-B527-0BFFD7B5B4A0}" type="presParOf" srcId="{D1AD81F7-587B-4AAE-87FC-B81158F75B34}" destId="{50F8FED4-3553-4C58-9D3F-3222EBA4FBB6}" srcOrd="1" destOrd="0" presId="urn:microsoft.com/office/officeart/2005/8/layout/cycle2"/>
    <dgm:cxn modelId="{ADB7ACF0-F566-4C80-80E3-BACFB779CC24}" type="presParOf" srcId="{50F8FED4-3553-4C58-9D3F-3222EBA4FBB6}" destId="{1DC00A2E-07E6-4D50-97F7-DDDECB1CA955}" srcOrd="0" destOrd="0" presId="urn:microsoft.com/office/officeart/2005/8/layout/cycle2"/>
    <dgm:cxn modelId="{41A85C7B-7BB4-484D-8631-6FF55FCF3DF2}" type="presParOf" srcId="{D1AD81F7-587B-4AAE-87FC-B81158F75B34}" destId="{A3EF045B-6DAC-4B77-B063-FCB5CE4B29B0}" srcOrd="2" destOrd="0" presId="urn:microsoft.com/office/officeart/2005/8/layout/cycle2"/>
    <dgm:cxn modelId="{D2D56D67-AB05-4F73-84F4-725A279DAE9C}" type="presParOf" srcId="{D1AD81F7-587B-4AAE-87FC-B81158F75B34}" destId="{7978FB0A-7EA4-4760-A6FD-101EB38827D9}" srcOrd="3" destOrd="0" presId="urn:microsoft.com/office/officeart/2005/8/layout/cycle2"/>
    <dgm:cxn modelId="{581EFDF3-D607-408A-A781-C1F02368A559}" type="presParOf" srcId="{7978FB0A-7EA4-4760-A6FD-101EB38827D9}" destId="{D515486E-54BE-4CD0-ABAC-8D30F6FA462A}" srcOrd="0" destOrd="0" presId="urn:microsoft.com/office/officeart/2005/8/layout/cycle2"/>
    <dgm:cxn modelId="{CAD51C0D-7ACB-43D8-877F-B47F2456C010}" type="presParOf" srcId="{D1AD81F7-587B-4AAE-87FC-B81158F75B34}" destId="{DBDED9E4-C725-4ECE-92F6-AF3BF0D1C21F}" srcOrd="4" destOrd="0" presId="urn:microsoft.com/office/officeart/2005/8/layout/cycle2"/>
    <dgm:cxn modelId="{28225454-F163-4633-B95F-B229F2D9F9F2}" type="presParOf" srcId="{D1AD81F7-587B-4AAE-87FC-B81158F75B34}" destId="{186EAFE6-B3B2-4E13-9D41-8644A0B24103}" srcOrd="5" destOrd="0" presId="urn:microsoft.com/office/officeart/2005/8/layout/cycle2"/>
    <dgm:cxn modelId="{50EF2E44-E52B-4A3C-B8ED-C7DA51E8DD5C}" type="presParOf" srcId="{186EAFE6-B3B2-4E13-9D41-8644A0B24103}" destId="{02AB0245-144D-4DE5-A156-51EB06748BAA}" srcOrd="0" destOrd="0" presId="urn:microsoft.com/office/officeart/2005/8/layout/cycle2"/>
    <dgm:cxn modelId="{CC3C6FE8-C508-48B4-92CA-06F5E834D902}" type="presParOf" srcId="{D1AD81F7-587B-4AAE-87FC-B81158F75B34}" destId="{161CB382-D9A4-4B7E-94D6-FE898B07F80A}" srcOrd="6" destOrd="0" presId="urn:microsoft.com/office/officeart/2005/8/layout/cycle2"/>
    <dgm:cxn modelId="{F8857FCE-197B-41E8-8D64-2B96E697E0AC}" type="presParOf" srcId="{D1AD81F7-587B-4AAE-87FC-B81158F75B34}" destId="{D033D80D-D122-459E-A92A-599180B02333}" srcOrd="7" destOrd="0" presId="urn:microsoft.com/office/officeart/2005/8/layout/cycle2"/>
    <dgm:cxn modelId="{32AC9A46-5156-4AF6-944D-380A8AF99EBA}" type="presParOf" srcId="{D033D80D-D122-459E-A92A-599180B02333}" destId="{01973ECC-2D19-4F12-857A-446BE4F68FAB}" srcOrd="0" destOrd="0" presId="urn:microsoft.com/office/officeart/2005/8/layout/cycle2"/>
    <dgm:cxn modelId="{06A9D152-747B-44B1-BF69-BCBAC99B3EE8}" type="presParOf" srcId="{D1AD81F7-587B-4AAE-87FC-B81158F75B34}" destId="{0A1F7D2F-5938-4EAF-AA87-ED47398D1A2D}" srcOrd="8" destOrd="0" presId="urn:microsoft.com/office/officeart/2005/8/layout/cycle2"/>
    <dgm:cxn modelId="{87E3278E-171E-4781-A877-3B3041B74CE5}" type="presParOf" srcId="{D1AD81F7-587B-4AAE-87FC-B81158F75B34}" destId="{16E3CEF2-CA3C-4BCE-8A2D-975080426EF2}" srcOrd="9" destOrd="0" presId="urn:microsoft.com/office/officeart/2005/8/layout/cycle2"/>
    <dgm:cxn modelId="{65523805-8F1B-42B3-B468-95845F5BBD56}" type="presParOf" srcId="{16E3CEF2-CA3C-4BCE-8A2D-975080426EF2}" destId="{3965DED5-860E-4522-B98A-381FE5F099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48B8E-67B6-447C-808C-DB70396BD1D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C85EBE4-9110-4BEA-91AB-1D951FECDDE7}">
      <dgm:prSet phldrT="[Text]"/>
      <dgm:spPr/>
      <dgm:t>
        <a:bodyPr/>
        <a:lstStyle/>
        <a:p>
          <a:r>
            <a:rPr lang="en-US" dirty="0" smtClean="0"/>
            <a:t>EHR Integrated and Context Aware</a:t>
          </a:r>
          <a:endParaRPr lang="en-US" dirty="0"/>
        </a:p>
      </dgm:t>
    </dgm:pt>
    <dgm:pt modelId="{7F795F22-1398-4344-A561-E06393B6EB9C}" type="parTrans" cxnId="{44699B75-6A8B-4B2E-9BE5-43F16FC5B213}">
      <dgm:prSet/>
      <dgm:spPr/>
      <dgm:t>
        <a:bodyPr/>
        <a:lstStyle/>
        <a:p>
          <a:endParaRPr lang="en-US"/>
        </a:p>
      </dgm:t>
    </dgm:pt>
    <dgm:pt modelId="{708A6A91-7DDE-45B1-86C5-EBFD8E4A5B50}" type="sibTrans" cxnId="{44699B75-6A8B-4B2E-9BE5-43F16FC5B213}">
      <dgm:prSet/>
      <dgm:spPr/>
      <dgm:t>
        <a:bodyPr/>
        <a:lstStyle/>
        <a:p>
          <a:endParaRPr lang="en-US"/>
        </a:p>
      </dgm:t>
    </dgm:pt>
    <dgm:pt modelId="{98CA33E4-4B56-4273-BA10-9B3EA5A6D6ED}">
      <dgm:prSet phldrT="[Text]"/>
      <dgm:spPr/>
      <dgm:t>
        <a:bodyPr/>
        <a:lstStyle/>
        <a:p>
          <a:r>
            <a:rPr lang="en-US" dirty="0" smtClean="0"/>
            <a:t>Waiting Room</a:t>
          </a:r>
          <a:endParaRPr lang="en-US" dirty="0"/>
        </a:p>
      </dgm:t>
    </dgm:pt>
    <dgm:pt modelId="{34C49E46-5CD7-4612-8797-0452ACBC0A19}" type="parTrans" cxnId="{D4993216-8181-4B6D-8BF9-656FE50A9AD0}">
      <dgm:prSet/>
      <dgm:spPr/>
      <dgm:t>
        <a:bodyPr/>
        <a:lstStyle/>
        <a:p>
          <a:endParaRPr lang="en-US"/>
        </a:p>
      </dgm:t>
    </dgm:pt>
    <dgm:pt modelId="{E3512DA3-8B70-43BD-8577-3E737CFC1502}" type="sibTrans" cxnId="{D4993216-8181-4B6D-8BF9-656FE50A9AD0}">
      <dgm:prSet/>
      <dgm:spPr/>
      <dgm:t>
        <a:bodyPr/>
        <a:lstStyle/>
        <a:p>
          <a:endParaRPr lang="en-US"/>
        </a:p>
      </dgm:t>
    </dgm:pt>
    <dgm:pt modelId="{7CF8B177-5523-407C-AE69-D76D6FC3B3D8}">
      <dgm:prSet phldrT="[Text]"/>
      <dgm:spPr/>
      <dgm:t>
        <a:bodyPr/>
        <a:lstStyle/>
        <a:p>
          <a:r>
            <a:rPr lang="en-US" dirty="0" smtClean="0"/>
            <a:t>Voice or Video</a:t>
          </a:r>
          <a:endParaRPr lang="en-US" dirty="0"/>
        </a:p>
      </dgm:t>
    </dgm:pt>
    <dgm:pt modelId="{025BB3CF-F4E9-474C-A74C-47F6F19CA4F3}" type="parTrans" cxnId="{16AE3D20-D111-4B73-A52F-0FAE14E05CF8}">
      <dgm:prSet/>
      <dgm:spPr/>
      <dgm:t>
        <a:bodyPr/>
        <a:lstStyle/>
        <a:p>
          <a:endParaRPr lang="en-US"/>
        </a:p>
      </dgm:t>
    </dgm:pt>
    <dgm:pt modelId="{485EC192-5B5E-4FCE-88BF-0F0CDAFBC235}" type="sibTrans" cxnId="{16AE3D20-D111-4B73-A52F-0FAE14E05CF8}">
      <dgm:prSet/>
      <dgm:spPr/>
      <dgm:t>
        <a:bodyPr/>
        <a:lstStyle/>
        <a:p>
          <a:endParaRPr lang="en-US"/>
        </a:p>
      </dgm:t>
    </dgm:pt>
    <dgm:pt modelId="{881C73C4-126F-4929-A48E-91BDB8B2DBE2}" type="pres">
      <dgm:prSet presAssocID="{C2648B8E-67B6-447C-808C-DB70396BD1D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DFD53C3-F0CB-4245-8277-33660C6B1571}" type="pres">
      <dgm:prSet presAssocID="{8C85EBE4-9110-4BEA-91AB-1D951FECDDE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BB190-F580-4ED8-AB71-1FF6A6BEF12C}" type="pres">
      <dgm:prSet presAssocID="{8C85EBE4-9110-4BEA-91AB-1D951FECDDE7}" presName="gear1srcNode" presStyleLbl="node1" presStyleIdx="0" presStyleCnt="3"/>
      <dgm:spPr/>
      <dgm:t>
        <a:bodyPr/>
        <a:lstStyle/>
        <a:p>
          <a:endParaRPr lang="en-US"/>
        </a:p>
      </dgm:t>
    </dgm:pt>
    <dgm:pt modelId="{D5DE5B88-4036-4905-87DF-2CAE7B3A1553}" type="pres">
      <dgm:prSet presAssocID="{8C85EBE4-9110-4BEA-91AB-1D951FECDDE7}" presName="gear1dstNode" presStyleLbl="node1" presStyleIdx="0" presStyleCnt="3"/>
      <dgm:spPr/>
      <dgm:t>
        <a:bodyPr/>
        <a:lstStyle/>
        <a:p>
          <a:endParaRPr lang="en-US"/>
        </a:p>
      </dgm:t>
    </dgm:pt>
    <dgm:pt modelId="{3D4BD266-7311-4D58-A5F3-44F498217713}" type="pres">
      <dgm:prSet presAssocID="{98CA33E4-4B56-4273-BA10-9B3EA5A6D6E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64DA3-F8E5-47BD-A83C-42F7F7D67C88}" type="pres">
      <dgm:prSet presAssocID="{98CA33E4-4B56-4273-BA10-9B3EA5A6D6ED}" presName="gear2srcNode" presStyleLbl="node1" presStyleIdx="1" presStyleCnt="3"/>
      <dgm:spPr/>
      <dgm:t>
        <a:bodyPr/>
        <a:lstStyle/>
        <a:p>
          <a:endParaRPr lang="en-US"/>
        </a:p>
      </dgm:t>
    </dgm:pt>
    <dgm:pt modelId="{046D999F-0D29-4766-A1ED-F3930ACA3BAA}" type="pres">
      <dgm:prSet presAssocID="{98CA33E4-4B56-4273-BA10-9B3EA5A6D6ED}" presName="gear2dstNode" presStyleLbl="node1" presStyleIdx="1" presStyleCnt="3"/>
      <dgm:spPr/>
      <dgm:t>
        <a:bodyPr/>
        <a:lstStyle/>
        <a:p>
          <a:endParaRPr lang="en-US"/>
        </a:p>
      </dgm:t>
    </dgm:pt>
    <dgm:pt modelId="{85DEB54B-7DE9-47FE-8A31-539B1A182BCD}" type="pres">
      <dgm:prSet presAssocID="{7CF8B177-5523-407C-AE69-D76D6FC3B3D8}" presName="gear3" presStyleLbl="node1" presStyleIdx="2" presStyleCnt="3"/>
      <dgm:spPr/>
      <dgm:t>
        <a:bodyPr/>
        <a:lstStyle/>
        <a:p>
          <a:endParaRPr lang="en-US"/>
        </a:p>
      </dgm:t>
    </dgm:pt>
    <dgm:pt modelId="{6412C63B-02BF-4054-8D59-A4DF3BD9517A}" type="pres">
      <dgm:prSet presAssocID="{7CF8B177-5523-407C-AE69-D76D6FC3B3D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C7D23-50C4-4DEC-912B-496DBE98A958}" type="pres">
      <dgm:prSet presAssocID="{7CF8B177-5523-407C-AE69-D76D6FC3B3D8}" presName="gear3srcNode" presStyleLbl="node1" presStyleIdx="2" presStyleCnt="3"/>
      <dgm:spPr/>
      <dgm:t>
        <a:bodyPr/>
        <a:lstStyle/>
        <a:p>
          <a:endParaRPr lang="en-US"/>
        </a:p>
      </dgm:t>
    </dgm:pt>
    <dgm:pt modelId="{2F3DA3C6-EEEE-4DD3-BD2C-D58ECBDA0618}" type="pres">
      <dgm:prSet presAssocID="{7CF8B177-5523-407C-AE69-D76D6FC3B3D8}" presName="gear3dstNode" presStyleLbl="node1" presStyleIdx="2" presStyleCnt="3"/>
      <dgm:spPr/>
      <dgm:t>
        <a:bodyPr/>
        <a:lstStyle/>
        <a:p>
          <a:endParaRPr lang="en-US"/>
        </a:p>
      </dgm:t>
    </dgm:pt>
    <dgm:pt modelId="{CBF6B77E-57A2-46DD-B10D-59B4065A2476}" type="pres">
      <dgm:prSet presAssocID="{708A6A91-7DDE-45B1-86C5-EBFD8E4A5B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591BE63-1355-4B1D-A6C1-3D385CD4C7BA}" type="pres">
      <dgm:prSet presAssocID="{E3512DA3-8B70-43BD-8577-3E737CFC150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439A714-AFC6-483B-AAE6-FF4E6E786299}" type="pres">
      <dgm:prSet presAssocID="{485EC192-5B5E-4FCE-88BF-0F0CDAFBC23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6AE3D20-D111-4B73-A52F-0FAE14E05CF8}" srcId="{C2648B8E-67B6-447C-808C-DB70396BD1DE}" destId="{7CF8B177-5523-407C-AE69-D76D6FC3B3D8}" srcOrd="2" destOrd="0" parTransId="{025BB3CF-F4E9-474C-A74C-47F6F19CA4F3}" sibTransId="{485EC192-5B5E-4FCE-88BF-0F0CDAFBC235}"/>
    <dgm:cxn modelId="{65285C3C-1337-4B0F-A4A6-9CEBBF95095A}" type="presOf" srcId="{8C85EBE4-9110-4BEA-91AB-1D951FECDDE7}" destId="{D5DE5B88-4036-4905-87DF-2CAE7B3A1553}" srcOrd="2" destOrd="0" presId="urn:microsoft.com/office/officeart/2005/8/layout/gear1"/>
    <dgm:cxn modelId="{7AA42534-8847-46CA-AE6A-83B5BA89841B}" type="presOf" srcId="{708A6A91-7DDE-45B1-86C5-EBFD8E4A5B50}" destId="{CBF6B77E-57A2-46DD-B10D-59B4065A2476}" srcOrd="0" destOrd="0" presId="urn:microsoft.com/office/officeart/2005/8/layout/gear1"/>
    <dgm:cxn modelId="{439EF101-A972-4AD1-AAE7-E49D4A719524}" type="presOf" srcId="{485EC192-5B5E-4FCE-88BF-0F0CDAFBC235}" destId="{8439A714-AFC6-483B-AAE6-FF4E6E786299}" srcOrd="0" destOrd="0" presId="urn:microsoft.com/office/officeart/2005/8/layout/gear1"/>
    <dgm:cxn modelId="{507D899F-3C99-42E9-8151-F5694A476293}" type="presOf" srcId="{98CA33E4-4B56-4273-BA10-9B3EA5A6D6ED}" destId="{2F164DA3-F8E5-47BD-A83C-42F7F7D67C88}" srcOrd="1" destOrd="0" presId="urn:microsoft.com/office/officeart/2005/8/layout/gear1"/>
    <dgm:cxn modelId="{C79026C1-0694-4225-9675-EEE61E2509A1}" type="presOf" srcId="{7CF8B177-5523-407C-AE69-D76D6FC3B3D8}" destId="{6412C63B-02BF-4054-8D59-A4DF3BD9517A}" srcOrd="1" destOrd="0" presId="urn:microsoft.com/office/officeart/2005/8/layout/gear1"/>
    <dgm:cxn modelId="{07D338C2-A54C-46F2-A6AC-228E754AF43B}" type="presOf" srcId="{7CF8B177-5523-407C-AE69-D76D6FC3B3D8}" destId="{BCFC7D23-50C4-4DEC-912B-496DBE98A958}" srcOrd="2" destOrd="0" presId="urn:microsoft.com/office/officeart/2005/8/layout/gear1"/>
    <dgm:cxn modelId="{FD7FBE46-BCDD-4A85-BD50-2DFC28D2E5D3}" type="presOf" srcId="{C2648B8E-67B6-447C-808C-DB70396BD1DE}" destId="{881C73C4-126F-4929-A48E-91BDB8B2DBE2}" srcOrd="0" destOrd="0" presId="urn:microsoft.com/office/officeart/2005/8/layout/gear1"/>
    <dgm:cxn modelId="{C7F02A60-B178-4CE5-AB13-7FF800A8A16D}" type="presOf" srcId="{98CA33E4-4B56-4273-BA10-9B3EA5A6D6ED}" destId="{046D999F-0D29-4766-A1ED-F3930ACA3BAA}" srcOrd="2" destOrd="0" presId="urn:microsoft.com/office/officeart/2005/8/layout/gear1"/>
    <dgm:cxn modelId="{44699B75-6A8B-4B2E-9BE5-43F16FC5B213}" srcId="{C2648B8E-67B6-447C-808C-DB70396BD1DE}" destId="{8C85EBE4-9110-4BEA-91AB-1D951FECDDE7}" srcOrd="0" destOrd="0" parTransId="{7F795F22-1398-4344-A561-E06393B6EB9C}" sibTransId="{708A6A91-7DDE-45B1-86C5-EBFD8E4A5B50}"/>
    <dgm:cxn modelId="{E683033E-F616-4A9D-86AE-A6E6E6162A92}" type="presOf" srcId="{98CA33E4-4B56-4273-BA10-9B3EA5A6D6ED}" destId="{3D4BD266-7311-4D58-A5F3-44F498217713}" srcOrd="0" destOrd="0" presId="urn:microsoft.com/office/officeart/2005/8/layout/gear1"/>
    <dgm:cxn modelId="{B4005B95-1EC6-4AA4-9EB6-9545921AC924}" type="presOf" srcId="{7CF8B177-5523-407C-AE69-D76D6FC3B3D8}" destId="{2F3DA3C6-EEEE-4DD3-BD2C-D58ECBDA0618}" srcOrd="3" destOrd="0" presId="urn:microsoft.com/office/officeart/2005/8/layout/gear1"/>
    <dgm:cxn modelId="{D5C686B4-A610-4EBD-9B08-07474A66E674}" type="presOf" srcId="{8C85EBE4-9110-4BEA-91AB-1D951FECDDE7}" destId="{EDFD53C3-F0CB-4245-8277-33660C6B1571}" srcOrd="0" destOrd="0" presId="urn:microsoft.com/office/officeart/2005/8/layout/gear1"/>
    <dgm:cxn modelId="{D8593ABC-CE7B-4398-9AC4-681819189941}" type="presOf" srcId="{8C85EBE4-9110-4BEA-91AB-1D951FECDDE7}" destId="{D46BB190-F580-4ED8-AB71-1FF6A6BEF12C}" srcOrd="1" destOrd="0" presId="urn:microsoft.com/office/officeart/2005/8/layout/gear1"/>
    <dgm:cxn modelId="{7856C288-3EBA-4DB5-A71E-DEB0F5B3C76B}" type="presOf" srcId="{7CF8B177-5523-407C-AE69-D76D6FC3B3D8}" destId="{85DEB54B-7DE9-47FE-8A31-539B1A182BCD}" srcOrd="0" destOrd="0" presId="urn:microsoft.com/office/officeart/2005/8/layout/gear1"/>
    <dgm:cxn modelId="{EA5DBFA1-FCE1-41C0-AD00-12348407D334}" type="presOf" srcId="{E3512DA3-8B70-43BD-8577-3E737CFC1502}" destId="{6591BE63-1355-4B1D-A6C1-3D385CD4C7BA}" srcOrd="0" destOrd="0" presId="urn:microsoft.com/office/officeart/2005/8/layout/gear1"/>
    <dgm:cxn modelId="{D4993216-8181-4B6D-8BF9-656FE50A9AD0}" srcId="{C2648B8E-67B6-447C-808C-DB70396BD1DE}" destId="{98CA33E4-4B56-4273-BA10-9B3EA5A6D6ED}" srcOrd="1" destOrd="0" parTransId="{34C49E46-5CD7-4612-8797-0452ACBC0A19}" sibTransId="{E3512DA3-8B70-43BD-8577-3E737CFC1502}"/>
    <dgm:cxn modelId="{42EEF58E-DC4F-49A4-AC08-FEBD1DCDE5E3}" type="presParOf" srcId="{881C73C4-126F-4929-A48E-91BDB8B2DBE2}" destId="{EDFD53C3-F0CB-4245-8277-33660C6B1571}" srcOrd="0" destOrd="0" presId="urn:microsoft.com/office/officeart/2005/8/layout/gear1"/>
    <dgm:cxn modelId="{CF536446-EE97-4B8F-AAA3-9ADD972E540C}" type="presParOf" srcId="{881C73C4-126F-4929-A48E-91BDB8B2DBE2}" destId="{D46BB190-F580-4ED8-AB71-1FF6A6BEF12C}" srcOrd="1" destOrd="0" presId="urn:microsoft.com/office/officeart/2005/8/layout/gear1"/>
    <dgm:cxn modelId="{1B641401-00F2-4812-AC41-87141F67913A}" type="presParOf" srcId="{881C73C4-126F-4929-A48E-91BDB8B2DBE2}" destId="{D5DE5B88-4036-4905-87DF-2CAE7B3A1553}" srcOrd="2" destOrd="0" presId="urn:microsoft.com/office/officeart/2005/8/layout/gear1"/>
    <dgm:cxn modelId="{700EE51B-5D74-479E-AED1-58C4DDE37405}" type="presParOf" srcId="{881C73C4-126F-4929-A48E-91BDB8B2DBE2}" destId="{3D4BD266-7311-4D58-A5F3-44F498217713}" srcOrd="3" destOrd="0" presId="urn:microsoft.com/office/officeart/2005/8/layout/gear1"/>
    <dgm:cxn modelId="{20AB7235-2EB3-4C4B-B098-DBF6CF98C12C}" type="presParOf" srcId="{881C73C4-126F-4929-A48E-91BDB8B2DBE2}" destId="{2F164DA3-F8E5-47BD-A83C-42F7F7D67C88}" srcOrd="4" destOrd="0" presId="urn:microsoft.com/office/officeart/2005/8/layout/gear1"/>
    <dgm:cxn modelId="{1BC3BB6B-A794-4C42-AE6C-2F670D966C15}" type="presParOf" srcId="{881C73C4-126F-4929-A48E-91BDB8B2DBE2}" destId="{046D999F-0D29-4766-A1ED-F3930ACA3BAA}" srcOrd="5" destOrd="0" presId="urn:microsoft.com/office/officeart/2005/8/layout/gear1"/>
    <dgm:cxn modelId="{A90CDAC4-AFE6-4936-9CFF-951D8ECBAFA4}" type="presParOf" srcId="{881C73C4-126F-4929-A48E-91BDB8B2DBE2}" destId="{85DEB54B-7DE9-47FE-8A31-539B1A182BCD}" srcOrd="6" destOrd="0" presId="urn:microsoft.com/office/officeart/2005/8/layout/gear1"/>
    <dgm:cxn modelId="{616A7384-C6AF-475B-9721-5D03233F6184}" type="presParOf" srcId="{881C73C4-126F-4929-A48E-91BDB8B2DBE2}" destId="{6412C63B-02BF-4054-8D59-A4DF3BD9517A}" srcOrd="7" destOrd="0" presId="urn:microsoft.com/office/officeart/2005/8/layout/gear1"/>
    <dgm:cxn modelId="{9F20109D-62F6-44BC-8868-27E630DCD190}" type="presParOf" srcId="{881C73C4-126F-4929-A48E-91BDB8B2DBE2}" destId="{BCFC7D23-50C4-4DEC-912B-496DBE98A958}" srcOrd="8" destOrd="0" presId="urn:microsoft.com/office/officeart/2005/8/layout/gear1"/>
    <dgm:cxn modelId="{906AB43C-85A5-43CA-AD79-CB4112249017}" type="presParOf" srcId="{881C73C4-126F-4929-A48E-91BDB8B2DBE2}" destId="{2F3DA3C6-EEEE-4DD3-BD2C-D58ECBDA0618}" srcOrd="9" destOrd="0" presId="urn:microsoft.com/office/officeart/2005/8/layout/gear1"/>
    <dgm:cxn modelId="{6DB3A750-C138-44D8-8B4A-065E9BE1C808}" type="presParOf" srcId="{881C73C4-126F-4929-A48E-91BDB8B2DBE2}" destId="{CBF6B77E-57A2-46DD-B10D-59B4065A2476}" srcOrd="10" destOrd="0" presId="urn:microsoft.com/office/officeart/2005/8/layout/gear1"/>
    <dgm:cxn modelId="{C4FEACAC-34EE-4F54-91EF-1A207020B804}" type="presParOf" srcId="{881C73C4-126F-4929-A48E-91BDB8B2DBE2}" destId="{6591BE63-1355-4B1D-A6C1-3D385CD4C7BA}" srcOrd="11" destOrd="0" presId="urn:microsoft.com/office/officeart/2005/8/layout/gear1"/>
    <dgm:cxn modelId="{A1996E71-5131-40EC-BB73-6557963CC930}" type="presParOf" srcId="{881C73C4-126F-4929-A48E-91BDB8B2DBE2}" destId="{8439A714-AFC6-483B-AAE6-FF4E6E78629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C205D-AA85-433D-85C6-E0770F02466C}">
      <dsp:nvSpPr>
        <dsp:cNvPr id="0" name=""/>
        <dsp:cNvSpPr/>
      </dsp:nvSpPr>
      <dsp:spPr>
        <a:xfrm>
          <a:off x="5215" y="788559"/>
          <a:ext cx="3035858" cy="1214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612387" y="788559"/>
        <a:ext cx="1821515" cy="1214343"/>
      </dsp:txXfrm>
    </dsp:sp>
    <dsp:sp modelId="{7228905B-6BE0-4AB9-9F39-3C1B70222C21}">
      <dsp:nvSpPr>
        <dsp:cNvPr id="0" name=""/>
        <dsp:cNvSpPr/>
      </dsp:nvSpPr>
      <dsp:spPr>
        <a:xfrm>
          <a:off x="2737488" y="788559"/>
          <a:ext cx="3035858" cy="1214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344660" y="788559"/>
        <a:ext cx="1821515" cy="1214343"/>
      </dsp:txXfrm>
    </dsp:sp>
    <dsp:sp modelId="{656DCC93-4C63-4959-AB36-3ADC4AC68A81}">
      <dsp:nvSpPr>
        <dsp:cNvPr id="0" name=""/>
        <dsp:cNvSpPr/>
      </dsp:nvSpPr>
      <dsp:spPr>
        <a:xfrm>
          <a:off x="5469761" y="788559"/>
          <a:ext cx="3035858" cy="1214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Training</a:t>
          </a:r>
          <a:endParaRPr lang="en-US" sz="1600" kern="1200" dirty="0"/>
        </a:p>
      </dsp:txBody>
      <dsp:txXfrm>
        <a:off x="6076933" y="788559"/>
        <a:ext cx="1821515" cy="1214343"/>
      </dsp:txXfrm>
    </dsp:sp>
    <dsp:sp modelId="{4495D803-D06F-4782-8C5C-733030941D20}">
      <dsp:nvSpPr>
        <dsp:cNvPr id="0" name=""/>
        <dsp:cNvSpPr/>
      </dsp:nvSpPr>
      <dsp:spPr>
        <a:xfrm>
          <a:off x="8202033" y="788559"/>
          <a:ext cx="3035858" cy="1214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Communication</a:t>
          </a:r>
          <a:endParaRPr lang="en-US" sz="1600" kern="1200" dirty="0"/>
        </a:p>
      </dsp:txBody>
      <dsp:txXfrm>
        <a:off x="8809205" y="788559"/>
        <a:ext cx="1821515" cy="1214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1CD7C-D38B-454B-87F6-BC91A140637B}">
      <dsp:nvSpPr>
        <dsp:cNvPr id="0" name=""/>
        <dsp:cNvSpPr/>
      </dsp:nvSpPr>
      <dsp:spPr>
        <a:xfrm>
          <a:off x="207480" y="1232307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Decision Made</a:t>
          </a:r>
          <a:endParaRPr lang="en-US" sz="1000" kern="1200" dirty="0"/>
        </a:p>
      </dsp:txBody>
      <dsp:txXfrm>
        <a:off x="222227" y="1247054"/>
        <a:ext cx="977532" cy="474019"/>
      </dsp:txXfrm>
    </dsp:sp>
    <dsp:sp modelId="{590872E7-0D4C-4269-8BB3-3CB0CA5CD910}">
      <dsp:nvSpPr>
        <dsp:cNvPr id="0" name=""/>
        <dsp:cNvSpPr/>
      </dsp:nvSpPr>
      <dsp:spPr>
        <a:xfrm rot="17287600">
          <a:off x="768554" y="857452"/>
          <a:ext cx="129471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94716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83544" y="836466"/>
        <a:ext cx="64735" cy="64735"/>
      </dsp:txXfrm>
    </dsp:sp>
    <dsp:sp modelId="{47A4B69C-53E3-4F2C-95BE-3F0BFA2E7E12}">
      <dsp:nvSpPr>
        <dsp:cNvPr id="0" name=""/>
        <dsp:cNvSpPr/>
      </dsp:nvSpPr>
      <dsp:spPr>
        <a:xfrm>
          <a:off x="1617317" y="1846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Contract Review</a:t>
          </a:r>
          <a:endParaRPr lang="en-US" sz="1000" kern="1200" dirty="0"/>
        </a:p>
      </dsp:txBody>
      <dsp:txXfrm>
        <a:off x="1632064" y="16593"/>
        <a:ext cx="977532" cy="474019"/>
      </dsp:txXfrm>
    </dsp:sp>
    <dsp:sp modelId="{1F4137DB-B98E-4880-BAF7-E9CB986EAC71}">
      <dsp:nvSpPr>
        <dsp:cNvPr id="0" name=""/>
        <dsp:cNvSpPr/>
      </dsp:nvSpPr>
      <dsp:spPr>
        <a:xfrm>
          <a:off x="2624344" y="242221"/>
          <a:ext cx="40281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02810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5679" y="243533"/>
        <a:ext cx="20140" cy="20140"/>
      </dsp:txXfrm>
    </dsp:sp>
    <dsp:sp modelId="{01DDFBA7-1B49-459A-BB0F-7BAD1D76F4FA}">
      <dsp:nvSpPr>
        <dsp:cNvPr id="0" name=""/>
        <dsp:cNvSpPr/>
      </dsp:nvSpPr>
      <dsp:spPr>
        <a:xfrm>
          <a:off x="3027155" y="1846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Signatures</a:t>
          </a:r>
          <a:endParaRPr lang="en-US" sz="1000" kern="1200" dirty="0"/>
        </a:p>
      </dsp:txBody>
      <dsp:txXfrm>
        <a:off x="3041902" y="16593"/>
        <a:ext cx="977532" cy="474019"/>
      </dsp:txXfrm>
    </dsp:sp>
    <dsp:sp modelId="{22E101C3-0A08-4E40-A6D8-EA366A8EBF1C}">
      <dsp:nvSpPr>
        <dsp:cNvPr id="0" name=""/>
        <dsp:cNvSpPr/>
      </dsp:nvSpPr>
      <dsp:spPr>
        <a:xfrm rot="18103853">
          <a:off x="1032961" y="1146972"/>
          <a:ext cx="76590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65901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96764" y="1139206"/>
        <a:ext cx="38295" cy="38295"/>
      </dsp:txXfrm>
    </dsp:sp>
    <dsp:sp modelId="{CAD09A92-2519-4526-8DFF-444E89403504}">
      <dsp:nvSpPr>
        <dsp:cNvPr id="0" name=""/>
        <dsp:cNvSpPr/>
      </dsp:nvSpPr>
      <dsp:spPr>
        <a:xfrm>
          <a:off x="1617317" y="580887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Risk Assessment</a:t>
          </a:r>
          <a:endParaRPr lang="en-US" sz="1000" kern="1200" dirty="0"/>
        </a:p>
      </dsp:txBody>
      <dsp:txXfrm>
        <a:off x="1632064" y="595634"/>
        <a:ext cx="977532" cy="474019"/>
      </dsp:txXfrm>
    </dsp:sp>
    <dsp:sp modelId="{7929E0AF-55BD-476B-8F03-7813D8D39B11}">
      <dsp:nvSpPr>
        <dsp:cNvPr id="0" name=""/>
        <dsp:cNvSpPr/>
      </dsp:nvSpPr>
      <dsp:spPr>
        <a:xfrm>
          <a:off x="2624344" y="821262"/>
          <a:ext cx="40281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02810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5679" y="822573"/>
        <a:ext cx="20140" cy="20140"/>
      </dsp:txXfrm>
    </dsp:sp>
    <dsp:sp modelId="{9FD421D9-FF00-4B80-8E2B-171AE1B5DE26}">
      <dsp:nvSpPr>
        <dsp:cNvPr id="0" name=""/>
        <dsp:cNvSpPr/>
      </dsp:nvSpPr>
      <dsp:spPr>
        <a:xfrm>
          <a:off x="3027155" y="580887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Review, Remediate, Repeat</a:t>
          </a:r>
          <a:endParaRPr lang="en-US" sz="1000" kern="1200" dirty="0"/>
        </a:p>
      </dsp:txBody>
      <dsp:txXfrm>
        <a:off x="3041902" y="595634"/>
        <a:ext cx="977532" cy="474019"/>
      </dsp:txXfrm>
    </dsp:sp>
    <dsp:sp modelId="{7CD5546B-C4AD-4FF8-AC5E-38D636C4BF4C}">
      <dsp:nvSpPr>
        <dsp:cNvPr id="0" name=""/>
        <dsp:cNvSpPr/>
      </dsp:nvSpPr>
      <dsp:spPr>
        <a:xfrm rot="4312400">
          <a:off x="768554" y="2087913"/>
          <a:ext cx="129471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94716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83544" y="2066927"/>
        <a:ext cx="64735" cy="64735"/>
      </dsp:txXfrm>
    </dsp:sp>
    <dsp:sp modelId="{03A4D431-7B88-4905-BF16-DA162028AA89}">
      <dsp:nvSpPr>
        <dsp:cNvPr id="0" name=""/>
        <dsp:cNvSpPr/>
      </dsp:nvSpPr>
      <dsp:spPr>
        <a:xfrm>
          <a:off x="1617317" y="2462768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Project Request</a:t>
          </a:r>
          <a:endParaRPr lang="en-US" sz="1000" kern="1200" dirty="0"/>
        </a:p>
      </dsp:txBody>
      <dsp:txXfrm>
        <a:off x="1632064" y="2477515"/>
        <a:ext cx="977532" cy="474019"/>
      </dsp:txXfrm>
    </dsp:sp>
    <dsp:sp modelId="{FF116E1A-5E2D-418D-8111-3B4B3D37DA02}">
      <dsp:nvSpPr>
        <dsp:cNvPr id="0" name=""/>
        <dsp:cNvSpPr/>
      </dsp:nvSpPr>
      <dsp:spPr>
        <a:xfrm rot="17500715">
          <a:off x="2280526" y="2196483"/>
          <a:ext cx="109044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90447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98488" y="2180603"/>
        <a:ext cx="54522" cy="54522"/>
      </dsp:txXfrm>
    </dsp:sp>
    <dsp:sp modelId="{F5A34893-BF39-4DE2-AB14-DD358F76ACFB}">
      <dsp:nvSpPr>
        <dsp:cNvPr id="0" name=""/>
        <dsp:cNvSpPr/>
      </dsp:nvSpPr>
      <dsp:spPr>
        <a:xfrm>
          <a:off x="3027155" y="1449448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I/T Requirements</a:t>
          </a:r>
          <a:endParaRPr lang="en-US" sz="1000" kern="1200" dirty="0"/>
        </a:p>
      </dsp:txBody>
      <dsp:txXfrm>
        <a:off x="3041902" y="1464195"/>
        <a:ext cx="977532" cy="474019"/>
      </dsp:txXfrm>
    </dsp:sp>
    <dsp:sp modelId="{25E3369B-8861-4C75-A655-B9C3FB0CBC23}">
      <dsp:nvSpPr>
        <dsp:cNvPr id="0" name=""/>
        <dsp:cNvSpPr/>
      </dsp:nvSpPr>
      <dsp:spPr>
        <a:xfrm rot="19457599">
          <a:off x="3987556" y="1545062"/>
          <a:ext cx="4960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9606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3186" y="1544043"/>
        <a:ext cx="24803" cy="24803"/>
      </dsp:txXfrm>
    </dsp:sp>
    <dsp:sp modelId="{9554CDCA-0BFC-4B92-B66F-CECC8F5A7269}">
      <dsp:nvSpPr>
        <dsp:cNvPr id="0" name=""/>
        <dsp:cNvSpPr/>
      </dsp:nvSpPr>
      <dsp:spPr>
        <a:xfrm>
          <a:off x="4436993" y="1159927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IT Firewall Changes</a:t>
          </a:r>
          <a:endParaRPr lang="en-US" sz="1000" kern="1200" dirty="0"/>
        </a:p>
      </dsp:txBody>
      <dsp:txXfrm>
        <a:off x="4451740" y="1174674"/>
        <a:ext cx="977532" cy="474019"/>
      </dsp:txXfrm>
    </dsp:sp>
    <dsp:sp modelId="{2722472E-4DC5-41EC-8BAE-2A1429CE1E0E}">
      <dsp:nvSpPr>
        <dsp:cNvPr id="0" name=""/>
        <dsp:cNvSpPr/>
      </dsp:nvSpPr>
      <dsp:spPr>
        <a:xfrm rot="2142401">
          <a:off x="3987556" y="1834583"/>
          <a:ext cx="4960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9606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3186" y="1833563"/>
        <a:ext cx="24803" cy="24803"/>
      </dsp:txXfrm>
    </dsp:sp>
    <dsp:sp modelId="{FEC7B66F-0A90-42F3-A3D7-A82D5E54E8C0}">
      <dsp:nvSpPr>
        <dsp:cNvPr id="0" name=""/>
        <dsp:cNvSpPr/>
      </dsp:nvSpPr>
      <dsp:spPr>
        <a:xfrm>
          <a:off x="4436993" y="1738968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User Account Creation</a:t>
          </a:r>
          <a:endParaRPr lang="en-US" sz="1000" kern="1200" dirty="0"/>
        </a:p>
      </dsp:txBody>
      <dsp:txXfrm>
        <a:off x="4451740" y="1753715"/>
        <a:ext cx="977532" cy="474019"/>
      </dsp:txXfrm>
    </dsp:sp>
    <dsp:sp modelId="{67227C0C-00A0-4E3D-8189-24B213F9A555}">
      <dsp:nvSpPr>
        <dsp:cNvPr id="0" name=""/>
        <dsp:cNvSpPr/>
      </dsp:nvSpPr>
      <dsp:spPr>
        <a:xfrm rot="18770822">
          <a:off x="2529584" y="2486003"/>
          <a:ext cx="59233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92330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0941" y="2482577"/>
        <a:ext cx="29616" cy="29616"/>
      </dsp:txXfrm>
    </dsp:sp>
    <dsp:sp modelId="{C4445228-378E-4A81-9CBA-3187CB2F2759}">
      <dsp:nvSpPr>
        <dsp:cNvPr id="0" name=""/>
        <dsp:cNvSpPr/>
      </dsp:nvSpPr>
      <dsp:spPr>
        <a:xfrm>
          <a:off x="3027155" y="2028488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Training</a:t>
          </a:r>
          <a:endParaRPr lang="en-US" sz="1000" kern="1200" dirty="0"/>
        </a:p>
      </dsp:txBody>
      <dsp:txXfrm>
        <a:off x="3041902" y="2043235"/>
        <a:ext cx="977532" cy="474019"/>
      </dsp:txXfrm>
    </dsp:sp>
    <dsp:sp modelId="{3B3F0B5F-2745-47D0-B1CC-E7681CDE8C2D}">
      <dsp:nvSpPr>
        <dsp:cNvPr id="0" name=""/>
        <dsp:cNvSpPr/>
      </dsp:nvSpPr>
      <dsp:spPr>
        <a:xfrm rot="1186030">
          <a:off x="2611733" y="2775523"/>
          <a:ext cx="42803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2803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5049" y="2776204"/>
        <a:ext cx="21401" cy="21401"/>
      </dsp:txXfrm>
    </dsp:sp>
    <dsp:sp modelId="{E6E158C0-6EE8-4ED1-BACA-57CFA33D0774}">
      <dsp:nvSpPr>
        <dsp:cNvPr id="0" name=""/>
        <dsp:cNvSpPr/>
      </dsp:nvSpPr>
      <dsp:spPr>
        <a:xfrm>
          <a:off x="3027155" y="2607528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Marketing</a:t>
          </a:r>
          <a:endParaRPr lang="en-US" sz="1000" kern="1200" dirty="0"/>
        </a:p>
      </dsp:txBody>
      <dsp:txXfrm>
        <a:off x="3041902" y="2622275"/>
        <a:ext cx="977532" cy="474019"/>
      </dsp:txXfrm>
    </dsp:sp>
    <dsp:sp modelId="{F5CD55B8-397A-4B90-A511-2CBE72030165}">
      <dsp:nvSpPr>
        <dsp:cNvPr id="0" name=""/>
        <dsp:cNvSpPr/>
      </dsp:nvSpPr>
      <dsp:spPr>
        <a:xfrm rot="19457599">
          <a:off x="3987556" y="2703143"/>
          <a:ext cx="4960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9606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3186" y="2702124"/>
        <a:ext cx="24803" cy="24803"/>
      </dsp:txXfrm>
    </dsp:sp>
    <dsp:sp modelId="{6E903205-F0D9-4EF5-9CE0-883BC6365A0E}">
      <dsp:nvSpPr>
        <dsp:cNvPr id="0" name=""/>
        <dsp:cNvSpPr/>
      </dsp:nvSpPr>
      <dsp:spPr>
        <a:xfrm>
          <a:off x="4436993" y="2318008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Internet</a:t>
          </a:r>
          <a:endParaRPr lang="en-US" sz="1000" kern="1200" dirty="0"/>
        </a:p>
      </dsp:txBody>
      <dsp:txXfrm>
        <a:off x="4451740" y="2332755"/>
        <a:ext cx="977532" cy="474019"/>
      </dsp:txXfrm>
    </dsp:sp>
    <dsp:sp modelId="{2D6FCF31-23C4-4B32-A918-29C526B4C1C6}">
      <dsp:nvSpPr>
        <dsp:cNvPr id="0" name=""/>
        <dsp:cNvSpPr/>
      </dsp:nvSpPr>
      <dsp:spPr>
        <a:xfrm rot="2142401">
          <a:off x="3987556" y="2992663"/>
          <a:ext cx="4960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9606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3186" y="2991644"/>
        <a:ext cx="24803" cy="24803"/>
      </dsp:txXfrm>
    </dsp:sp>
    <dsp:sp modelId="{88DA30E6-DEB1-481D-AECA-164859D1A54B}">
      <dsp:nvSpPr>
        <dsp:cNvPr id="0" name=""/>
        <dsp:cNvSpPr/>
      </dsp:nvSpPr>
      <dsp:spPr>
        <a:xfrm>
          <a:off x="4436993" y="2897049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Mass Media</a:t>
          </a:r>
          <a:endParaRPr lang="en-US" sz="1000" kern="1200" dirty="0"/>
        </a:p>
      </dsp:txBody>
      <dsp:txXfrm>
        <a:off x="4451740" y="2911796"/>
        <a:ext cx="977532" cy="474019"/>
      </dsp:txXfrm>
    </dsp:sp>
    <dsp:sp modelId="{9D9DF4DF-6705-4C60-9F36-5966518BF51A}">
      <dsp:nvSpPr>
        <dsp:cNvPr id="0" name=""/>
        <dsp:cNvSpPr/>
      </dsp:nvSpPr>
      <dsp:spPr>
        <a:xfrm rot="4099285">
          <a:off x="2280526" y="3209804"/>
          <a:ext cx="109044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90447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98488" y="3193924"/>
        <a:ext cx="54522" cy="54522"/>
      </dsp:txXfrm>
    </dsp:sp>
    <dsp:sp modelId="{34F82465-C639-4D9B-A479-6185E1C83160}">
      <dsp:nvSpPr>
        <dsp:cNvPr id="0" name=""/>
        <dsp:cNvSpPr/>
      </dsp:nvSpPr>
      <dsp:spPr>
        <a:xfrm>
          <a:off x="3027155" y="3476089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Telehealth Immediate Care Office</a:t>
          </a:r>
          <a:endParaRPr lang="en-US" sz="1000" kern="1200" dirty="0"/>
        </a:p>
      </dsp:txBody>
      <dsp:txXfrm>
        <a:off x="3041902" y="3490836"/>
        <a:ext cx="977532" cy="474019"/>
      </dsp:txXfrm>
    </dsp:sp>
    <dsp:sp modelId="{F4D17475-CFF4-465E-9567-9EF77601197C}">
      <dsp:nvSpPr>
        <dsp:cNvPr id="0" name=""/>
        <dsp:cNvSpPr/>
      </dsp:nvSpPr>
      <dsp:spPr>
        <a:xfrm>
          <a:off x="4034182" y="3716464"/>
          <a:ext cx="40281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02810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5517" y="3717776"/>
        <a:ext cx="20140" cy="20140"/>
      </dsp:txXfrm>
    </dsp:sp>
    <dsp:sp modelId="{6AD07538-0228-475B-9BAD-342795FE6C90}">
      <dsp:nvSpPr>
        <dsp:cNvPr id="0" name=""/>
        <dsp:cNvSpPr/>
      </dsp:nvSpPr>
      <dsp:spPr>
        <a:xfrm>
          <a:off x="4436993" y="3476089"/>
          <a:ext cx="1007026" cy="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Hardware</a:t>
          </a:r>
          <a:endParaRPr lang="en-US" sz="1000" kern="1200" dirty="0"/>
        </a:p>
      </dsp:txBody>
      <dsp:txXfrm>
        <a:off x="4451740" y="3490836"/>
        <a:ext cx="977532" cy="474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BE049-95FC-4CFC-80A6-0FCE62AC218A}">
      <dsp:nvSpPr>
        <dsp:cNvPr id="0" name=""/>
        <dsp:cNvSpPr/>
      </dsp:nvSpPr>
      <dsp:spPr>
        <a:xfrm>
          <a:off x="3119524" y="513"/>
          <a:ext cx="1571203" cy="1571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latin typeface="Prometo Medium" panose="020B0704030203060203" pitchFamily="34" charset="0"/>
            </a:rPr>
            <a:t>Stable Connections</a:t>
          </a:r>
          <a:endParaRPr lang="en-US" sz="1400" i="1" kern="1200" dirty="0">
            <a:latin typeface="Prometo Medium" panose="020B0704030203060203" pitchFamily="34" charset="0"/>
          </a:endParaRPr>
        </a:p>
      </dsp:txBody>
      <dsp:txXfrm>
        <a:off x="3349621" y="230610"/>
        <a:ext cx="1111009" cy="1111009"/>
      </dsp:txXfrm>
    </dsp:sp>
    <dsp:sp modelId="{50F8FED4-3553-4C58-9D3F-3222EBA4FBB6}">
      <dsp:nvSpPr>
        <dsp:cNvPr id="0" name=""/>
        <dsp:cNvSpPr/>
      </dsp:nvSpPr>
      <dsp:spPr>
        <a:xfrm rot="2160000">
          <a:off x="4622342" y="1336131"/>
          <a:ext cx="457201" cy="27431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i="1" kern="1200">
            <a:latin typeface="Prometo Medium" panose="020B0704030203060203" pitchFamily="34" charset="0"/>
          </a:endParaRPr>
        </a:p>
      </dsp:txBody>
      <dsp:txXfrm>
        <a:off x="4630201" y="1366809"/>
        <a:ext cx="374905" cy="164591"/>
      </dsp:txXfrm>
    </dsp:sp>
    <dsp:sp modelId="{A3EF045B-6DAC-4B77-B063-FCB5CE4B29B0}">
      <dsp:nvSpPr>
        <dsp:cNvPr id="0" name=""/>
        <dsp:cNvSpPr/>
      </dsp:nvSpPr>
      <dsp:spPr>
        <a:xfrm>
          <a:off x="5030349" y="1388809"/>
          <a:ext cx="1571203" cy="1571203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latin typeface="Prometo Medium" panose="020B0704030203060203" pitchFamily="34" charset="0"/>
            </a:rPr>
            <a:t>End-User Learning Curve</a:t>
          </a:r>
          <a:endParaRPr lang="en-US" sz="1400" i="1" kern="1200" dirty="0">
            <a:latin typeface="Prometo Medium" panose="020B0704030203060203" pitchFamily="34" charset="0"/>
          </a:endParaRPr>
        </a:p>
      </dsp:txBody>
      <dsp:txXfrm>
        <a:off x="5260446" y="1618906"/>
        <a:ext cx="1111009" cy="1111009"/>
      </dsp:txXfrm>
    </dsp:sp>
    <dsp:sp modelId="{7978FB0A-7EA4-4760-A6FD-101EB38827D9}">
      <dsp:nvSpPr>
        <dsp:cNvPr id="0" name=""/>
        <dsp:cNvSpPr/>
      </dsp:nvSpPr>
      <dsp:spPr>
        <a:xfrm rot="6480000">
          <a:off x="5226079" y="3149125"/>
          <a:ext cx="457201" cy="27431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i="1" kern="1200">
            <a:latin typeface="Prometo Medium" panose="020B0704030203060203" pitchFamily="34" charset="0"/>
          </a:endParaRPr>
        </a:p>
      </dsp:txBody>
      <dsp:txXfrm rot="10800000">
        <a:off x="5279942" y="3164855"/>
        <a:ext cx="374905" cy="164591"/>
      </dsp:txXfrm>
    </dsp:sp>
    <dsp:sp modelId="{DBDED9E4-C725-4ECE-92F6-AF3BF0D1C21F}">
      <dsp:nvSpPr>
        <dsp:cNvPr id="0" name=""/>
        <dsp:cNvSpPr/>
      </dsp:nvSpPr>
      <dsp:spPr>
        <a:xfrm>
          <a:off x="4300479" y="3635118"/>
          <a:ext cx="1571203" cy="157120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latin typeface="Prometo Medium" panose="020B0704030203060203" pitchFamily="34" charset="0"/>
            </a:rPr>
            <a:t>Multi-Person Visit Limitations</a:t>
          </a:r>
          <a:endParaRPr lang="en-US" sz="1400" i="1" kern="1200" dirty="0">
            <a:latin typeface="Prometo Medium" panose="020B0704030203060203" pitchFamily="34" charset="0"/>
          </a:endParaRPr>
        </a:p>
      </dsp:txBody>
      <dsp:txXfrm>
        <a:off x="4530576" y="3865215"/>
        <a:ext cx="1111009" cy="1111009"/>
      </dsp:txXfrm>
    </dsp:sp>
    <dsp:sp modelId="{186EAFE6-B3B2-4E13-9D41-8644A0B24103}">
      <dsp:nvSpPr>
        <dsp:cNvPr id="0" name=""/>
        <dsp:cNvSpPr/>
      </dsp:nvSpPr>
      <dsp:spPr>
        <a:xfrm rot="10800000">
          <a:off x="3688385" y="4283559"/>
          <a:ext cx="457201" cy="27431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i="1" kern="1200">
            <a:latin typeface="Prometo Medium" panose="020B0704030203060203" pitchFamily="34" charset="0"/>
          </a:endParaRPr>
        </a:p>
      </dsp:txBody>
      <dsp:txXfrm rot="10800000">
        <a:off x="3770681" y="4338423"/>
        <a:ext cx="374905" cy="164591"/>
      </dsp:txXfrm>
    </dsp:sp>
    <dsp:sp modelId="{161CB382-D9A4-4B7E-94D6-FE898B07F80A}">
      <dsp:nvSpPr>
        <dsp:cNvPr id="0" name=""/>
        <dsp:cNvSpPr/>
      </dsp:nvSpPr>
      <dsp:spPr>
        <a:xfrm>
          <a:off x="1938569" y="3635118"/>
          <a:ext cx="1571203" cy="1571203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latin typeface="Prometo Medium" panose="020B0704030203060203" pitchFamily="34" charset="0"/>
            </a:rPr>
            <a:t>Rapid Training</a:t>
          </a:r>
          <a:endParaRPr lang="en-US" sz="1400" i="1" kern="1200" dirty="0">
            <a:latin typeface="Prometo Medium" panose="020B0704030203060203" pitchFamily="34" charset="0"/>
          </a:endParaRPr>
        </a:p>
      </dsp:txBody>
      <dsp:txXfrm>
        <a:off x="2168666" y="3865215"/>
        <a:ext cx="1111009" cy="1111009"/>
      </dsp:txXfrm>
    </dsp:sp>
    <dsp:sp modelId="{D033D80D-D122-459E-A92A-599180B02333}">
      <dsp:nvSpPr>
        <dsp:cNvPr id="0" name=""/>
        <dsp:cNvSpPr/>
      </dsp:nvSpPr>
      <dsp:spPr>
        <a:xfrm rot="15120000">
          <a:off x="2133019" y="3170338"/>
          <a:ext cx="458889" cy="27431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i="1" kern="1200">
            <a:latin typeface="Prometo Medium" panose="020B0704030203060203" pitchFamily="34" charset="0"/>
          </a:endParaRPr>
        </a:p>
      </dsp:txBody>
      <dsp:txXfrm rot="10800000">
        <a:off x="2186882" y="3264336"/>
        <a:ext cx="376593" cy="164591"/>
      </dsp:txXfrm>
    </dsp:sp>
    <dsp:sp modelId="{0A1F7D2F-5938-4EAF-AA87-ED47398D1A2D}">
      <dsp:nvSpPr>
        <dsp:cNvPr id="0" name=""/>
        <dsp:cNvSpPr/>
      </dsp:nvSpPr>
      <dsp:spPr>
        <a:xfrm>
          <a:off x="1237751" y="1388809"/>
          <a:ext cx="1513099" cy="157120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>
              <a:latin typeface="Prometo Medium" panose="020B0704030203060203" pitchFamily="34" charset="0"/>
            </a:rPr>
            <a:t>Communicating Changes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>
              <a:latin typeface="Prometo Medium" panose="020B0704030203060203" pitchFamily="34" charset="0"/>
            </a:rPr>
            <a:t>(State Licensure, Billing, Scheduling)</a:t>
          </a:r>
          <a:endParaRPr lang="en-US" sz="1100" i="1" kern="1200" dirty="0">
            <a:latin typeface="Prometo Medium" panose="020B0704030203060203" pitchFamily="34" charset="0"/>
          </a:endParaRPr>
        </a:p>
      </dsp:txBody>
      <dsp:txXfrm>
        <a:off x="1459339" y="1618906"/>
        <a:ext cx="1069923" cy="1111009"/>
      </dsp:txXfrm>
    </dsp:sp>
    <dsp:sp modelId="{16E3CEF2-CA3C-4BCE-8A2D-975080426EF2}">
      <dsp:nvSpPr>
        <dsp:cNvPr id="0" name=""/>
        <dsp:cNvSpPr/>
      </dsp:nvSpPr>
      <dsp:spPr>
        <a:xfrm rot="19440000">
          <a:off x="2697838" y="1355941"/>
          <a:ext cx="468408" cy="27431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i="1" kern="1200">
            <a:latin typeface="Prometo Medium" panose="020B0704030203060203" pitchFamily="34" charset="0"/>
          </a:endParaRPr>
        </a:p>
      </dsp:txBody>
      <dsp:txXfrm>
        <a:off x="2705697" y="1434991"/>
        <a:ext cx="386112" cy="164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D53C3-F0CB-4245-8277-33660C6B1571}">
      <dsp:nvSpPr>
        <dsp:cNvPr id="0" name=""/>
        <dsp:cNvSpPr/>
      </dsp:nvSpPr>
      <dsp:spPr>
        <a:xfrm>
          <a:off x="2182712" y="1734515"/>
          <a:ext cx="2119963" cy="211996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EHR Integrated and Context Aware</a:t>
          </a:r>
          <a:endParaRPr lang="en-US" sz="1500" kern="1200" dirty="0"/>
        </a:p>
      </dsp:txBody>
      <dsp:txXfrm>
        <a:off x="2608919" y="2231106"/>
        <a:ext cx="1267549" cy="1089705"/>
      </dsp:txXfrm>
    </dsp:sp>
    <dsp:sp modelId="{3D4BD266-7311-4D58-A5F3-44F498217713}">
      <dsp:nvSpPr>
        <dsp:cNvPr id="0" name=""/>
        <dsp:cNvSpPr/>
      </dsp:nvSpPr>
      <dsp:spPr>
        <a:xfrm>
          <a:off x="949279" y="1233433"/>
          <a:ext cx="1541791" cy="15417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Waiting Room</a:t>
          </a:r>
          <a:endParaRPr lang="en-US" sz="1500" kern="1200" dirty="0"/>
        </a:p>
      </dsp:txBody>
      <dsp:txXfrm>
        <a:off x="1337430" y="1623929"/>
        <a:ext cx="765489" cy="760799"/>
      </dsp:txXfrm>
    </dsp:sp>
    <dsp:sp modelId="{85DEB54B-7DE9-47FE-8A31-539B1A182BCD}">
      <dsp:nvSpPr>
        <dsp:cNvPr id="0" name=""/>
        <dsp:cNvSpPr/>
      </dsp:nvSpPr>
      <dsp:spPr>
        <a:xfrm rot="20700000">
          <a:off x="1812839" y="169754"/>
          <a:ext cx="1510641" cy="151064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Voice or Video</a:t>
          </a:r>
          <a:endParaRPr lang="en-US" sz="1500" kern="1200" dirty="0"/>
        </a:p>
      </dsp:txBody>
      <dsp:txXfrm rot="-20700000">
        <a:off x="2144167" y="501082"/>
        <a:ext cx="847985" cy="847985"/>
      </dsp:txXfrm>
    </dsp:sp>
    <dsp:sp modelId="{CBF6B77E-57A2-46DD-B10D-59B4065A2476}">
      <dsp:nvSpPr>
        <dsp:cNvPr id="0" name=""/>
        <dsp:cNvSpPr/>
      </dsp:nvSpPr>
      <dsp:spPr>
        <a:xfrm>
          <a:off x="2016009" y="1416711"/>
          <a:ext cx="2713553" cy="2713553"/>
        </a:xfrm>
        <a:prstGeom prst="circularArrow">
          <a:avLst>
            <a:gd name="adj1" fmla="val 4687"/>
            <a:gd name="adj2" fmla="val 299029"/>
            <a:gd name="adj3" fmla="val 2507612"/>
            <a:gd name="adj4" fmla="val 1587982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1BE63-1355-4B1D-A6C1-3D385CD4C7BA}">
      <dsp:nvSpPr>
        <dsp:cNvPr id="0" name=""/>
        <dsp:cNvSpPr/>
      </dsp:nvSpPr>
      <dsp:spPr>
        <a:xfrm>
          <a:off x="676230" y="893751"/>
          <a:ext cx="1971566" cy="19715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9A714-AFC6-483B-AAE6-FF4E6E786299}">
      <dsp:nvSpPr>
        <dsp:cNvPr id="0" name=""/>
        <dsp:cNvSpPr/>
      </dsp:nvSpPr>
      <dsp:spPr>
        <a:xfrm>
          <a:off x="1463413" y="-159674"/>
          <a:ext cx="2125745" cy="21257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73537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473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662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incidence of technical issues </a:t>
            </a:r>
          </a:p>
          <a:p>
            <a:endParaRPr lang="en-US" dirty="0"/>
          </a:p>
          <a:p>
            <a:r>
              <a:rPr lang="en-US" dirty="0"/>
              <a:t>Mobile app users had the lowest instance of technical issues </a:t>
            </a:r>
          </a:p>
          <a:p>
            <a:endParaRPr lang="en-US" dirty="0"/>
          </a:p>
          <a:p>
            <a:r>
              <a:rPr lang="en-US" dirty="0"/>
              <a:t>High incidence of unresolved technical issues </a:t>
            </a:r>
          </a:p>
          <a:p>
            <a:endParaRPr lang="en-US" dirty="0"/>
          </a:p>
          <a:p>
            <a:r>
              <a:rPr lang="en-US" dirty="0"/>
              <a:t>Consider additional technical support options for patients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630BC-6A6E-4846-8F33-BE08F1F87B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1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630BC-6A6E-4846-8F33-BE08F1F87B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telehealth searches are the most popular. Not condition specific terms like orthopedics telehealth appointments for example.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60C83-A28D-FC41-BEE5-B6AA749367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30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37552-27B9-4AE5-9BA7-1996636E8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51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5916" y="1990514"/>
            <a:ext cx="3651163" cy="3651163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444961" y="1990514"/>
            <a:ext cx="3651163" cy="3651163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52CB28-CF32-EA48-A5B8-585E706AB9E0}"/>
              </a:ext>
            </a:extLst>
          </p:cNvPr>
          <p:cNvSpPr txBox="1">
            <a:spLocks/>
          </p:cNvSpPr>
          <p:nvPr userDrawn="1"/>
        </p:nvSpPr>
        <p:spPr>
          <a:xfrm>
            <a:off x="854699" y="1153918"/>
            <a:ext cx="9833429" cy="715825"/>
          </a:xfrm>
          <a:prstGeom prst="rect">
            <a:avLst/>
          </a:prstGeom>
        </p:spPr>
        <p:txBody>
          <a:bodyPr wrap="square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 collaboration with</a:t>
            </a:r>
          </a:p>
        </p:txBody>
      </p:sp>
    </p:spTree>
    <p:extLst>
      <p:ext uri="{BB962C8B-B14F-4D97-AF65-F5344CB8AC3E}">
        <p14:creationId xmlns:p14="http://schemas.microsoft.com/office/powerpoint/2010/main" val="72669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424754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43250B-E6A3-A54B-84AE-ABFA06803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2218817"/>
            <a:ext cx="2638602" cy="2638602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2218817"/>
            <a:ext cx="2638602" cy="2638602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2218817"/>
            <a:ext cx="2638602" cy="2638602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52CB28-CF32-EA48-A5B8-585E706AB9E0}"/>
              </a:ext>
            </a:extLst>
          </p:cNvPr>
          <p:cNvSpPr txBox="1">
            <a:spLocks/>
          </p:cNvSpPr>
          <p:nvPr userDrawn="1"/>
        </p:nvSpPr>
        <p:spPr>
          <a:xfrm>
            <a:off x="854699" y="1153918"/>
            <a:ext cx="9833429" cy="715825"/>
          </a:xfrm>
          <a:prstGeom prst="rect">
            <a:avLst/>
          </a:prstGeom>
        </p:spPr>
        <p:txBody>
          <a:bodyPr wrap="square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 collaboration with</a:t>
            </a:r>
          </a:p>
        </p:txBody>
      </p:sp>
    </p:spTree>
    <p:extLst>
      <p:ext uri="{BB962C8B-B14F-4D97-AF65-F5344CB8AC3E}">
        <p14:creationId xmlns:p14="http://schemas.microsoft.com/office/powerpoint/2010/main" val="143908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D6C4E-AA96-0642-A75F-1E81BAB7D6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5C0C6-93B5-2741-BD9A-4E1D40250D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FCD6F-50B1-5246-BB8D-34F8507E9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AC0041-1D48-F841-85AE-5E39298477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91E9B4-8DED-D549-B0C0-0F3187C0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9" y="4388424"/>
            <a:ext cx="9833429" cy="10287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424754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9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5582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84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89782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33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12227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57027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334529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2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4553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7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0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0072" y="1602012"/>
            <a:ext cx="5641445" cy="35371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10686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10686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10686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6300-5826-004E-AE7F-E062A3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6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E78-0C16-49DE-8610-38909CA8B89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C5FD-609C-4105-B26D-38E7189E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14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, content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 hasCustomPrompt="1"/>
          </p:nvPr>
        </p:nvSpPr>
        <p:spPr>
          <a:xfrm>
            <a:off x="661339" y="690580"/>
            <a:ext cx="10992181" cy="54936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60400" y="1275812"/>
            <a:ext cx="10993120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Subhead goes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281150" y="6400198"/>
            <a:ext cx="791809" cy="366183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666666"/>
                </a:solidFill>
              </a:defRPr>
            </a:lvl1pPr>
          </a:lstStyle>
          <a:p>
            <a:fld id="{7E993FB2-EC5E-684F-95B2-25F06CCD4945}" type="slidenum">
              <a:rPr lang="en-US" smtClean="0"/>
              <a:pPr/>
              <a:t>‹#›</a:t>
            </a:fld>
            <a:r>
              <a:rPr lang="en-US" dirty="0">
                <a:solidFill>
                  <a:schemeClr val="accent1"/>
                </a:solidFill>
              </a:rPr>
              <a:t>  |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73355" y="1996003"/>
            <a:ext cx="693352" cy="0"/>
          </a:xfrm>
          <a:prstGeom prst="line">
            <a:avLst/>
          </a:prstGeom>
          <a:ln>
            <a:solidFill>
              <a:srgbClr val="BB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>
            <a:spLocks noGrp="1"/>
          </p:cNvSpPr>
          <p:nvPr>
            <p:ph sz="quarter" idx="11"/>
          </p:nvPr>
        </p:nvSpPr>
        <p:spPr>
          <a:xfrm>
            <a:off x="660401" y="2280165"/>
            <a:ext cx="11053233" cy="389711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677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0315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E39BD8-EBC9-E547-93BB-4BEF1C26E50A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26" y="6249780"/>
            <a:ext cx="4656430" cy="447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854699" y="589281"/>
            <a:ext cx="5504537" cy="255846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1000" b="0" i="0" dirty="0" smtClean="0">
                <a:latin typeface="Century Gothic" panose="020B0502020202020204" pitchFamily="34" charset="0"/>
              </a:rPr>
              <a:t>Rapid Implementation of Telehealth at OSUWMC</a:t>
            </a:r>
            <a:endParaRPr lang="en-US" sz="10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89" r:id="rId19"/>
    <p:sldLayoutId id="2147483694" r:id="rId20"/>
    <p:sldLayoutId id="2147483690" r:id="rId21"/>
    <p:sldLayoutId id="2147483696" r:id="rId22"/>
    <p:sldLayoutId id="2147483695" r:id="rId23"/>
    <p:sldLayoutId id="2147483691" r:id="rId24"/>
    <p:sldLayoutId id="2147483692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7" r:id="rId41"/>
    <p:sldLayoutId id="2147483688" r:id="rId42"/>
    <p:sldLayoutId id="2147483700" r:id="rId43"/>
    <p:sldLayoutId id="2147483701" r:id="rId44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6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 baseline="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4032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8" pos="312" userDrawn="1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4.tiff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810883" y="2389412"/>
            <a:ext cx="10948726" cy="1783443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FFFF"/>
                </a:solidFill>
                <a:latin typeface="Prometo Medium" panose="020B0704030203060203" pitchFamily="34" charset="0"/>
              </a:rPr>
              <a:t>Rapid Implementation of Telehealth at OSUWMC</a:t>
            </a:r>
            <a:endParaRPr lang="en-US" sz="6000" dirty="0">
              <a:solidFill>
                <a:srgbClr val="FFFFFF"/>
              </a:solidFill>
              <a:latin typeface="Prometo Medium" panose="020B070403020306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0884" y="4004881"/>
            <a:ext cx="3811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Prometo Medium" panose="020B0704030203060203" pitchFamily="34" charset="0"/>
              </a:rPr>
              <a:t>Brooke Bellamy, MBOE, SSBC</a:t>
            </a:r>
            <a:endParaRPr lang="en-US" sz="2000" dirty="0">
              <a:solidFill>
                <a:schemeClr val="accent2"/>
              </a:solidFill>
              <a:latin typeface="Prometo Medium" panose="020B070403020306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431" y="4306026"/>
            <a:ext cx="52136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Senior </a:t>
            </a:r>
            <a:r>
              <a:rPr lang="en-US" sz="1500" dirty="0">
                <a:solidFill>
                  <a:schemeClr val="bg1"/>
                </a:solidFill>
              </a:rPr>
              <a:t>Director, Access &amp; Capacity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883" y="4704029"/>
            <a:ext cx="471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Prometo Medium" panose="020B0704030203060203" pitchFamily="34" charset="0"/>
              </a:rPr>
              <a:t>Brian N. Mitchell, CPHIMS</a:t>
            </a:r>
            <a:r>
              <a:rPr lang="en-US" sz="2000" dirty="0">
                <a:solidFill>
                  <a:schemeClr val="accent2"/>
                </a:solidFill>
                <a:latin typeface="Prometo Medium" panose="020B0704030203060203" pitchFamily="34" charset="0"/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  <a:latin typeface="Prometo Medium" panose="020B0704030203060203" pitchFamily="34" charset="0"/>
              </a:rPr>
              <a:t>CHCIO</a:t>
            </a:r>
            <a:endParaRPr lang="en-US" sz="2000" dirty="0">
              <a:solidFill>
                <a:schemeClr val="accent2"/>
              </a:solidFill>
              <a:latin typeface="Prometo Medium" panose="020B070403020306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431" y="4996425"/>
            <a:ext cx="52136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Senior Director of Information Technology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1" y="5452690"/>
            <a:ext cx="2632421" cy="6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4788536" y="2199869"/>
            <a:ext cx="2601564" cy="2601564"/>
            <a:chOff x="4649812" y="3440065"/>
            <a:chExt cx="1013644" cy="1013644"/>
          </a:xfrm>
        </p:grpSpPr>
        <p:sp>
          <p:nvSpPr>
            <p:cNvPr id="65" name="Oval 64"/>
            <p:cNvSpPr/>
            <p:nvPr/>
          </p:nvSpPr>
          <p:spPr>
            <a:xfrm>
              <a:off x="4649812" y="3440065"/>
              <a:ext cx="1013644" cy="1013644"/>
            </a:xfrm>
            <a:prstGeom prst="ellips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Pie 65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2886461"/>
                <a:gd name="adj2" fmla="val 16200000"/>
              </a:avLst>
            </a:prstGeom>
            <a:solidFill>
              <a:srgbClr val="FF5A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767334" y="3554982"/>
              <a:ext cx="783808" cy="783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56565" y="2199869"/>
            <a:ext cx="2601564" cy="2601564"/>
            <a:chOff x="4649812" y="3440065"/>
            <a:chExt cx="1013644" cy="1013644"/>
          </a:xfrm>
        </p:grpSpPr>
        <p:sp>
          <p:nvSpPr>
            <p:cNvPr id="25" name="Oval 24"/>
            <p:cNvSpPr/>
            <p:nvPr/>
          </p:nvSpPr>
          <p:spPr>
            <a:xfrm>
              <a:off x="4649812" y="3440065"/>
              <a:ext cx="1013644" cy="1013644"/>
            </a:xfrm>
            <a:prstGeom prst="ellips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Pie 36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3429801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64730" y="3554982"/>
              <a:ext cx="783808" cy="783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96449" y="2199865"/>
            <a:ext cx="2602306" cy="2601566"/>
            <a:chOff x="4649523" y="3440064"/>
            <a:chExt cx="1013933" cy="1013645"/>
          </a:xfrm>
        </p:grpSpPr>
        <p:sp>
          <p:nvSpPr>
            <p:cNvPr id="33" name="Oval 32"/>
            <p:cNvSpPr/>
            <p:nvPr/>
          </p:nvSpPr>
          <p:spPr>
            <a:xfrm>
              <a:off x="4649812" y="3440065"/>
              <a:ext cx="1013644" cy="1013644"/>
            </a:xfrm>
            <a:prstGeom prst="ellips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Pie 33"/>
            <p:cNvSpPr/>
            <p:nvPr/>
          </p:nvSpPr>
          <p:spPr>
            <a:xfrm flipH="1">
              <a:off x="4649523" y="3440064"/>
              <a:ext cx="1013644" cy="1013644"/>
            </a:xfrm>
            <a:prstGeom prst="pie">
              <a:avLst>
                <a:gd name="adj1" fmla="val 3429801"/>
                <a:gd name="adj2" fmla="val 16200000"/>
              </a:avLst>
            </a:prstGeom>
            <a:solidFill>
              <a:srgbClr val="55C1E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761798" y="3554982"/>
              <a:ext cx="783808" cy="783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4D45B2-65B4-1E49-A32D-DE95349D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593030"/>
          </a:xfrm>
        </p:spPr>
        <p:txBody>
          <a:bodyPr/>
          <a:lstStyle/>
          <a:p>
            <a:r>
              <a:rPr lang="en-US" dirty="0" smtClean="0"/>
              <a:t>Lessons Learned:  </a:t>
            </a:r>
            <a:r>
              <a:rPr lang="en-US" dirty="0" err="1" smtClean="0"/>
              <a:t>Payor</a:t>
            </a:r>
            <a:r>
              <a:rPr lang="en-US" dirty="0" smtClean="0"/>
              <a:t> Mix</a:t>
            </a:r>
            <a:endParaRPr lang="en-US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/>
          <a:p>
            <a:pPr algn="ctr"/>
            <a:fld id="{D8D877B3-D348-4611-9BDB-C5374591D951}" type="slidenum">
              <a:rPr lang="en-US" sz="800" smtClean="0">
                <a:solidFill>
                  <a:schemeClr val="bg1"/>
                </a:solidFill>
              </a:rPr>
              <a:pPr algn="ctr"/>
              <a:t>10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09277" y="2848790"/>
            <a:ext cx="2087382" cy="9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i="1" dirty="0" smtClean="0">
                <a:solidFill>
                  <a:schemeClr val="accent1"/>
                </a:solidFill>
                <a:latin typeface="Prometo Medium" panose="020B0704030203060203" pitchFamily="34" charset="0"/>
              </a:rPr>
              <a:t>+ 6.7%</a:t>
            </a:r>
            <a:endParaRPr lang="en-US" sz="4400" i="1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32626" y="3722938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Managed Care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78021" y="2848790"/>
            <a:ext cx="2087382" cy="9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i="1" dirty="0" smtClean="0">
                <a:solidFill>
                  <a:schemeClr val="accent1"/>
                </a:solidFill>
                <a:latin typeface="Prometo Medium" panose="020B0704030203060203" pitchFamily="34" charset="0"/>
              </a:rPr>
              <a:t>+ 2.2%</a:t>
            </a:r>
            <a:endParaRPr lang="en-US" sz="4400" i="1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75804" y="2848790"/>
            <a:ext cx="2087382" cy="9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-</a:t>
            </a:r>
            <a:r>
              <a:rPr lang="en-US" sz="4400" i="1" dirty="0" smtClean="0">
                <a:solidFill>
                  <a:schemeClr val="accent1"/>
                </a:solidFill>
                <a:latin typeface="Prometo Medium" panose="020B0704030203060203" pitchFamily="34" charset="0"/>
              </a:rPr>
              <a:t> 7.2%</a:t>
            </a:r>
            <a:endParaRPr lang="en-US" sz="4400" i="1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15474" y="3722938"/>
            <a:ext cx="1283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Medicare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35046" y="3743632"/>
            <a:ext cx="1283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Medicaid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026" y="1326408"/>
            <a:ext cx="4187371" cy="1783443"/>
          </a:xfrm>
        </p:spPr>
        <p:txBody>
          <a:bodyPr/>
          <a:lstStyle/>
          <a:p>
            <a:r>
              <a:rPr lang="en-US" dirty="0" smtClean="0"/>
              <a:t>Lessons Learned:</a:t>
            </a:r>
            <a:br>
              <a:rPr lang="en-US" dirty="0" smtClean="0"/>
            </a:br>
            <a:r>
              <a:rPr lang="en-US" dirty="0" smtClean="0"/>
              <a:t>No-Shows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4331" y="5988052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06545" y="3125976"/>
            <a:ext cx="2087382" cy="45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chemeClr val="accent1"/>
                </a:solidFill>
                <a:latin typeface="Prometo Medium" panose="020B0704030203060203" pitchFamily="34" charset="0"/>
              </a:rPr>
              <a:t>Medicaid Patients</a:t>
            </a:r>
            <a:endParaRPr lang="en-US" i="1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59754" y="846005"/>
            <a:ext cx="1546798" cy="15467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latin typeface="Prometo Medium" panose="020B0704030203060203" pitchFamily="34" charset="0"/>
              </a:rPr>
              <a:t>Telehealth</a:t>
            </a:r>
          </a:p>
          <a:p>
            <a:pPr algn="ctr"/>
            <a:r>
              <a:rPr lang="en-US" sz="2400" i="1" dirty="0" smtClean="0">
                <a:latin typeface="Prometo Medium" panose="020B0704030203060203" pitchFamily="34" charset="0"/>
              </a:rPr>
              <a:t>4.8%</a:t>
            </a:r>
            <a:endParaRPr lang="en-US" sz="2400" i="1" dirty="0">
              <a:latin typeface="Prometo Medium" panose="020B07040302030602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104089" y="997406"/>
            <a:ext cx="2008421" cy="1980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Prometo Medium" panose="020B0704030203060203" pitchFamily="34" charset="0"/>
              </a:rPr>
              <a:t>Overall</a:t>
            </a:r>
            <a:r>
              <a:rPr lang="en-US" sz="2400" i="1" dirty="0" smtClean="0">
                <a:latin typeface="Prometo Medium" panose="020B0704030203060203" pitchFamily="34" charset="0"/>
              </a:rPr>
              <a:t> 8.8%</a:t>
            </a:r>
            <a:endParaRPr lang="en-US" sz="2400" i="1" dirty="0">
              <a:latin typeface="Prometo Medium" panose="020B0704030203060203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8989895" y="2778762"/>
            <a:ext cx="715890" cy="61795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87488">
            <a:off x="7115725" y="2700990"/>
            <a:ext cx="446422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56713" y="3630121"/>
            <a:ext cx="1546798" cy="154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latin typeface="Prometo Medium" panose="020B0704030203060203" pitchFamily="34" charset="0"/>
              </a:rPr>
              <a:t>Telehealth</a:t>
            </a:r>
          </a:p>
          <a:p>
            <a:pPr algn="ctr"/>
            <a:r>
              <a:rPr lang="en-US" sz="2400" i="1" dirty="0" smtClean="0">
                <a:latin typeface="Prometo Medium" panose="020B0704030203060203" pitchFamily="34" charset="0"/>
              </a:rPr>
              <a:t>8.6%</a:t>
            </a:r>
            <a:endParaRPr lang="en-US" sz="2400" i="1" dirty="0">
              <a:latin typeface="Prometo Medium" panose="020B0704030203060203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39963" y="3672244"/>
            <a:ext cx="2008421" cy="1980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Prometo Medium" panose="020B0704030203060203" pitchFamily="34" charset="0"/>
              </a:rPr>
              <a:t>In-Person</a:t>
            </a:r>
          </a:p>
          <a:p>
            <a:pPr algn="ctr"/>
            <a:r>
              <a:rPr lang="en-US" sz="2400" i="1" dirty="0" smtClean="0">
                <a:latin typeface="Prometo Medium" panose="020B0704030203060203" pitchFamily="34" charset="0"/>
              </a:rPr>
              <a:t>12.6%</a:t>
            </a:r>
            <a:endParaRPr lang="en-US" sz="2400" i="1" dirty="0">
              <a:latin typeface="Prometo Medium" panose="020B0704030203060203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3355388" y="5510092"/>
            <a:ext cx="715890" cy="61795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1133540">
            <a:off x="1481218" y="5432320"/>
            <a:ext cx="446422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662094" y="674159"/>
            <a:ext cx="2087382" cy="45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chemeClr val="accent1"/>
                </a:solidFill>
                <a:latin typeface="Prometo Medium" panose="020B0704030203060203" pitchFamily="34" charset="0"/>
              </a:rPr>
              <a:t>By Modality</a:t>
            </a:r>
            <a:endParaRPr lang="en-US" i="1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7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4699" y="2393705"/>
            <a:ext cx="4187371" cy="1783443"/>
          </a:xfrm>
        </p:spPr>
        <p:txBody>
          <a:bodyPr/>
          <a:lstStyle/>
          <a:p>
            <a:r>
              <a:rPr lang="en-US" i="1" dirty="0" smtClean="0"/>
              <a:t>Provider</a:t>
            </a:r>
            <a:br>
              <a:rPr lang="en-US" i="1" dirty="0" smtClean="0"/>
            </a:br>
            <a:r>
              <a:rPr lang="en-US" i="1" dirty="0" smtClean="0"/>
              <a:t>Pain Points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3996092"/>
              </p:ext>
            </p:extLst>
          </p:nvPr>
        </p:nvGraphicFramePr>
        <p:xfrm>
          <a:off x="4183922" y="783631"/>
          <a:ext cx="7810252" cy="520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79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‘21 Telehealth Goals</a:t>
            </a:r>
            <a:r>
              <a:rPr lang="en-US" sz="3200" i="0" dirty="0">
                <a:latin typeface="Century Gothic" panose="020B0502020202020204" pitchFamily="34" charset="0"/>
              </a:rPr>
              <a:t/>
            </a:r>
            <a:br>
              <a:rPr lang="en-US" sz="3200" i="0" dirty="0">
                <a:latin typeface="Century Gothic" panose="020B0502020202020204" pitchFamily="34" charset="0"/>
              </a:rPr>
            </a:br>
            <a:r>
              <a:rPr lang="en-US" sz="2000" i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2000" i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000" i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15% of all patients receiving care via Telehealth</a:t>
            </a:r>
            <a:endParaRPr lang="en-US" sz="2000" i="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" y="3555427"/>
            <a:ext cx="11991660" cy="265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158" y="865616"/>
            <a:ext cx="3969303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18">
            <a:extLst>
              <a:ext uri="{FF2B5EF4-FFF2-40B4-BE49-F238E27FC236}">
                <a16:creationId xmlns:a16="http://schemas.microsoft.com/office/drawing/2014/main" id="{50417DE7-4D1B-0642-9D60-21E4AE11D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39324" r="33985" b="13371"/>
          <a:stretch/>
        </p:blipFill>
        <p:spPr>
          <a:xfrm rot="2700000">
            <a:off x="4449161" y="2328428"/>
            <a:ext cx="2298591" cy="2301875"/>
          </a:xfrm>
          <a:prstGeom prst="ellipse">
            <a:avLst/>
          </a:prstGeom>
          <a:noFill/>
        </p:spPr>
      </p:pic>
      <p:pic>
        <p:nvPicPr>
          <p:cNvPr id="30" name="Picture Placeholder 18">
            <a:extLst>
              <a:ext uri="{FF2B5EF4-FFF2-40B4-BE49-F238E27FC236}">
                <a16:creationId xmlns:a16="http://schemas.microsoft.com/office/drawing/2014/main" id="{EEF1E6AC-FAA5-B849-92F8-DDF17515FF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3" t="37013" r="9954" b="9955"/>
          <a:stretch/>
        </p:blipFill>
        <p:spPr>
          <a:xfrm>
            <a:off x="7959526" y="2297527"/>
            <a:ext cx="2298591" cy="230187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" name="Picture Placeholder 18">
            <a:extLst>
              <a:ext uri="{FF2B5EF4-FFF2-40B4-BE49-F238E27FC236}">
                <a16:creationId xmlns:a16="http://schemas.microsoft.com/office/drawing/2014/main" id="{C8291DB0-A929-2D4A-A0F1-A8A10BF866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43235" r="39286" b="13250"/>
          <a:stretch/>
        </p:blipFill>
        <p:spPr>
          <a:xfrm rot="19800000">
            <a:off x="928143" y="2328428"/>
            <a:ext cx="2301875" cy="2301875"/>
          </a:xfrm>
          <a:prstGeom prst="ellipse">
            <a:avLst/>
          </a:prstGeom>
          <a:noFill/>
        </p:spPr>
      </p:pic>
      <p:sp>
        <p:nvSpPr>
          <p:cNvPr id="21" name="Oval 20"/>
          <p:cNvSpPr/>
          <p:nvPr/>
        </p:nvSpPr>
        <p:spPr>
          <a:xfrm>
            <a:off x="8456332" y="1838007"/>
            <a:ext cx="2632861" cy="2633546"/>
          </a:xfrm>
          <a:prstGeom prst="ellipse">
            <a:avLst/>
          </a:prstGeom>
          <a:solidFill>
            <a:srgbClr val="1E2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76791" y="1838007"/>
            <a:ext cx="2632861" cy="2633546"/>
          </a:xfrm>
          <a:prstGeom prst="ellipse">
            <a:avLst/>
          </a:prstGeom>
          <a:solidFill>
            <a:srgbClr val="FF5A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97249" y="1838007"/>
            <a:ext cx="2632861" cy="2633546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8862E-DB5E-5041-A08F-32BF3761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436951"/>
          </a:xfrm>
        </p:spPr>
        <p:txBody>
          <a:bodyPr/>
          <a:lstStyle/>
          <a:p>
            <a:r>
              <a:rPr lang="en-US" dirty="0" smtClean="0"/>
              <a:t>Patient Impact</a:t>
            </a:r>
            <a:endParaRPr lang="en-US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/>
          <a:p>
            <a:pPr algn="ctr"/>
            <a:fld id="{D8D877B3-D348-4611-9BDB-C5374591D951}" type="slidenum">
              <a:rPr lang="en-US" sz="800" smtClean="0">
                <a:solidFill>
                  <a:schemeClr val="bg1"/>
                </a:solidFill>
              </a:rPr>
              <a:pPr algn="ctr"/>
              <a:t>14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27189" y="2280564"/>
            <a:ext cx="2372017" cy="11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i="1" dirty="0" smtClean="0">
                <a:solidFill>
                  <a:schemeClr val="bg1"/>
                </a:solidFill>
                <a:latin typeface="Prometo Medium" panose="020B0704030203060203" pitchFamily="34" charset="0"/>
              </a:rPr>
              <a:t>13.7M</a:t>
            </a:r>
            <a:endParaRPr lang="en-US" sz="5400" i="1" dirty="0">
              <a:solidFill>
                <a:schemeClr val="bg1"/>
              </a:solidFill>
              <a:latin typeface="Prometo Medium" panose="020B070403020306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14740" y="2288606"/>
            <a:ext cx="2087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 smtClean="0">
                <a:solidFill>
                  <a:schemeClr val="bg1"/>
                </a:solidFill>
                <a:latin typeface="Prometo Medium" panose="020B0704030203060203" pitchFamily="34" charset="0"/>
              </a:rPr>
              <a:t>237,800</a:t>
            </a:r>
            <a:endParaRPr lang="en-US" sz="4000" i="1" dirty="0">
              <a:solidFill>
                <a:schemeClr val="bg1"/>
              </a:solidFill>
              <a:latin typeface="Prometo Medium" panose="020B070403020306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67541" y="2159451"/>
            <a:ext cx="2087382" cy="11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i="1" dirty="0" smtClean="0">
                <a:solidFill>
                  <a:schemeClr val="bg1"/>
                </a:solidFill>
                <a:latin typeface="Prometo Medium" panose="020B0704030203060203" pitchFamily="34" charset="0"/>
              </a:rPr>
              <a:t>49</a:t>
            </a:r>
            <a:endParaRPr lang="en-US" sz="5400" i="1" dirty="0">
              <a:solidFill>
                <a:schemeClr val="bg1"/>
              </a:solidFill>
              <a:latin typeface="Prometo Medium" panose="020B070403020306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4760" y="3094447"/>
            <a:ext cx="24673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Patient Travel Hours Saved</a:t>
            </a: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Or 9,500 days…</a:t>
            </a: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Or 27 years…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34016" y="3304269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Miles Saved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55906" y="3194571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States covered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by Telehealth Visits</a:t>
            </a:r>
          </a:p>
        </p:txBody>
      </p:sp>
    </p:spTree>
    <p:extLst>
      <p:ext uri="{BB962C8B-B14F-4D97-AF65-F5344CB8AC3E}">
        <p14:creationId xmlns:p14="http://schemas.microsoft.com/office/powerpoint/2010/main" val="42347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/>
          <a:p>
            <a:pPr algn="ctr"/>
            <a:fld id="{D8D877B3-D348-4611-9BDB-C5374591D951}" type="slidenum">
              <a:rPr lang="en-US" sz="800" smtClean="0">
                <a:solidFill>
                  <a:schemeClr val="bg1"/>
                </a:solidFill>
              </a:rPr>
              <a:pPr algn="ctr"/>
              <a:t>15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201" y="1972306"/>
            <a:ext cx="7979142" cy="40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60648" y="2985414"/>
            <a:ext cx="2372017" cy="11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i="1" dirty="0" smtClean="0">
                <a:solidFill>
                  <a:schemeClr val="bg1"/>
                </a:solidFill>
                <a:latin typeface="Prometo Medium" panose="020B0704030203060203" pitchFamily="34" charset="0"/>
              </a:rPr>
              <a:t>13.7M</a:t>
            </a:r>
            <a:endParaRPr lang="en-US" sz="5400" i="1" dirty="0">
              <a:solidFill>
                <a:schemeClr val="bg1"/>
              </a:solidFill>
              <a:latin typeface="Prometo Medium" panose="020B070403020306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7475" y="4009119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Miles Saved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468862E-DB5E-5041-A08F-32BF3761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436951"/>
          </a:xfrm>
        </p:spPr>
        <p:txBody>
          <a:bodyPr/>
          <a:lstStyle/>
          <a:p>
            <a:r>
              <a:rPr lang="en-US" dirty="0" smtClean="0"/>
              <a:t>Environmental Impact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84274" y="2914318"/>
            <a:ext cx="1077539" cy="1862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1500" dirty="0" smtClean="0"/>
              <a:t>=</a:t>
            </a:r>
            <a:endParaRPr lang="en-US" sz="11500" dirty="0"/>
          </a:p>
        </p:txBody>
      </p:sp>
      <p:pic>
        <p:nvPicPr>
          <p:cNvPr id="10" name="Picture Placeholder 18">
            <a:extLst>
              <a:ext uri="{FF2B5EF4-FFF2-40B4-BE49-F238E27FC236}">
                <a16:creationId xmlns:a16="http://schemas.microsoft.com/office/drawing/2014/main" id="{C8291DB0-A929-2D4A-A0F1-A8A10BF866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43235" r="39286" b="13250"/>
          <a:stretch/>
        </p:blipFill>
        <p:spPr>
          <a:xfrm rot="19800000">
            <a:off x="32793" y="3018990"/>
            <a:ext cx="2301875" cy="2301875"/>
          </a:xfrm>
          <a:prstGeom prst="ellipse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401899" y="2528569"/>
            <a:ext cx="2632861" cy="2633546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839" y="2971126"/>
            <a:ext cx="2372017" cy="11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i="1" dirty="0" smtClean="0">
                <a:solidFill>
                  <a:schemeClr val="bg1"/>
                </a:solidFill>
                <a:latin typeface="Prometo Medium" panose="020B0704030203060203" pitchFamily="34" charset="0"/>
              </a:rPr>
              <a:t>13.7M</a:t>
            </a:r>
            <a:endParaRPr lang="en-US" sz="5400" i="1" dirty="0">
              <a:solidFill>
                <a:schemeClr val="bg1"/>
              </a:solidFill>
              <a:latin typeface="Prometo Medium" panose="020B0704030203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2" descr="https://powerpoint.officeapps.live.com/pods/GetClipboardImage.ashx?Id=6f570d57-76b4-4eda-9627-5556b2f70743&amp;DC=PUS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owerpoint.officeapps.live.com/pods/GetClipboardImage.ashx?Id=d2329fb8-ca4b-4a57-b212-8e427a032a17&amp;DC=PUS1&amp;wdoverrides=GetClipboardImageEnabled: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"/>
          <a:stretch/>
        </p:blipFill>
        <p:spPr bwMode="auto">
          <a:xfrm>
            <a:off x="68236" y="0"/>
            <a:ext cx="12123764" cy="63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38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owerpoint.officeapps.live.com/pods/GetClipboardImage.ashx?Id=671cfba7-2649-40b3-bd41-42d06dabddd2&amp;DC=PUS1&amp;wdoverrides=GetClipboardImageEnabled: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/>
        </p:blipFill>
        <p:spPr bwMode="auto">
          <a:xfrm>
            <a:off x="0" y="338138"/>
            <a:ext cx="12192000" cy="63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98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7B25B-0D62-0B41-9BA7-A639F9D1B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are still looking for telehealth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84B8A-B06E-8B4F-9744-D60583B36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1275812"/>
            <a:ext cx="11335384" cy="428625"/>
          </a:xfrm>
        </p:spPr>
        <p:txBody>
          <a:bodyPr/>
          <a:lstStyle/>
          <a:p>
            <a:r>
              <a:rPr lang="en-US" dirty="0"/>
              <a:t>Google trends show: 1) the initial spike from COVID has leveled out.  2) the new baseline for telehealth search terms is 3-4x higher than the old baseline.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71685-F0C2-BF40-AEE5-55D658ACE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93FB2-EC5E-684F-95B2-25F06CCD4945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BB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BB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8DDA6-8F17-8C4D-B059-2B77C2CB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5" y="2037100"/>
            <a:ext cx="11820887" cy="3132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29D1B3-0EBD-8446-866D-BC216E9FB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834" y="5678242"/>
            <a:ext cx="8971470" cy="1084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6CBA5-F19F-784A-85FB-D7630CA3E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91" y="5169958"/>
            <a:ext cx="1387409" cy="1484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07CDE-ADC0-4E46-B900-085D9AD98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7209" y="5045689"/>
            <a:ext cx="1468575" cy="16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0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8D5EBE-76E7-8D41-A473-D3B91E84F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F5A21-D8E2-9A40-AF30-595E8B35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4" y="1935923"/>
            <a:ext cx="4892958" cy="3429000"/>
          </a:xfrm>
        </p:spPr>
        <p:txBody>
          <a:bodyPr/>
          <a:lstStyle/>
          <a:p>
            <a:r>
              <a:rPr lang="en-US" dirty="0" smtClean="0"/>
              <a:t>Telehealth – Pre/Post COVID</a:t>
            </a:r>
          </a:p>
          <a:p>
            <a:r>
              <a:rPr lang="en-US" dirty="0" smtClean="0"/>
              <a:t>Technology Expansion</a:t>
            </a:r>
          </a:p>
          <a:p>
            <a:r>
              <a:rPr lang="en-US" dirty="0" smtClean="0"/>
              <a:t>Impact &amp; Lessons Learned</a:t>
            </a:r>
          </a:p>
          <a:p>
            <a:r>
              <a:rPr lang="en-US" dirty="0" smtClean="0"/>
              <a:t>Patient Considerations</a:t>
            </a:r>
          </a:p>
          <a:p>
            <a:r>
              <a:rPr lang="en-US" dirty="0" smtClean="0"/>
              <a:t>What’s Next?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0BE41C-0286-C54C-8D2C-6F974AA8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74" y="1041215"/>
            <a:ext cx="5069272" cy="10287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r="6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1339" y="867798"/>
            <a:ext cx="10992181" cy="549361"/>
          </a:xfrm>
        </p:spPr>
        <p:txBody>
          <a:bodyPr/>
          <a:lstStyle/>
          <a:p>
            <a:r>
              <a:rPr lang="en-US" dirty="0"/>
              <a:t>Research indicates 50% of patients are willing to switch providers to have virtual care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DC86DB5A-D680-EC4F-B940-4838D8D1D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880" y="6254612"/>
            <a:ext cx="10993120" cy="428625"/>
          </a:xfrm>
        </p:spPr>
        <p:txBody>
          <a:bodyPr/>
          <a:lstStyle/>
          <a:p>
            <a:r>
              <a:rPr lang="en-US" dirty="0" err="1"/>
              <a:t>Kyruus</a:t>
            </a:r>
            <a:r>
              <a:rPr lang="en-US" dirty="0"/>
              <a:t> 2020 Patient Perspectives on Virtual Care Report (n=1,000)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67">
                <a:solidFill>
                  <a:srgbClr val="666666"/>
                </a:solidFill>
              </a:defRPr>
            </a:lvl1pPr>
          </a:lstStyle>
          <a:p>
            <a:pPr lvl="0"/>
            <a:fld id="{7E993FB2-EC5E-684F-95B2-25F06CCD4945}" type="slidenum">
              <a:rPr lang="en-US" noProof="0" smtClean="0"/>
              <a:pPr lvl="0"/>
              <a:t>20</a:t>
            </a:fld>
            <a:r>
              <a:rPr lang="en-US" noProof="0" dirty="0"/>
              <a:t>  |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EC028EE-DD59-2A43-9C3E-B6F7558008C2}"/>
              </a:ext>
            </a:extLst>
          </p:cNvPr>
          <p:cNvGraphicFramePr>
            <a:graphicFrameLocks/>
          </p:cNvGraphicFramePr>
          <p:nvPr/>
        </p:nvGraphicFramePr>
        <p:xfrm>
          <a:off x="937559" y="2285895"/>
          <a:ext cx="10438802" cy="392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ubtitle 16">
            <a:extLst>
              <a:ext uri="{FF2B5EF4-FFF2-40B4-BE49-F238E27FC236}">
                <a16:creationId xmlns:a16="http://schemas.microsoft.com/office/drawing/2014/main" id="{77090B7A-34D2-004E-AB5C-B72BD7934E11}"/>
              </a:ext>
            </a:extLst>
          </p:cNvPr>
          <p:cNvSpPr txBox="1">
            <a:spLocks/>
          </p:cNvSpPr>
          <p:nvPr/>
        </p:nvSpPr>
        <p:spPr>
          <a:xfrm>
            <a:off x="660400" y="1594378"/>
            <a:ext cx="10993120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None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90575" indent="-380990" algn="l" rtl="0" eaLnBrk="0" fontAlgn="base" hangingPunct="0">
              <a:lnSpc>
                <a:spcPct val="85000"/>
              </a:lnSpc>
              <a:spcBef>
                <a:spcPts val="8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9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rtl="0" eaLnBrk="0" fontAlgn="base" hangingPunct="0">
              <a:lnSpc>
                <a:spcPct val="85000"/>
              </a:lnSpc>
              <a:spcBef>
                <a:spcPts val="8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9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Commercial payors, Millennials and Gen Xers are significantly more likely to switch.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56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– Challenges and What’s Next?</a:t>
            </a:r>
            <a:r>
              <a:rPr lang="en-US" dirty="0"/>
              <a:t/>
            </a:r>
            <a:br>
              <a:rPr lang="en-US" dirty="0"/>
            </a:br>
            <a:r>
              <a:rPr lang="en-US" sz="3200" i="0" dirty="0">
                <a:latin typeface="Century Gothic" panose="020B0502020202020204" pitchFamily="34" charset="0"/>
              </a:rPr>
              <a:t/>
            </a:r>
            <a:br>
              <a:rPr lang="en-US" sz="3200" i="0" dirty="0">
                <a:latin typeface="Century Gothic" panose="020B0502020202020204" pitchFamily="34" charset="0"/>
              </a:rPr>
            </a:br>
            <a:endParaRPr lang="en-US" sz="2000" i="0" dirty="0">
              <a:latin typeface="Century Gothic" panose="020B0502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7A05ED7-2400-D14B-809C-0B0EC2A2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22" y="2130114"/>
            <a:ext cx="7486517" cy="37299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Keeping pace for an </a:t>
            </a:r>
            <a:r>
              <a:rPr lang="en-US" dirty="0" smtClean="0"/>
              <a:t>optimal</a:t>
            </a:r>
            <a:r>
              <a:rPr lang="en-US" sz="2000" dirty="0" smtClean="0"/>
              <a:t> single solution</a:t>
            </a:r>
          </a:p>
          <a:p>
            <a:pPr lvl="1"/>
            <a:r>
              <a:rPr lang="en-US" dirty="0" smtClean="0"/>
              <a:t>Increase Ease of Use</a:t>
            </a:r>
          </a:p>
          <a:p>
            <a:pPr lvl="1"/>
            <a:r>
              <a:rPr lang="en-US" dirty="0" smtClean="0"/>
              <a:t>Reduce Confusion for Providers/Patients</a:t>
            </a:r>
          </a:p>
          <a:p>
            <a:pPr lvl="1"/>
            <a:r>
              <a:rPr lang="en-US" dirty="0" smtClean="0"/>
              <a:t>Minimize Network Congestion/Slowness</a:t>
            </a:r>
          </a:p>
          <a:p>
            <a:pPr lvl="1"/>
            <a:r>
              <a:rPr lang="en-US" dirty="0" smtClean="0"/>
              <a:t>Maximize Compatibility with Client Devices</a:t>
            </a:r>
          </a:p>
          <a:p>
            <a:pPr lvl="1"/>
            <a:r>
              <a:rPr lang="en-US" dirty="0" smtClean="0"/>
              <a:t>Enhance Communication Experiences</a:t>
            </a:r>
          </a:p>
          <a:p>
            <a:pPr lvl="1"/>
            <a:r>
              <a:rPr lang="en-US" dirty="0" smtClean="0"/>
              <a:t>Augment telehealth with clinical device integration</a:t>
            </a:r>
          </a:p>
          <a:p>
            <a:pPr lvl="1"/>
            <a:endParaRPr lang="en-US" dirty="0"/>
          </a:p>
          <a:p>
            <a:r>
              <a:rPr lang="en-US" dirty="0" smtClean="0"/>
              <a:t>Create:  The Path of Least Resistance!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7460608"/>
              </p:ext>
            </p:extLst>
          </p:nvPr>
        </p:nvGraphicFramePr>
        <p:xfrm>
          <a:off x="6448022" y="1734355"/>
          <a:ext cx="4750873" cy="385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545081" y="1428936"/>
            <a:ext cx="1541791" cy="1541791"/>
            <a:chOff x="949279" y="1233433"/>
            <a:chExt cx="1541791" cy="1541791"/>
          </a:xfrm>
        </p:grpSpPr>
        <p:sp>
          <p:nvSpPr>
            <p:cNvPr id="12" name="Shape 11"/>
            <p:cNvSpPr/>
            <p:nvPr/>
          </p:nvSpPr>
          <p:spPr>
            <a:xfrm>
              <a:off x="949279" y="1233433"/>
              <a:ext cx="1541791" cy="154179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hape 4"/>
            <p:cNvSpPr txBox="1"/>
            <p:nvPr/>
          </p:nvSpPr>
          <p:spPr>
            <a:xfrm>
              <a:off x="1337430" y="1623929"/>
              <a:ext cx="765489" cy="760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Screen -shots</a:t>
              </a:r>
              <a:endParaRPr lang="en-US" sz="15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573318" y="2396469"/>
            <a:ext cx="1510641" cy="1510641"/>
            <a:chOff x="1812839" y="169754"/>
            <a:chExt cx="1510641" cy="1510641"/>
          </a:xfrm>
        </p:grpSpPr>
        <p:sp>
          <p:nvSpPr>
            <p:cNvPr id="15" name="Shape 14"/>
            <p:cNvSpPr/>
            <p:nvPr/>
          </p:nvSpPr>
          <p:spPr>
            <a:xfrm rot="20700000">
              <a:off x="1812839" y="169754"/>
              <a:ext cx="1510641" cy="151064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hape 4"/>
            <p:cNvSpPr txBox="1"/>
            <p:nvPr/>
          </p:nvSpPr>
          <p:spPr>
            <a:xfrm>
              <a:off x="2167245" y="501082"/>
              <a:ext cx="824907" cy="84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Patient Device </a:t>
              </a:r>
              <a:r>
                <a:rPr lang="en-US" sz="1500" dirty="0" smtClean="0"/>
                <a:t>Ready</a:t>
              </a:r>
              <a:endParaRPr lang="en-US" sz="15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79617" y="5347359"/>
            <a:ext cx="1510641" cy="1510641"/>
            <a:chOff x="1812839" y="169754"/>
            <a:chExt cx="1510641" cy="1510641"/>
          </a:xfrm>
        </p:grpSpPr>
        <p:sp>
          <p:nvSpPr>
            <p:cNvPr id="19" name="Shape 18"/>
            <p:cNvSpPr/>
            <p:nvPr/>
          </p:nvSpPr>
          <p:spPr>
            <a:xfrm rot="20700000">
              <a:off x="1812839" y="169754"/>
              <a:ext cx="1510641" cy="151064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hape 4"/>
            <p:cNvSpPr txBox="1"/>
            <p:nvPr/>
          </p:nvSpPr>
          <p:spPr>
            <a:xfrm>
              <a:off x="2167245" y="501082"/>
              <a:ext cx="824907" cy="84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Video Privacy </a:t>
              </a:r>
              <a:r>
                <a:rPr lang="en-US" sz="1100" dirty="0" smtClean="0"/>
                <a:t>Backdrops</a:t>
              </a:r>
              <a:endParaRPr lang="en-US" sz="11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2817" y="4450964"/>
            <a:ext cx="1510641" cy="1510641"/>
            <a:chOff x="1812839" y="169754"/>
            <a:chExt cx="1510641" cy="1510641"/>
          </a:xfrm>
        </p:grpSpPr>
        <p:sp>
          <p:nvSpPr>
            <p:cNvPr id="24" name="Shape 23"/>
            <p:cNvSpPr/>
            <p:nvPr/>
          </p:nvSpPr>
          <p:spPr>
            <a:xfrm rot="20700000">
              <a:off x="1812839" y="169754"/>
              <a:ext cx="1510641" cy="151064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Shape 4"/>
            <p:cNvSpPr txBox="1"/>
            <p:nvPr/>
          </p:nvSpPr>
          <p:spPr>
            <a:xfrm>
              <a:off x="2167245" y="501082"/>
              <a:ext cx="824907" cy="84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Multi Party</a:t>
              </a:r>
              <a:endParaRPr lang="en-US" sz="15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753363" y="5341187"/>
            <a:ext cx="1510641" cy="1510641"/>
            <a:chOff x="1812839" y="169754"/>
            <a:chExt cx="1510641" cy="1510641"/>
          </a:xfrm>
        </p:grpSpPr>
        <p:sp>
          <p:nvSpPr>
            <p:cNvPr id="27" name="Shape 26"/>
            <p:cNvSpPr/>
            <p:nvPr/>
          </p:nvSpPr>
          <p:spPr>
            <a:xfrm rot="20700000">
              <a:off x="1812839" y="169754"/>
              <a:ext cx="1510641" cy="151064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Shape 4"/>
            <p:cNvSpPr txBox="1"/>
            <p:nvPr/>
          </p:nvSpPr>
          <p:spPr>
            <a:xfrm>
              <a:off x="2167245" y="501082"/>
              <a:ext cx="824907" cy="84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Closed Caption</a:t>
              </a: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09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 descr="https://7bc20146464b69e6ba1c-25de417e7ff6ac0db2b3faf960d9a59c.ssl.cf2.rackcdn.com/ohio_full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61" y="1835882"/>
            <a:ext cx="3565769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 rot="390476">
            <a:off x="4863561" y="1603508"/>
            <a:ext cx="2683098" cy="6053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Questions?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53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435" y="1770798"/>
            <a:ext cx="4187371" cy="1783443"/>
          </a:xfrm>
        </p:spPr>
        <p:txBody>
          <a:bodyPr wrap="square"/>
          <a:lstStyle/>
          <a:p>
            <a:r>
              <a:rPr lang="en-US" i="1" dirty="0" smtClean="0"/>
              <a:t>Telehealth Journey</a:t>
            </a:r>
            <a:br>
              <a:rPr lang="en-US" i="1" dirty="0" smtClean="0"/>
            </a:br>
            <a:r>
              <a:rPr lang="en-US" dirty="0" smtClean="0">
                <a:solidFill>
                  <a:schemeClr val="accent3"/>
                </a:solidFill>
              </a:rPr>
              <a:t>Pre-COVID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TextBox 12"/>
          <p:cNvSpPr txBox="1"/>
          <p:nvPr/>
        </p:nvSpPr>
        <p:spPr>
          <a:xfrm>
            <a:off x="8263883" y="1271649"/>
            <a:ext cx="30257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Limited adoption within specialty areas</a:t>
            </a:r>
          </a:p>
          <a:p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~ 2% of Providers using Telehealth</a:t>
            </a:r>
            <a:endParaRPr lang="en-US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3883" y="3206466"/>
            <a:ext cx="302578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Telehealth represented roughly  0.04% of total visits</a:t>
            </a:r>
            <a:endParaRPr lang="en-US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5095" y="895311"/>
            <a:ext cx="2498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  <a:latin typeface="Prometo Medium" panose="020B0704030203060203" pitchFamily="34" charset="0"/>
              </a:rPr>
              <a:t>Primary Care Focus</a:t>
            </a:r>
            <a:endParaRPr lang="en-US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5095" y="2827516"/>
            <a:ext cx="208738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  <a:latin typeface="Prometo Medium" panose="020B0704030203060203" pitchFamily="34" charset="0"/>
              </a:rPr>
              <a:t>100 Monthly Visits</a:t>
            </a:r>
            <a:endParaRPr lang="en-US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65094" y="4908695"/>
            <a:ext cx="28334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  <a:latin typeface="Prometo Medium" panose="020B0704030203060203" pitchFamily="34" charset="0"/>
              </a:rPr>
              <a:t>Epic as Primary Platform</a:t>
            </a:r>
            <a:endParaRPr lang="en-US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44743" y="773277"/>
            <a:ext cx="1225296" cy="1225296"/>
            <a:chOff x="8806202" y="2652674"/>
            <a:chExt cx="1361772" cy="1377938"/>
          </a:xfrm>
        </p:grpSpPr>
        <p:sp>
          <p:nvSpPr>
            <p:cNvPr id="23" name="Oval 22"/>
            <p:cNvSpPr/>
            <p:nvPr/>
          </p:nvSpPr>
          <p:spPr>
            <a:xfrm>
              <a:off x="8806202" y="2652674"/>
              <a:ext cx="1361772" cy="1377938"/>
            </a:xfrm>
            <a:prstGeom prst="ellipse">
              <a:avLst/>
            </a:prstGeom>
            <a:solidFill>
              <a:srgbClr val="BB0000"/>
            </a:solidFill>
            <a:ln w="25400" cap="flat" cmpd="sng" algn="ctr">
              <a:solidFill>
                <a:srgbClr val="BB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866" y="2868421"/>
              <a:ext cx="946445" cy="94644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344743" y="2804003"/>
            <a:ext cx="1221248" cy="1221248"/>
            <a:chOff x="7579048" y="1362683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7579048" y="1362683"/>
              <a:ext cx="457200" cy="457200"/>
            </a:xfrm>
            <a:prstGeom prst="ellipse">
              <a:avLst/>
            </a:prstGeom>
            <a:solidFill>
              <a:srgbClr val="BB0000"/>
            </a:solidFill>
            <a:ln w="25400" cap="flat" cmpd="sng" algn="ctr">
              <a:solidFill>
                <a:srgbClr val="BB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248" y="1438883"/>
              <a:ext cx="304800" cy="3048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344743" y="4830682"/>
            <a:ext cx="1225296" cy="1225296"/>
            <a:chOff x="2939904" y="1572966"/>
            <a:chExt cx="1084470" cy="1084470"/>
          </a:xfrm>
        </p:grpSpPr>
        <p:sp>
          <p:nvSpPr>
            <p:cNvPr id="29" name="Oval 28"/>
            <p:cNvSpPr/>
            <p:nvPr/>
          </p:nvSpPr>
          <p:spPr>
            <a:xfrm>
              <a:off x="2939904" y="1572966"/>
              <a:ext cx="1084470" cy="1084470"/>
            </a:xfrm>
            <a:prstGeom prst="ellipse">
              <a:avLst/>
            </a:prstGeom>
            <a:solidFill>
              <a:srgbClr val="BB0000"/>
            </a:solidFill>
            <a:ln w="25400" cap="flat" cmpd="sng" algn="ctr">
              <a:solidFill>
                <a:srgbClr val="BB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0" name="Picture 2" descr="MyChart on the App Sto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4390" y1="25203" x2="24390" y2="25203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160" y="1644222"/>
              <a:ext cx="941959" cy="94195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762000" y="41717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Telehealth lacked consistent payer </a:t>
            </a:r>
            <a:r>
              <a:rPr lang="en-US" dirty="0"/>
              <a:t>support/recognition as a service method</a:t>
            </a:r>
          </a:p>
          <a:p>
            <a:r>
              <a:rPr lang="en-US" dirty="0" smtClean="0"/>
              <a:t>Limited </a:t>
            </a:r>
            <a:r>
              <a:rPr lang="en-US" dirty="0"/>
              <a:t>provider incentives </a:t>
            </a:r>
          </a:p>
        </p:txBody>
      </p:sp>
    </p:spTree>
    <p:extLst>
      <p:ext uri="{BB962C8B-B14F-4D97-AF65-F5344CB8AC3E}">
        <p14:creationId xmlns:p14="http://schemas.microsoft.com/office/powerpoint/2010/main" val="41554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435" y="1770798"/>
            <a:ext cx="4187371" cy="1783443"/>
          </a:xfrm>
        </p:spPr>
        <p:txBody>
          <a:bodyPr wrap="square"/>
          <a:lstStyle/>
          <a:p>
            <a:r>
              <a:rPr lang="en-US" i="1" dirty="0" smtClean="0"/>
              <a:t>Telehealth Journey</a:t>
            </a:r>
            <a:br>
              <a:rPr lang="en-US" i="1" dirty="0" smtClean="0"/>
            </a:br>
            <a:r>
              <a:rPr lang="en-US" dirty="0" smtClean="0">
                <a:solidFill>
                  <a:schemeClr val="accent3"/>
                </a:solidFill>
              </a:rPr>
              <a:t>COVID Response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TextBox 12"/>
          <p:cNvSpPr txBox="1"/>
          <p:nvPr/>
        </p:nvSpPr>
        <p:spPr>
          <a:xfrm>
            <a:off x="8263882" y="1271649"/>
            <a:ext cx="39281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Organizational call for laptop turn-in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Creative use of personal devices</a:t>
            </a:r>
          </a:p>
          <a:p>
            <a:endParaRPr lang="en-US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3883" y="3206466"/>
            <a:ext cx="38165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Training and distribution of 750 cameras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Software push to over 1,000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Added additional telehealth platforms to meet patient needs</a:t>
            </a:r>
            <a:endParaRPr lang="en-US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63882" y="5287058"/>
            <a:ext cx="361036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Enabled 3,100+ Billable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Physician Leader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Weekly Provider Level Targets and Reporting </a:t>
            </a:r>
            <a:endParaRPr lang="en-US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5095" y="895311"/>
            <a:ext cx="2498612" cy="45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  <a:latin typeface="Prometo Medium" panose="020B0704030203060203" pitchFamily="34" charset="0"/>
              </a:rPr>
              <a:t>Supply</a:t>
            </a:r>
            <a:endParaRPr lang="en-US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5095" y="2827516"/>
            <a:ext cx="208738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  <a:latin typeface="Prometo Medium" panose="020B0704030203060203" pitchFamily="34" charset="0"/>
              </a:rPr>
              <a:t>Launch</a:t>
            </a:r>
            <a:endParaRPr lang="en-US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65094" y="4908695"/>
            <a:ext cx="2833463" cy="45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  <a:latin typeface="Prometo Medium" panose="020B0704030203060203" pitchFamily="34" charset="0"/>
              </a:rPr>
              <a:t>Sustain</a:t>
            </a:r>
            <a:endParaRPr lang="en-US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332522" y="776398"/>
            <a:ext cx="681205" cy="683277"/>
            <a:chOff x="5350909" y="1769323"/>
            <a:chExt cx="685800" cy="685800"/>
          </a:xfrm>
        </p:grpSpPr>
        <p:sp>
          <p:nvSpPr>
            <p:cNvPr id="32" name="Oval 31"/>
            <p:cNvSpPr/>
            <p:nvPr/>
          </p:nvSpPr>
          <p:spPr>
            <a:xfrm>
              <a:off x="5350909" y="1769323"/>
              <a:ext cx="685800" cy="685800"/>
            </a:xfrm>
            <a:prstGeom prst="ellipse">
              <a:avLst/>
            </a:prstGeom>
            <a:solidFill>
              <a:srgbClr val="BB0000"/>
            </a:solidFill>
            <a:ln w="25400" cap="flat" cmpd="sng" algn="ctr">
              <a:solidFill>
                <a:srgbClr val="BB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3" name="Picture 4" descr="laptop 3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336" y="1893749"/>
              <a:ext cx="436946" cy="436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6913845" y="1298081"/>
            <a:ext cx="685800" cy="685800"/>
            <a:chOff x="3057093" y="1756331"/>
            <a:chExt cx="685800" cy="685800"/>
          </a:xfrm>
        </p:grpSpPr>
        <p:sp>
          <p:nvSpPr>
            <p:cNvPr id="35" name="Oval 34"/>
            <p:cNvSpPr/>
            <p:nvPr/>
          </p:nvSpPr>
          <p:spPr>
            <a:xfrm>
              <a:off x="3057093" y="1756331"/>
              <a:ext cx="685800" cy="685800"/>
            </a:xfrm>
            <a:prstGeom prst="ellipse">
              <a:avLst/>
            </a:prstGeom>
            <a:solidFill>
              <a:srgbClr val="BB0000"/>
            </a:solidFill>
            <a:ln w="25400" cap="flat" cmpd="sng" algn="ctr">
              <a:solidFill>
                <a:srgbClr val="BB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6" name="Picture 2" descr="mobile phone 8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053" y="1870291"/>
              <a:ext cx="457881" cy="457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Oval 2" descr="updox"/>
          <p:cNvSpPr>
            <a:spLocks noChangeArrowheads="1"/>
          </p:cNvSpPr>
          <p:nvPr/>
        </p:nvSpPr>
        <p:spPr bwMode="auto">
          <a:xfrm>
            <a:off x="6090131" y="3311582"/>
            <a:ext cx="836207" cy="836207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algn="ctr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984073" y="3315685"/>
            <a:ext cx="834710" cy="832104"/>
            <a:chOff x="2939904" y="1572966"/>
            <a:chExt cx="1084470" cy="1084470"/>
          </a:xfrm>
        </p:grpSpPr>
        <p:sp>
          <p:nvSpPr>
            <p:cNvPr id="47" name="Oval 46"/>
            <p:cNvSpPr/>
            <p:nvPr/>
          </p:nvSpPr>
          <p:spPr>
            <a:xfrm>
              <a:off x="2939904" y="1572966"/>
              <a:ext cx="1084470" cy="1084470"/>
            </a:xfrm>
            <a:prstGeom prst="ellipse">
              <a:avLst/>
            </a:prstGeom>
            <a:solidFill>
              <a:srgbClr val="BB0000"/>
            </a:solidFill>
            <a:ln w="25400" cap="flat" cmpd="sng" algn="ctr">
              <a:solidFill>
                <a:srgbClr val="BB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8" name="Picture 2" descr="MyChart on the App Stor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4390" y1="25203" x2="24390" y2="25203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160" y="1644222"/>
              <a:ext cx="941959" cy="94195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535460" y="2571510"/>
            <a:ext cx="832104" cy="832104"/>
            <a:chOff x="7644728" y="1756333"/>
            <a:chExt cx="685800" cy="685800"/>
          </a:xfrm>
        </p:grpSpPr>
        <p:sp>
          <p:nvSpPr>
            <p:cNvPr id="50" name="Oval 49"/>
            <p:cNvSpPr/>
            <p:nvPr/>
          </p:nvSpPr>
          <p:spPr>
            <a:xfrm>
              <a:off x="7644728" y="1756333"/>
              <a:ext cx="685800" cy="685800"/>
            </a:xfrm>
            <a:prstGeom prst="ellipse">
              <a:avLst/>
            </a:prstGeom>
            <a:solidFill>
              <a:srgbClr val="BB0000"/>
            </a:solidFill>
            <a:ln w="25400" cap="flat" cmpd="sng" algn="ctr">
              <a:solidFill>
                <a:srgbClr val="BB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1" name="Picture 6" descr="webcam 2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608" y="1866211"/>
              <a:ext cx="466040" cy="466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6406602" y="4906134"/>
            <a:ext cx="1089821" cy="1089821"/>
            <a:chOff x="7096024" y="4661384"/>
            <a:chExt cx="1089821" cy="1089821"/>
          </a:xfrm>
        </p:grpSpPr>
        <p:sp>
          <p:nvSpPr>
            <p:cNvPr id="53" name="Oval 52"/>
            <p:cNvSpPr/>
            <p:nvPr/>
          </p:nvSpPr>
          <p:spPr>
            <a:xfrm>
              <a:off x="7096024" y="4661384"/>
              <a:ext cx="1089821" cy="1089821"/>
            </a:xfrm>
            <a:prstGeom prst="ellipse">
              <a:avLst/>
            </a:prstGeom>
            <a:solidFill>
              <a:srgbClr val="BB0000"/>
            </a:solidFill>
            <a:ln w="25400" cap="flat" cmpd="sng" algn="ctr">
              <a:solidFill>
                <a:srgbClr val="BB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350" y="4816710"/>
              <a:ext cx="779169" cy="779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4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512" y="972296"/>
            <a:ext cx="9833429" cy="1028700"/>
          </a:xfrm>
        </p:spPr>
        <p:txBody>
          <a:bodyPr/>
          <a:lstStyle/>
          <a:p>
            <a:r>
              <a:rPr lang="en-US" dirty="0" smtClean="0"/>
              <a:t>Telehealth Journey:  COVID Response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49" y="1486646"/>
            <a:ext cx="10125914" cy="470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5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Escalation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0530" y="3909868"/>
            <a:ext cx="2067992" cy="11182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Cameras</a:t>
            </a:r>
          </a:p>
          <a:p>
            <a:pPr>
              <a:lnSpc>
                <a:spcPts val="1640"/>
              </a:lnSpc>
            </a:pPr>
            <a:endParaRPr lang="en-US" sz="1400" i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640"/>
              </a:lnSpc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Headsets</a:t>
            </a:r>
          </a:p>
          <a:p>
            <a:pPr>
              <a:lnSpc>
                <a:spcPts val="1640"/>
              </a:lnSpc>
            </a:pPr>
            <a:endParaRPr lang="en-US" sz="1400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640"/>
              </a:lnSpc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Connectivity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0695" y="3909868"/>
            <a:ext cx="2067992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Enabling scheduling and clinical workflows</a:t>
            </a:r>
          </a:p>
          <a:p>
            <a:pPr>
              <a:lnSpc>
                <a:spcPts val="1640"/>
              </a:lnSpc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How to connect patients who had not setup patient portal access? </a:t>
            </a:r>
          </a:p>
          <a:p>
            <a:pPr>
              <a:lnSpc>
                <a:spcPts val="1640"/>
              </a:lnSpc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Or who lacked the client hardware?</a:t>
            </a:r>
          </a:p>
          <a:p>
            <a:pPr>
              <a:lnSpc>
                <a:spcPts val="1640"/>
              </a:lnSpc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Old phone?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2835" y="3909868"/>
            <a:ext cx="2067992" cy="17338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Like setting up a Verizon retail store support desk….</a:t>
            </a:r>
          </a:p>
          <a:p>
            <a:pPr>
              <a:lnSpc>
                <a:spcPts val="1640"/>
              </a:lnSpc>
            </a:pPr>
            <a:endParaRPr lang="en-US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640"/>
              </a:lnSpc>
            </a:pPr>
            <a:r>
              <a:rPr lang="en-US" sz="1400" i="1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Without being able to have the building to being customer and business together…</a:t>
            </a:r>
            <a:endParaRPr lang="en-US" sz="1400" i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7150" y="3909868"/>
            <a:ext cx="206799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Marketing 101</a:t>
            </a:r>
          </a:p>
          <a:p>
            <a:pPr marL="285750" indent="-285750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Product</a:t>
            </a:r>
          </a:p>
          <a:p>
            <a:pPr marL="285750" indent="-285750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Price</a:t>
            </a:r>
          </a:p>
          <a:p>
            <a:pPr marL="285750" indent="-285750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Place</a:t>
            </a:r>
          </a:p>
          <a:p>
            <a:pPr marL="285750" indent="-285750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Promotion</a:t>
            </a:r>
          </a:p>
          <a:p>
            <a:pPr marL="285750" indent="-285750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People</a:t>
            </a:r>
            <a:endParaRPr lang="en-US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0900112"/>
              </p:ext>
            </p:extLst>
          </p:nvPr>
        </p:nvGraphicFramePr>
        <p:xfrm>
          <a:off x="718357" y="1404566"/>
          <a:ext cx="11243108" cy="279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Deployment of a New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124519"/>
              </p:ext>
            </p:extLst>
          </p:nvPr>
        </p:nvGraphicFramePr>
        <p:xfrm>
          <a:off x="482600" y="1974850"/>
          <a:ext cx="5651500" cy="398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21281">
            <a:off x="7902747" y="2025658"/>
            <a:ext cx="3310827" cy="241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s://static.wixstatic.com/media/89b56b_578155f0a0fd41fc95377cc0510712ca~mv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40" y="4400971"/>
            <a:ext cx="2877820" cy="1400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75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/>
          <a:p>
            <a:r>
              <a:rPr lang="en-US" dirty="0" smtClean="0"/>
              <a:t>Telehealth Journey:  Impact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12137"/>
              </p:ext>
            </p:extLst>
          </p:nvPr>
        </p:nvGraphicFramePr>
        <p:xfrm>
          <a:off x="890247" y="1775754"/>
          <a:ext cx="10814816" cy="327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168865"/>
            <a:ext cx="44585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12020"/>
                </a:solidFill>
              </a:rPr>
              <a:t>90% of Providers Using Telehealth </a:t>
            </a:r>
          </a:p>
          <a:p>
            <a:pPr lvl="0" algn="ctr"/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vs 2% Pre-COVID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5096" y="5168865"/>
            <a:ext cx="3725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12020"/>
                </a:solidFill>
              </a:rPr>
              <a:t>2,500+ Weekly Visits</a:t>
            </a:r>
          </a:p>
          <a:p>
            <a:pPr lvl="0" algn="ctr"/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vs 100 monthly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83449" y="5168865"/>
            <a:ext cx="3690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12020"/>
                </a:solidFill>
              </a:rPr>
              <a:t>$13M Net Revenue</a:t>
            </a:r>
          </a:p>
          <a:p>
            <a:pPr lvl="0" algn="ctr"/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From Telehealth Activity</a:t>
            </a:r>
          </a:p>
        </p:txBody>
      </p:sp>
    </p:spTree>
    <p:extLst>
      <p:ext uri="{BB962C8B-B14F-4D97-AF65-F5344CB8AC3E}">
        <p14:creationId xmlns:p14="http://schemas.microsoft.com/office/powerpoint/2010/main" val="8649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/>
          <a:p>
            <a:r>
              <a:rPr lang="en-US" dirty="0" smtClean="0"/>
              <a:t>Telehealth Journey:  by Mode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03" y="1957388"/>
            <a:ext cx="8886825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9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vi Powerpoint Template">
  <a:themeElements>
    <a:clrScheme name="Body Copy">
      <a:dk1>
        <a:srgbClr val="000000"/>
      </a:dk1>
      <a:lt1>
        <a:srgbClr val="FFFFFF"/>
      </a:lt1>
      <a:dk2>
        <a:srgbClr val="777777"/>
      </a:dk2>
      <a:lt2>
        <a:srgbClr val="333333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9012</TotalTime>
  <Words>631</Words>
  <Application>Microsoft Office PowerPoint</Application>
  <PresentationFormat>Widescreen</PresentationFormat>
  <Paragraphs>183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Prometo Medium</vt:lpstr>
      <vt:lpstr>Wingdings</vt:lpstr>
      <vt:lpstr>Ravi Powerpoint Template</vt:lpstr>
      <vt:lpstr>PowerPoint Presentation</vt:lpstr>
      <vt:lpstr>Agenda</vt:lpstr>
      <vt:lpstr>Telehealth Journey Pre-COVID</vt:lpstr>
      <vt:lpstr>Telehealth Journey COVID Response</vt:lpstr>
      <vt:lpstr>Telehealth Journey:  COVID Response</vt:lpstr>
      <vt:lpstr>Technology Escalation</vt:lpstr>
      <vt:lpstr>Rapid Deployment of a New Application</vt:lpstr>
      <vt:lpstr>Telehealth Journey:  Impact</vt:lpstr>
      <vt:lpstr>Telehealth Journey:  by Mode</vt:lpstr>
      <vt:lpstr>Lessons Learned:  Payor Mix</vt:lpstr>
      <vt:lpstr>Lessons Learned: No-Shows</vt:lpstr>
      <vt:lpstr>Provider Pain Points</vt:lpstr>
      <vt:lpstr>FY ‘21 Telehealth Goals  15% of all patients receiving care via Telehealth</vt:lpstr>
      <vt:lpstr>Patient Impact</vt:lpstr>
      <vt:lpstr>Environmental Impact</vt:lpstr>
      <vt:lpstr>PowerPoint Presentation</vt:lpstr>
      <vt:lpstr>PowerPoint Presentation</vt:lpstr>
      <vt:lpstr>PowerPoint Presentation</vt:lpstr>
      <vt:lpstr>Patients are still looking for telehealth</vt:lpstr>
      <vt:lpstr>Research indicates 50% of patients are willing to switch providers to have virtual care</vt:lpstr>
      <vt:lpstr>Technology – Challenges and What’s Next?  </vt:lpstr>
      <vt:lpstr>PowerPoint Presentation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Mitchell, Brian</cp:lastModifiedBy>
  <cp:revision>109</cp:revision>
  <dcterms:created xsi:type="dcterms:W3CDTF">2019-10-16T19:16:43Z</dcterms:created>
  <dcterms:modified xsi:type="dcterms:W3CDTF">2020-11-04T21:05:28Z</dcterms:modified>
</cp:coreProperties>
</file>