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4" r:id="rId2"/>
  </p:sldMasterIdLst>
  <p:notesMasterIdLst>
    <p:notesMasterId r:id="rId62"/>
  </p:notesMasterIdLst>
  <p:sldIdLst>
    <p:sldId id="351" r:id="rId3"/>
    <p:sldId id="293" r:id="rId4"/>
    <p:sldId id="342" r:id="rId5"/>
    <p:sldId id="294" r:id="rId6"/>
    <p:sldId id="258" r:id="rId7"/>
    <p:sldId id="292" r:id="rId8"/>
    <p:sldId id="295" r:id="rId9"/>
    <p:sldId id="296" r:id="rId10"/>
    <p:sldId id="297" r:id="rId11"/>
    <p:sldId id="298" r:id="rId12"/>
    <p:sldId id="299" r:id="rId13"/>
    <p:sldId id="300" r:id="rId14"/>
    <p:sldId id="301" r:id="rId15"/>
    <p:sldId id="302" r:id="rId16"/>
    <p:sldId id="334" r:id="rId17"/>
    <p:sldId id="341" r:id="rId18"/>
    <p:sldId id="336" r:id="rId19"/>
    <p:sldId id="337" r:id="rId20"/>
    <p:sldId id="338" r:id="rId21"/>
    <p:sldId id="339" r:id="rId22"/>
    <p:sldId id="340" r:id="rId23"/>
    <p:sldId id="303" r:id="rId24"/>
    <p:sldId id="304" r:id="rId25"/>
    <p:sldId id="277" r:id="rId26"/>
    <p:sldId id="279" r:id="rId27"/>
    <p:sldId id="280" r:id="rId28"/>
    <p:sldId id="284" r:id="rId29"/>
    <p:sldId id="281" r:id="rId30"/>
    <p:sldId id="283" r:id="rId31"/>
    <p:sldId id="285" r:id="rId32"/>
    <p:sldId id="257" r:id="rId33"/>
    <p:sldId id="287" r:id="rId34"/>
    <p:sldId id="333" r:id="rId35"/>
    <p:sldId id="314" r:id="rId36"/>
    <p:sldId id="315" r:id="rId37"/>
    <p:sldId id="322" r:id="rId38"/>
    <p:sldId id="323" r:id="rId39"/>
    <p:sldId id="324" r:id="rId40"/>
    <p:sldId id="325" r:id="rId41"/>
    <p:sldId id="326" r:id="rId42"/>
    <p:sldId id="327" r:id="rId43"/>
    <p:sldId id="345" r:id="rId44"/>
    <p:sldId id="344" r:id="rId45"/>
    <p:sldId id="259" r:id="rId46"/>
    <p:sldId id="260" r:id="rId47"/>
    <p:sldId id="261" r:id="rId48"/>
    <p:sldId id="346" r:id="rId49"/>
    <p:sldId id="348" r:id="rId50"/>
    <p:sldId id="349" r:id="rId51"/>
    <p:sldId id="289" r:id="rId52"/>
    <p:sldId id="311" r:id="rId53"/>
    <p:sldId id="290" r:id="rId54"/>
    <p:sldId id="343" r:id="rId55"/>
    <p:sldId id="305" r:id="rId56"/>
    <p:sldId id="306" r:id="rId57"/>
    <p:sldId id="307" r:id="rId58"/>
    <p:sldId id="308" r:id="rId59"/>
    <p:sldId id="310" r:id="rId60"/>
    <p:sldId id="309"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72" autoAdjust="0"/>
    <p:restoredTop sz="94660"/>
  </p:normalViewPr>
  <p:slideViewPr>
    <p:cSldViewPr snapToGrid="0">
      <p:cViewPr varScale="1">
        <p:scale>
          <a:sx n="98" d="100"/>
          <a:sy n="98" d="100"/>
        </p:scale>
        <p:origin x="232" y="9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5E5B8-3F21-4C8D-B32C-74F48A9AF0CC}" type="datetimeFigureOut">
              <a:rPr lang="en-US" smtClean="0"/>
              <a:t>10/26/20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75C1AF-A11C-4A10-A911-D6C21546DECF}" type="slidenum">
              <a:rPr lang="en-US" smtClean="0"/>
              <a:t>‹#›</a:t>
            </a:fld>
            <a:endParaRPr lang="en-US"/>
          </a:p>
        </p:txBody>
      </p:sp>
    </p:spTree>
    <p:extLst>
      <p:ext uri="{BB962C8B-B14F-4D97-AF65-F5344CB8AC3E}">
        <p14:creationId xmlns:p14="http://schemas.microsoft.com/office/powerpoint/2010/main" val="3577720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onesource.osumc.edu/departments/IHIS/Tip%20Sheets/OSUMyChart/MyChart%20Video%20Visits.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F4E8DB-8167-4838-BAB4-E8525BFEFC6B}" type="slidenum">
              <a:rPr lang="en-US" smtClean="0"/>
              <a:t>34</a:t>
            </a:fld>
            <a:endParaRPr lang="en-US" dirty="0"/>
          </a:p>
        </p:txBody>
      </p:sp>
    </p:spTree>
    <p:extLst>
      <p:ext uri="{BB962C8B-B14F-4D97-AF65-F5344CB8AC3E}">
        <p14:creationId xmlns:p14="http://schemas.microsoft.com/office/powerpoint/2010/main" val="2829560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F4E8DB-8167-4838-BAB4-E8525BFEFC6B}" type="slidenum">
              <a:rPr lang="en-US" smtClean="0"/>
              <a:t>35</a:t>
            </a:fld>
            <a:endParaRPr lang="en-US" dirty="0"/>
          </a:p>
        </p:txBody>
      </p:sp>
    </p:spTree>
    <p:extLst>
      <p:ext uri="{BB962C8B-B14F-4D97-AF65-F5344CB8AC3E}">
        <p14:creationId xmlns:p14="http://schemas.microsoft.com/office/powerpoint/2010/main" val="4241968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t>
            </a:r>
            <a:r>
              <a:rPr lang="en-US" dirty="0">
                <a:hlinkClick r:id="rId3"/>
              </a:rPr>
              <a:t>https://onesource.osumc.edu/departments/IHIS/Tip%20Sheets/OSUMyChart/MyChart%20Video%20Visits.pdf</a:t>
            </a:r>
            <a:endParaRPr lang="en-US" dirty="0"/>
          </a:p>
        </p:txBody>
      </p:sp>
      <p:sp>
        <p:nvSpPr>
          <p:cNvPr id="4" name="Slide Number Placeholder 3"/>
          <p:cNvSpPr>
            <a:spLocks noGrp="1"/>
          </p:cNvSpPr>
          <p:nvPr>
            <p:ph type="sldNum" sz="quarter" idx="10"/>
          </p:nvPr>
        </p:nvSpPr>
        <p:spPr/>
        <p:txBody>
          <a:bodyPr/>
          <a:lstStyle/>
          <a:p>
            <a:fld id="{9AF4E8DB-8167-4838-BAB4-E8525BFEFC6B}" type="slidenum">
              <a:rPr lang="en-US" smtClean="0"/>
              <a:t>36</a:t>
            </a:fld>
            <a:endParaRPr lang="en-US" dirty="0"/>
          </a:p>
        </p:txBody>
      </p:sp>
    </p:spTree>
    <p:extLst>
      <p:ext uri="{BB962C8B-B14F-4D97-AF65-F5344CB8AC3E}">
        <p14:creationId xmlns:p14="http://schemas.microsoft.com/office/powerpoint/2010/main" val="3376794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F4E8DB-8167-4838-BAB4-E8525BFEFC6B}" type="slidenum">
              <a:rPr lang="en-US" smtClean="0"/>
              <a:t>37</a:t>
            </a:fld>
            <a:endParaRPr lang="en-US" dirty="0"/>
          </a:p>
        </p:txBody>
      </p:sp>
    </p:spTree>
    <p:extLst>
      <p:ext uri="{BB962C8B-B14F-4D97-AF65-F5344CB8AC3E}">
        <p14:creationId xmlns:p14="http://schemas.microsoft.com/office/powerpoint/2010/main" val="987113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F4E8DB-8167-4838-BAB4-E8525BFEFC6B}" type="slidenum">
              <a:rPr lang="en-US" smtClean="0"/>
              <a:t>39</a:t>
            </a:fld>
            <a:endParaRPr lang="en-US" dirty="0"/>
          </a:p>
        </p:txBody>
      </p:sp>
    </p:spTree>
    <p:extLst>
      <p:ext uri="{BB962C8B-B14F-4D97-AF65-F5344CB8AC3E}">
        <p14:creationId xmlns:p14="http://schemas.microsoft.com/office/powerpoint/2010/main" val="3296445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F4E8DB-8167-4838-BAB4-E8525BFEFC6B}" type="slidenum">
              <a:rPr lang="en-US" smtClean="0"/>
              <a:t>40</a:t>
            </a:fld>
            <a:endParaRPr lang="en-US" dirty="0"/>
          </a:p>
        </p:txBody>
      </p:sp>
    </p:spTree>
    <p:extLst>
      <p:ext uri="{BB962C8B-B14F-4D97-AF65-F5344CB8AC3E}">
        <p14:creationId xmlns:p14="http://schemas.microsoft.com/office/powerpoint/2010/main" val="18192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F4E8DB-8167-4838-BAB4-E8525BFEFC6B}" type="slidenum">
              <a:rPr lang="en-US" smtClean="0"/>
              <a:t>41</a:t>
            </a:fld>
            <a:endParaRPr lang="en-US" dirty="0"/>
          </a:p>
        </p:txBody>
      </p:sp>
    </p:spTree>
    <p:extLst>
      <p:ext uri="{BB962C8B-B14F-4D97-AF65-F5344CB8AC3E}">
        <p14:creationId xmlns:p14="http://schemas.microsoft.com/office/powerpoint/2010/main" val="1881864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F4E8DB-8167-4838-BAB4-E8525BFEFC6B}" type="slidenum">
              <a:rPr lang="en-US" smtClean="0"/>
              <a:t>42</a:t>
            </a:fld>
            <a:endParaRPr lang="en-US" dirty="0"/>
          </a:p>
        </p:txBody>
      </p:sp>
    </p:spTree>
    <p:extLst>
      <p:ext uri="{BB962C8B-B14F-4D97-AF65-F5344CB8AC3E}">
        <p14:creationId xmlns:p14="http://schemas.microsoft.com/office/powerpoint/2010/main" val="904714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F4E8DB-8167-4838-BAB4-E8525BFEFC6B}" type="slidenum">
              <a:rPr lang="en-US" smtClean="0"/>
              <a:t>43</a:t>
            </a:fld>
            <a:endParaRPr lang="en-US" dirty="0"/>
          </a:p>
        </p:txBody>
      </p:sp>
    </p:spTree>
    <p:extLst>
      <p:ext uri="{BB962C8B-B14F-4D97-AF65-F5344CB8AC3E}">
        <p14:creationId xmlns:p14="http://schemas.microsoft.com/office/powerpoint/2010/main" val="2581901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30A43-BDC8-A44A-99C0-ADF5F5F91BD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85C3514-F751-CD4B-B368-BBE7DB8896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97282EB-6BC8-C148-8878-AAD029F5500E}"/>
              </a:ext>
            </a:extLst>
          </p:cNvPr>
          <p:cNvSpPr>
            <a:spLocks noGrp="1"/>
          </p:cNvSpPr>
          <p:nvPr>
            <p:ph type="dt" sz="half" idx="10"/>
          </p:nvPr>
        </p:nvSpPr>
        <p:spPr/>
        <p:txBody>
          <a:bodyPr/>
          <a:lstStyle/>
          <a:p>
            <a:fld id="{EED48F0D-D247-4746-96D0-C804125082D3}" type="datetimeFigureOut">
              <a:rPr lang="en-US" smtClean="0"/>
              <a:t>10/26/20</a:t>
            </a:fld>
            <a:endParaRPr lang="en-US"/>
          </a:p>
        </p:txBody>
      </p:sp>
      <p:sp>
        <p:nvSpPr>
          <p:cNvPr id="5" name="Footer Placeholder 4">
            <a:extLst>
              <a:ext uri="{FF2B5EF4-FFF2-40B4-BE49-F238E27FC236}">
                <a16:creationId xmlns:a16="http://schemas.microsoft.com/office/drawing/2014/main" id="{14B228B6-A8D8-6F4D-AC43-267E38FFB6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C5DAB-2A71-6F4A-9E31-714DBB20EB2E}"/>
              </a:ext>
            </a:extLst>
          </p:cNvPr>
          <p:cNvSpPr>
            <a:spLocks noGrp="1"/>
          </p:cNvSpPr>
          <p:nvPr>
            <p:ph type="sldNum" sz="quarter" idx="12"/>
          </p:nvPr>
        </p:nvSpPr>
        <p:spPr/>
        <p:txBody>
          <a:bodyPr/>
          <a:lstStyle/>
          <a:p>
            <a:fld id="{A9C37F49-5857-CB45-94A4-1645312228AD}" type="slidenum">
              <a:rPr lang="en-US" smtClean="0"/>
              <a:t>‹#›</a:t>
            </a:fld>
            <a:endParaRPr lang="en-US"/>
          </a:p>
        </p:txBody>
      </p:sp>
    </p:spTree>
    <p:extLst>
      <p:ext uri="{BB962C8B-B14F-4D97-AF65-F5344CB8AC3E}">
        <p14:creationId xmlns:p14="http://schemas.microsoft.com/office/powerpoint/2010/main" val="3018806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EA13B-711C-D14E-94CB-CD3BE28F9B1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9BF7C0C-BF1F-F147-A92B-A7A9C5D5F6E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9F60345-665B-9344-9EF6-A978EEFD24D3}"/>
              </a:ext>
            </a:extLst>
          </p:cNvPr>
          <p:cNvSpPr>
            <a:spLocks noGrp="1"/>
          </p:cNvSpPr>
          <p:nvPr>
            <p:ph type="dt" sz="half" idx="10"/>
          </p:nvPr>
        </p:nvSpPr>
        <p:spPr/>
        <p:txBody>
          <a:bodyPr/>
          <a:lstStyle/>
          <a:p>
            <a:fld id="{EED48F0D-D247-4746-96D0-C804125082D3}" type="datetimeFigureOut">
              <a:rPr lang="en-US" smtClean="0"/>
              <a:t>10/26/20</a:t>
            </a:fld>
            <a:endParaRPr lang="en-US"/>
          </a:p>
        </p:txBody>
      </p:sp>
      <p:sp>
        <p:nvSpPr>
          <p:cNvPr id="5" name="Footer Placeholder 4">
            <a:extLst>
              <a:ext uri="{FF2B5EF4-FFF2-40B4-BE49-F238E27FC236}">
                <a16:creationId xmlns:a16="http://schemas.microsoft.com/office/drawing/2014/main" id="{890911FF-A6AF-AE4B-99D8-89A5BDD4D3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8CD3AD-1126-5D46-95F0-26EC0C470DE7}"/>
              </a:ext>
            </a:extLst>
          </p:cNvPr>
          <p:cNvSpPr>
            <a:spLocks noGrp="1"/>
          </p:cNvSpPr>
          <p:nvPr>
            <p:ph type="sldNum" sz="quarter" idx="12"/>
          </p:nvPr>
        </p:nvSpPr>
        <p:spPr/>
        <p:txBody>
          <a:bodyPr/>
          <a:lstStyle/>
          <a:p>
            <a:fld id="{A9C37F49-5857-CB45-94A4-1645312228AD}" type="slidenum">
              <a:rPr lang="en-US" smtClean="0"/>
              <a:t>‹#›</a:t>
            </a:fld>
            <a:endParaRPr lang="en-US"/>
          </a:p>
        </p:txBody>
      </p:sp>
    </p:spTree>
    <p:extLst>
      <p:ext uri="{BB962C8B-B14F-4D97-AF65-F5344CB8AC3E}">
        <p14:creationId xmlns:p14="http://schemas.microsoft.com/office/powerpoint/2010/main" val="1512587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9A1285-D771-564F-9A19-C1DE5FE1338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E2731DE-D221-6C4D-897D-CB05570EA35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5EBAB5A-5609-6943-A3FD-61E32F88EDB2}"/>
              </a:ext>
            </a:extLst>
          </p:cNvPr>
          <p:cNvSpPr>
            <a:spLocks noGrp="1"/>
          </p:cNvSpPr>
          <p:nvPr>
            <p:ph type="dt" sz="half" idx="10"/>
          </p:nvPr>
        </p:nvSpPr>
        <p:spPr/>
        <p:txBody>
          <a:bodyPr/>
          <a:lstStyle/>
          <a:p>
            <a:fld id="{EED48F0D-D247-4746-96D0-C804125082D3}" type="datetimeFigureOut">
              <a:rPr lang="en-US" smtClean="0"/>
              <a:t>10/26/20</a:t>
            </a:fld>
            <a:endParaRPr lang="en-US"/>
          </a:p>
        </p:txBody>
      </p:sp>
      <p:sp>
        <p:nvSpPr>
          <p:cNvPr id="5" name="Footer Placeholder 4">
            <a:extLst>
              <a:ext uri="{FF2B5EF4-FFF2-40B4-BE49-F238E27FC236}">
                <a16:creationId xmlns:a16="http://schemas.microsoft.com/office/drawing/2014/main" id="{CD772143-4506-9941-9BA4-37CD147BEA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01D9E5-D23F-4A43-93FC-B5087B5E6038}"/>
              </a:ext>
            </a:extLst>
          </p:cNvPr>
          <p:cNvSpPr>
            <a:spLocks noGrp="1"/>
          </p:cNvSpPr>
          <p:nvPr>
            <p:ph type="sldNum" sz="quarter" idx="12"/>
          </p:nvPr>
        </p:nvSpPr>
        <p:spPr/>
        <p:txBody>
          <a:bodyPr/>
          <a:lstStyle/>
          <a:p>
            <a:fld id="{A9C37F49-5857-CB45-94A4-1645312228AD}" type="slidenum">
              <a:rPr lang="en-US" smtClean="0"/>
              <a:t>‹#›</a:t>
            </a:fld>
            <a:endParaRPr lang="en-US"/>
          </a:p>
        </p:txBody>
      </p:sp>
    </p:spTree>
    <p:extLst>
      <p:ext uri="{BB962C8B-B14F-4D97-AF65-F5344CB8AC3E}">
        <p14:creationId xmlns:p14="http://schemas.microsoft.com/office/powerpoint/2010/main" val="2954327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Collaborator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43AD0CB6-DA12-4697-B331-9EF6B80347AE}" type="slidenum">
              <a:rPr lang="en-US" smtClean="0"/>
              <a:t>‹#›</a:t>
            </a:fld>
            <a:endParaRPr lang="en-US"/>
          </a:p>
        </p:txBody>
      </p:sp>
      <p:sp>
        <p:nvSpPr>
          <p:cNvPr id="6" name="Picture Placeholder 7"/>
          <p:cNvSpPr>
            <a:spLocks noGrp="1"/>
          </p:cNvSpPr>
          <p:nvPr>
            <p:ph type="pic" sz="quarter" idx="13"/>
          </p:nvPr>
        </p:nvSpPr>
        <p:spPr>
          <a:xfrm>
            <a:off x="2165916" y="1990514"/>
            <a:ext cx="3651163" cy="3651163"/>
          </a:xfrm>
          <a:prstGeom prst="ellipse">
            <a:avLst/>
          </a:prstGeom>
          <a:no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11" name="Picture Placeholder 7"/>
          <p:cNvSpPr>
            <a:spLocks noGrp="1"/>
          </p:cNvSpPr>
          <p:nvPr>
            <p:ph type="pic" sz="quarter" idx="14"/>
          </p:nvPr>
        </p:nvSpPr>
        <p:spPr>
          <a:xfrm>
            <a:off x="6444961" y="1990514"/>
            <a:ext cx="3651163" cy="3651163"/>
          </a:xfrm>
          <a:prstGeom prst="ellipse">
            <a:avLst/>
          </a:prstGeom>
          <a:no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7" name="Title 1">
            <a:extLst>
              <a:ext uri="{FF2B5EF4-FFF2-40B4-BE49-F238E27FC236}">
                <a16:creationId xmlns:a16="http://schemas.microsoft.com/office/drawing/2014/main" id="{3252CB28-CF32-EA48-A5B8-585E706AB9E0}"/>
              </a:ext>
            </a:extLst>
          </p:cNvPr>
          <p:cNvSpPr txBox="1">
            <a:spLocks/>
          </p:cNvSpPr>
          <p:nvPr/>
        </p:nvSpPr>
        <p:spPr>
          <a:xfrm>
            <a:off x="854699" y="1153918"/>
            <a:ext cx="9833429" cy="715825"/>
          </a:xfrm>
          <a:prstGeom prst="rect">
            <a:avLst/>
          </a:prstGeom>
        </p:spPr>
        <p:txBody>
          <a:bodyPr wrap="square"/>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dirty="0"/>
              <a:t>In collaboration with</a:t>
            </a:r>
          </a:p>
        </p:txBody>
      </p:sp>
    </p:spTree>
    <p:extLst>
      <p:ext uri="{BB962C8B-B14F-4D97-AF65-F5344CB8AC3E}">
        <p14:creationId xmlns:p14="http://schemas.microsoft.com/office/powerpoint/2010/main" val="1776554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Collaborator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43AD0CB6-DA12-4697-B331-9EF6B80347AE}" type="slidenum">
              <a:rPr lang="en-US" smtClean="0"/>
              <a:t>‹#›</a:t>
            </a:fld>
            <a:endParaRPr lang="en-US"/>
          </a:p>
        </p:txBody>
      </p:sp>
      <p:sp>
        <p:nvSpPr>
          <p:cNvPr id="6" name="Picture Placeholder 7"/>
          <p:cNvSpPr>
            <a:spLocks noGrp="1"/>
          </p:cNvSpPr>
          <p:nvPr>
            <p:ph type="pic" sz="quarter" idx="13"/>
          </p:nvPr>
        </p:nvSpPr>
        <p:spPr>
          <a:xfrm>
            <a:off x="1596572" y="2218817"/>
            <a:ext cx="2638602" cy="2638602"/>
          </a:xfrm>
          <a:prstGeom prst="ellipse">
            <a:avLst/>
          </a:prstGeom>
          <a:no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11" name="Picture Placeholder 7"/>
          <p:cNvSpPr>
            <a:spLocks noGrp="1"/>
          </p:cNvSpPr>
          <p:nvPr>
            <p:ph type="pic" sz="quarter" idx="14"/>
          </p:nvPr>
        </p:nvSpPr>
        <p:spPr>
          <a:xfrm>
            <a:off x="4736930" y="2218817"/>
            <a:ext cx="2638602" cy="2638602"/>
          </a:xfrm>
          <a:prstGeom prst="ellipse">
            <a:avLst/>
          </a:prstGeom>
          <a:no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12" name="Picture Placeholder 7"/>
          <p:cNvSpPr>
            <a:spLocks noGrp="1"/>
          </p:cNvSpPr>
          <p:nvPr>
            <p:ph type="pic" sz="quarter" idx="15"/>
          </p:nvPr>
        </p:nvSpPr>
        <p:spPr>
          <a:xfrm>
            <a:off x="7877287" y="2218817"/>
            <a:ext cx="2638602" cy="2638602"/>
          </a:xfrm>
          <a:prstGeom prst="ellipse">
            <a:avLst/>
          </a:prstGeom>
          <a:no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7" name="Title 1">
            <a:extLst>
              <a:ext uri="{FF2B5EF4-FFF2-40B4-BE49-F238E27FC236}">
                <a16:creationId xmlns:a16="http://schemas.microsoft.com/office/drawing/2014/main" id="{3252CB28-CF32-EA48-A5B8-585E706AB9E0}"/>
              </a:ext>
            </a:extLst>
          </p:cNvPr>
          <p:cNvSpPr txBox="1">
            <a:spLocks/>
          </p:cNvSpPr>
          <p:nvPr/>
        </p:nvSpPr>
        <p:spPr>
          <a:xfrm>
            <a:off x="854699" y="1153918"/>
            <a:ext cx="9833429" cy="715825"/>
          </a:xfrm>
          <a:prstGeom prst="rect">
            <a:avLst/>
          </a:prstGeom>
        </p:spPr>
        <p:txBody>
          <a:bodyPr wrap="square"/>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dirty="0"/>
              <a:t>In collaboration with</a:t>
            </a:r>
          </a:p>
        </p:txBody>
      </p:sp>
    </p:spTree>
    <p:extLst>
      <p:ext uri="{BB962C8B-B14F-4D97-AF65-F5344CB8AC3E}">
        <p14:creationId xmlns:p14="http://schemas.microsoft.com/office/powerpoint/2010/main" val="176871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3433" y="2339984"/>
            <a:ext cx="4187371" cy="1783443"/>
          </a:xfrm>
        </p:spPr>
        <p:txBody>
          <a:bodyPr wrap="square" anchor="ctr" anchorCtr="0"/>
          <a:lstStyle>
            <a:lvl1pPr>
              <a:lnSpc>
                <a:spcPct val="100000"/>
              </a:lnSpc>
              <a:defRPr sz="4000" b="0" i="1">
                <a:latin typeface="Prometo Medium" panose="020B0704030203060203" pitchFamily="34" charset="0"/>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43AD0CB6-DA12-4697-B331-9EF6B80347AE}" type="slidenum">
              <a:rPr lang="en-US" smtClean="0"/>
              <a:t>‹#›</a:t>
            </a:fld>
            <a:endParaRPr lang="en-US"/>
          </a:p>
        </p:txBody>
      </p:sp>
    </p:spTree>
    <p:extLst>
      <p:ext uri="{BB962C8B-B14F-4D97-AF65-F5344CB8AC3E}">
        <p14:creationId xmlns:p14="http://schemas.microsoft.com/office/powerpoint/2010/main" val="3074351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lstStyle>
            <a:lvl1pPr>
              <a:defRPr sz="3600">
                <a:latin typeface="Prometo Medium" panose="020B0704030203060203" pitchFamily="34" charset="0"/>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43AD0CB6-DA12-4697-B331-9EF6B80347AE}" type="slidenum">
              <a:rPr lang="en-US" smtClean="0"/>
              <a:t>‹#›</a:t>
            </a:fld>
            <a:endParaRPr lang="en-US"/>
          </a:p>
        </p:txBody>
      </p:sp>
    </p:spTree>
    <p:extLst>
      <p:ext uri="{BB962C8B-B14F-4D97-AF65-F5344CB8AC3E}">
        <p14:creationId xmlns:p14="http://schemas.microsoft.com/office/powerpoint/2010/main" val="113300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8B709-FAB3-FC4D-8C28-31CDE8076FFA}"/>
              </a:ext>
            </a:extLst>
          </p:cNvPr>
          <p:cNvSpPr>
            <a:spLocks noGrp="1"/>
          </p:cNvSpPr>
          <p:nvPr>
            <p:ph type="title"/>
          </p:nvPr>
        </p:nvSpPr>
        <p:spPr>
          <a:xfrm>
            <a:off x="854699" y="1162796"/>
            <a:ext cx="9833429" cy="1028700"/>
          </a:xfrm>
        </p:spPr>
        <p:txBody>
          <a:bodyPr/>
          <a:lstStyle>
            <a:lvl1pPr>
              <a:defRPr>
                <a:latin typeface="Prometo Medium" panose="020B0704030203060203"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B8D4806-3DB5-6142-AB3F-0CFC82A34357}"/>
              </a:ext>
            </a:extLst>
          </p:cNvPr>
          <p:cNvSpPr>
            <a:spLocks noGrp="1"/>
          </p:cNvSpPr>
          <p:nvPr>
            <p:ph idx="1"/>
          </p:nvPr>
        </p:nvSpPr>
        <p:spPr>
          <a:xfrm>
            <a:off x="854699" y="2017946"/>
            <a:ext cx="9833429" cy="3429000"/>
          </a:xfrm>
          <a:prstGeom prst="rect">
            <a:avLst/>
          </a:prstGeom>
        </p:spPr>
        <p:txBody>
          <a:bodyPr wrap="square"/>
          <a:lstStyle>
            <a:lvl1pPr marL="295275" indent="-295275">
              <a:buClr>
                <a:srgbClr val="FF5A5A"/>
              </a:buClr>
              <a:buFont typeface="Arial" panose="020B0604020202020204" pitchFamily="34" charset="0"/>
              <a:buChar char="•"/>
              <a:tabLst/>
              <a:defRPr sz="2000" b="1">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p:txBody>
          <a:bodyPr/>
          <a:lstStyle>
            <a:lvl1pPr>
              <a:defRPr>
                <a:latin typeface="Century Gothic" panose="020B0502020202020204" pitchFamily="34" charset="0"/>
              </a:defRPr>
            </a:lvl1pPr>
          </a:lstStyle>
          <a:p>
            <a:fld id="{43AD0CB6-DA12-4697-B331-9EF6B80347AE}" type="slidenum">
              <a:rPr lang="en-US" smtClean="0"/>
              <a:t>‹#›</a:t>
            </a:fld>
            <a:endParaRPr lang="en-US"/>
          </a:p>
        </p:txBody>
      </p:sp>
    </p:spTree>
    <p:extLst>
      <p:ext uri="{BB962C8B-B14F-4D97-AF65-F5344CB8AC3E}">
        <p14:creationId xmlns:p14="http://schemas.microsoft.com/office/powerpoint/2010/main" val="376412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F3037B-1C48-8541-B535-58A0D84084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5" name="Oval 4">
            <a:extLst>
              <a:ext uri="{FF2B5EF4-FFF2-40B4-BE49-F238E27FC236}">
                <a16:creationId xmlns:a16="http://schemas.microsoft.com/office/drawing/2014/main" id="{F1BC835E-1FDE-6041-8926-84031BDA9C3E}"/>
              </a:ext>
            </a:extLst>
          </p:cNvPr>
          <p:cNvSpPr/>
          <p:nvPr/>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Номер слайда 21">
            <a:extLst>
              <a:ext uri="{FF2B5EF4-FFF2-40B4-BE49-F238E27FC236}">
                <a16:creationId xmlns:a16="http://schemas.microsoft.com/office/drawing/2014/main" id="{BB676755-0E40-6F4B-AD9C-FFCD5A442711}"/>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fld id="{43AD0CB6-DA12-4697-B331-9EF6B80347AE}" type="slidenum">
              <a:rPr lang="en-US" smtClean="0"/>
              <a:t>‹#›</a:t>
            </a:fld>
            <a:endParaRPr lang="en-US"/>
          </a:p>
        </p:txBody>
      </p:sp>
    </p:spTree>
    <p:extLst>
      <p:ext uri="{BB962C8B-B14F-4D97-AF65-F5344CB8AC3E}">
        <p14:creationId xmlns:p14="http://schemas.microsoft.com/office/powerpoint/2010/main" val="3189403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43AD0CB6-DA12-4697-B331-9EF6B80347AE}" type="slidenum">
              <a:rPr lang="en-US" smtClean="0"/>
              <a:t>‹#›</a:t>
            </a:fld>
            <a:endParaRPr lang="en-US"/>
          </a:p>
        </p:txBody>
      </p:sp>
    </p:spTree>
    <p:extLst>
      <p:ext uri="{BB962C8B-B14F-4D97-AF65-F5344CB8AC3E}">
        <p14:creationId xmlns:p14="http://schemas.microsoft.com/office/powerpoint/2010/main" val="2141808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631FDD3D-8ED8-CE46-BAA2-72A8866A94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b="13962"/>
          <a:stretch/>
        </p:blipFill>
        <p:spPr>
          <a:xfrm>
            <a:off x="2409957" y="4031554"/>
            <a:ext cx="2331719" cy="2179388"/>
          </a:xfrm>
          <a:prstGeom prst="rect">
            <a:avLst/>
          </a:prstGeom>
          <a:noFill/>
        </p:spPr>
      </p:pic>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43AD0CB6-DA12-4697-B331-9EF6B80347AE}" type="slidenum">
              <a:rPr lang="en-US" smtClean="0"/>
              <a:t>‹#›</a:t>
            </a:fld>
            <a:endParaRPr lang="en-US"/>
          </a:p>
        </p:txBody>
      </p:sp>
      <p:sp>
        <p:nvSpPr>
          <p:cNvPr id="8" name="Oval 7">
            <a:extLst>
              <a:ext uri="{FF2B5EF4-FFF2-40B4-BE49-F238E27FC236}">
                <a16:creationId xmlns:a16="http://schemas.microsoft.com/office/drawing/2014/main" id="{DC1CD14E-4A4D-B744-99A0-27C09CA41F71}"/>
              </a:ext>
            </a:extLst>
          </p:cNvPr>
          <p:cNvSpPr/>
          <p:nvPr/>
        </p:nvSpPr>
        <p:spPr>
          <a:xfrm>
            <a:off x="-370703" y="985696"/>
            <a:ext cx="4795509" cy="479550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itle 2">
            <a:extLst>
              <a:ext uri="{FF2B5EF4-FFF2-40B4-BE49-F238E27FC236}">
                <a16:creationId xmlns:a16="http://schemas.microsoft.com/office/drawing/2014/main" id="{6D03C6C9-AEF7-7D4A-A337-2DA1DC1A6360}"/>
              </a:ext>
            </a:extLst>
          </p:cNvPr>
          <p:cNvSpPr>
            <a:spLocks noGrp="1"/>
          </p:cNvSpPr>
          <p:nvPr>
            <p:ph type="title"/>
          </p:nvPr>
        </p:nvSpPr>
        <p:spPr>
          <a:xfrm>
            <a:off x="871176" y="2389412"/>
            <a:ext cx="4187371" cy="1783443"/>
          </a:xfrm>
        </p:spPr>
        <p:txBody>
          <a:bodyPr wrap="square" anchor="ctr" anchorCtr="0"/>
          <a:lstStyle>
            <a:lvl1pPr>
              <a:lnSpc>
                <a:spcPct val="100000"/>
              </a:lnSpc>
              <a:defRPr>
                <a:latin typeface="Prometo Medium" panose="020B0704030203060203" pitchFamily="34" charset="0"/>
              </a:defRPr>
            </a:lvl1pPr>
          </a:lstStyle>
          <a:p>
            <a:r>
              <a:rPr lang="en-US">
                <a:solidFill>
                  <a:schemeClr val="bg1"/>
                </a:solidFill>
              </a:rPr>
              <a:t>Click to edit Master title style</a:t>
            </a:r>
            <a:endParaRPr lang="en-US" dirty="0">
              <a:solidFill>
                <a:schemeClr val="bg1"/>
              </a:solidFill>
            </a:endParaRPr>
          </a:p>
        </p:txBody>
      </p:sp>
    </p:spTree>
    <p:extLst>
      <p:ext uri="{BB962C8B-B14F-4D97-AF65-F5344CB8AC3E}">
        <p14:creationId xmlns:p14="http://schemas.microsoft.com/office/powerpoint/2010/main" val="1210274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DBA53-2ABA-F642-9E6B-6947BB071FB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0459D5E-3A7D-144F-9D83-2B3AEEDCE87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8FDDE29-775E-6644-A9D2-9BA52B370FFF}"/>
              </a:ext>
            </a:extLst>
          </p:cNvPr>
          <p:cNvSpPr>
            <a:spLocks noGrp="1"/>
          </p:cNvSpPr>
          <p:nvPr>
            <p:ph type="dt" sz="half" idx="10"/>
          </p:nvPr>
        </p:nvSpPr>
        <p:spPr/>
        <p:txBody>
          <a:bodyPr/>
          <a:lstStyle/>
          <a:p>
            <a:fld id="{EED48F0D-D247-4746-96D0-C804125082D3}" type="datetimeFigureOut">
              <a:rPr lang="en-US" smtClean="0"/>
              <a:t>10/26/20</a:t>
            </a:fld>
            <a:endParaRPr lang="en-US"/>
          </a:p>
        </p:txBody>
      </p:sp>
      <p:sp>
        <p:nvSpPr>
          <p:cNvPr id="5" name="Footer Placeholder 4">
            <a:extLst>
              <a:ext uri="{FF2B5EF4-FFF2-40B4-BE49-F238E27FC236}">
                <a16:creationId xmlns:a16="http://schemas.microsoft.com/office/drawing/2014/main" id="{1BE1288B-2B29-C940-B3CA-BFCD9746C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375BE5-6133-F044-9035-4AB2B18CF680}"/>
              </a:ext>
            </a:extLst>
          </p:cNvPr>
          <p:cNvSpPr>
            <a:spLocks noGrp="1"/>
          </p:cNvSpPr>
          <p:nvPr>
            <p:ph type="sldNum" sz="quarter" idx="12"/>
          </p:nvPr>
        </p:nvSpPr>
        <p:spPr/>
        <p:txBody>
          <a:bodyPr/>
          <a:lstStyle/>
          <a:p>
            <a:fld id="{A9C37F49-5857-CB45-94A4-1645312228AD}" type="slidenum">
              <a:rPr lang="en-US" smtClean="0"/>
              <a:t>‹#›</a:t>
            </a:fld>
            <a:endParaRPr lang="en-US"/>
          </a:p>
        </p:txBody>
      </p:sp>
    </p:spTree>
    <p:extLst>
      <p:ext uri="{BB962C8B-B14F-4D97-AF65-F5344CB8AC3E}">
        <p14:creationId xmlns:p14="http://schemas.microsoft.com/office/powerpoint/2010/main" val="774838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F71052-DA50-4B4B-8DFB-1DABC7DF992D}"/>
              </a:ext>
            </a:extLst>
          </p:cNvPr>
          <p:cNvSpPr/>
          <p:nvPr/>
        </p:nvSpPr>
        <p:spPr>
          <a:xfrm>
            <a:off x="10239153" y="382772"/>
            <a:ext cx="1743740" cy="49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43AD0CB6-DA12-4697-B331-9EF6B80347AE}" type="slidenum">
              <a:rPr lang="en-US" smtClean="0"/>
              <a:t>‹#›</a:t>
            </a:fld>
            <a:endParaRPr lang="en-US"/>
          </a:p>
        </p:txBody>
      </p:sp>
      <p:sp>
        <p:nvSpPr>
          <p:cNvPr id="6" name="Oval 5">
            <a:extLst>
              <a:ext uri="{FF2B5EF4-FFF2-40B4-BE49-F238E27FC236}">
                <a16:creationId xmlns:a16="http://schemas.microsoft.com/office/drawing/2014/main" id="{DB817CDA-7B77-AB40-BB83-5A74ECA3C43C}"/>
              </a:ext>
            </a:extLst>
          </p:cNvPr>
          <p:cNvSpPr/>
          <p:nvPr/>
        </p:nvSpPr>
        <p:spPr>
          <a:xfrm>
            <a:off x="9841783" y="325400"/>
            <a:ext cx="4700433" cy="470043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7" name="Picture Placeholder 4">
            <a:extLst>
              <a:ext uri="{FF2B5EF4-FFF2-40B4-BE49-F238E27FC236}">
                <a16:creationId xmlns:a16="http://schemas.microsoft.com/office/drawing/2014/main" id="{DF4CBD03-A70F-1748-A3E3-DA22AF751C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b="13962"/>
          <a:stretch/>
        </p:blipFill>
        <p:spPr>
          <a:xfrm>
            <a:off x="4943790" y="4437954"/>
            <a:ext cx="2331719" cy="2179388"/>
          </a:xfrm>
          <a:prstGeom prst="rect">
            <a:avLst/>
          </a:prstGeom>
          <a:noFill/>
        </p:spPr>
      </p:pic>
      <p:sp>
        <p:nvSpPr>
          <p:cNvPr id="12" name="Content Placeholder 2">
            <a:extLst>
              <a:ext uri="{FF2B5EF4-FFF2-40B4-BE49-F238E27FC236}">
                <a16:creationId xmlns:a16="http://schemas.microsoft.com/office/drawing/2014/main" id="{D1C1B83B-3828-BC4C-8CF0-14A7E57C9618}"/>
              </a:ext>
            </a:extLst>
          </p:cNvPr>
          <p:cNvSpPr>
            <a:spLocks noGrp="1"/>
          </p:cNvSpPr>
          <p:nvPr>
            <p:ph idx="1"/>
          </p:nvPr>
        </p:nvSpPr>
        <p:spPr>
          <a:xfrm>
            <a:off x="846075" y="2302071"/>
            <a:ext cx="4892958" cy="3429000"/>
          </a:xfrm>
          <a:prstGeom prst="rect">
            <a:avLst/>
          </a:prstGeom>
        </p:spPr>
        <p:txBody>
          <a:bodyPr wrap="square"/>
          <a:lstStyle>
            <a:lvl1pPr marL="295275" indent="-295275">
              <a:lnSpc>
                <a:spcPct val="100000"/>
              </a:lnSpc>
              <a:buClr>
                <a:srgbClr val="FF5A5A"/>
              </a:buClr>
              <a:buFont typeface="Arial" panose="020B0604020202020204" pitchFamily="34" charset="0"/>
              <a:buChar char="•"/>
              <a:tabLst/>
              <a:defRPr sz="2000" b="1">
                <a:solidFill>
                  <a:schemeClr val="bg2"/>
                </a:solidFill>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3">
            <a:extLst>
              <a:ext uri="{FF2B5EF4-FFF2-40B4-BE49-F238E27FC236}">
                <a16:creationId xmlns:a16="http://schemas.microsoft.com/office/drawing/2014/main" id="{29E5534A-D5FE-9440-AE5B-B141C578A7C5}"/>
              </a:ext>
            </a:extLst>
          </p:cNvPr>
          <p:cNvSpPr>
            <a:spLocks noGrp="1"/>
          </p:cNvSpPr>
          <p:nvPr>
            <p:ph type="pic" sz="quarter" idx="11"/>
          </p:nvPr>
        </p:nvSpPr>
        <p:spPr>
          <a:xfrm>
            <a:off x="6109398" y="1432831"/>
            <a:ext cx="5687367" cy="4324874"/>
          </a:xfrm>
          <a:gradFill>
            <a:gsLst>
              <a:gs pos="0">
                <a:schemeClr val="bg1">
                  <a:lumMod val="85000"/>
                </a:schemeClr>
              </a:gs>
              <a:gs pos="99000">
                <a:schemeClr val="bg1">
                  <a:lumMod val="75000"/>
                </a:schemeClr>
              </a:gs>
            </a:gsLst>
            <a:lin ang="5400000" scaled="1"/>
          </a:gradFill>
        </p:spPr>
        <p:txBody>
          <a:bodyPr anchor="ctr">
            <a:normAutofit/>
          </a:bodyPr>
          <a:lstStyle>
            <a:lvl1pPr algn="ctr">
              <a:defRPr sz="1200">
                <a:latin typeface="Century Gothic" panose="020B0502020202020204" pitchFamily="34" charset="0"/>
              </a:defRPr>
            </a:lvl1pPr>
          </a:lstStyle>
          <a:p>
            <a:r>
              <a:rPr lang="en-US"/>
              <a:t>Click icon to add picture</a:t>
            </a:r>
            <a:endParaRPr lang="en-US" dirty="0"/>
          </a:p>
        </p:txBody>
      </p:sp>
      <p:sp>
        <p:nvSpPr>
          <p:cNvPr id="14" name="Title 1">
            <a:extLst>
              <a:ext uri="{FF2B5EF4-FFF2-40B4-BE49-F238E27FC236}">
                <a16:creationId xmlns:a16="http://schemas.microsoft.com/office/drawing/2014/main" id="{2C581AF7-14F2-A444-B73B-0A2E5A896822}"/>
              </a:ext>
            </a:extLst>
          </p:cNvPr>
          <p:cNvSpPr>
            <a:spLocks noGrp="1"/>
          </p:cNvSpPr>
          <p:nvPr>
            <p:ph type="title" hasCustomPrompt="1"/>
          </p:nvPr>
        </p:nvSpPr>
        <p:spPr>
          <a:xfrm>
            <a:off x="846074" y="1051047"/>
            <a:ext cx="5069272" cy="1028700"/>
          </a:xfrm>
        </p:spPr>
        <p:txBody>
          <a:bodyPr/>
          <a:lstStyle>
            <a:lvl1pPr>
              <a:lnSpc>
                <a:spcPct val="100000"/>
              </a:lnSpc>
              <a:defRPr sz="3600" i="1">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3965425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6074" y="1054736"/>
            <a:ext cx="5069272" cy="1028700"/>
          </a:xfrm>
        </p:spPr>
        <p:txBody>
          <a:bodyPr/>
          <a:lstStyle>
            <a:lvl1pPr>
              <a:lnSpc>
                <a:spcPct val="100000"/>
              </a:lnSpc>
              <a:defRPr sz="3600" i="1">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43AD0CB6-DA12-4697-B331-9EF6B80347AE}" type="slidenum">
              <a:rPr lang="en-US" smtClean="0"/>
              <a:t>‹#›</a:t>
            </a:fld>
            <a:endParaRPr lang="en-US"/>
          </a:p>
        </p:txBody>
      </p:sp>
      <p:pic>
        <p:nvPicPr>
          <p:cNvPr id="6" name="Picture Placeholder 4">
            <a:extLst>
              <a:ext uri="{FF2B5EF4-FFF2-40B4-BE49-F238E27FC236}">
                <a16:creationId xmlns:a16="http://schemas.microsoft.com/office/drawing/2014/main" id="{3CB26DEB-9258-F842-8984-237859FC89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6277809" y="4087166"/>
            <a:ext cx="2331719" cy="2770834"/>
          </a:xfrm>
          <a:prstGeom prst="rect">
            <a:avLst/>
          </a:prstGeom>
          <a:noFill/>
        </p:spPr>
      </p:pic>
      <p:pic>
        <p:nvPicPr>
          <p:cNvPr id="9" name="Picture Placeholder 4">
            <a:extLst>
              <a:ext uri="{FF2B5EF4-FFF2-40B4-BE49-F238E27FC236}">
                <a16:creationId xmlns:a16="http://schemas.microsoft.com/office/drawing/2014/main" id="{85CAB737-5A33-3341-93BA-CB3E607FCB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6277809" y="1334822"/>
            <a:ext cx="2331719" cy="2770834"/>
          </a:xfrm>
          <a:prstGeom prst="rect">
            <a:avLst/>
          </a:prstGeom>
          <a:noFill/>
        </p:spPr>
      </p:pic>
      <p:pic>
        <p:nvPicPr>
          <p:cNvPr id="10" name="Picture Placeholder 4">
            <a:extLst>
              <a:ext uri="{FF2B5EF4-FFF2-40B4-BE49-F238E27FC236}">
                <a16:creationId xmlns:a16="http://schemas.microsoft.com/office/drawing/2014/main" id="{7E081F6A-6EBD-3D4A-9D66-E06E6CAC78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37010"/>
          <a:stretch/>
        </p:blipFill>
        <p:spPr>
          <a:xfrm>
            <a:off x="6277809" y="0"/>
            <a:ext cx="2331719" cy="1349350"/>
          </a:xfrm>
          <a:prstGeom prst="rect">
            <a:avLst/>
          </a:prstGeom>
          <a:noFill/>
        </p:spPr>
      </p:pic>
      <p:sp>
        <p:nvSpPr>
          <p:cNvPr id="8" name="Picture Placeholder 7"/>
          <p:cNvSpPr>
            <a:spLocks noGrp="1"/>
          </p:cNvSpPr>
          <p:nvPr>
            <p:ph type="pic" sz="quarter" idx="12"/>
          </p:nvPr>
        </p:nvSpPr>
        <p:spPr>
          <a:xfrm>
            <a:off x="7074639" y="0"/>
            <a:ext cx="5117361" cy="6858000"/>
          </a:xfrm>
          <a:custGeom>
            <a:avLst/>
            <a:gdLst>
              <a:gd name="connsiteX0" fmla="*/ 1551265 w 5117361"/>
              <a:gd name="connsiteY0" fmla="*/ 0 h 6858000"/>
              <a:gd name="connsiteX1" fmla="*/ 5117361 w 5117361"/>
              <a:gd name="connsiteY1" fmla="*/ 0 h 6858000"/>
              <a:gd name="connsiteX2" fmla="*/ 5117361 w 5117361"/>
              <a:gd name="connsiteY2" fmla="*/ 6858000 h 6858000"/>
              <a:gd name="connsiteX3" fmla="*/ 1551265 w 5117361"/>
              <a:gd name="connsiteY3" fmla="*/ 6858000 h 6858000"/>
              <a:gd name="connsiteX4" fmla="*/ 1496804 w 5117361"/>
              <a:gd name="connsiteY4" fmla="*/ 6810825 h 6858000"/>
              <a:gd name="connsiteX5" fmla="*/ 0 w 5117361"/>
              <a:gd name="connsiteY5" fmla="*/ 3429000 h 6858000"/>
              <a:gd name="connsiteX6" fmla="*/ 1496804 w 5117361"/>
              <a:gd name="connsiteY6" fmla="*/ 471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61" h="6858000">
                <a:moveTo>
                  <a:pt x="1551265" y="0"/>
                </a:moveTo>
                <a:lnTo>
                  <a:pt x="5117361" y="0"/>
                </a:lnTo>
                <a:lnTo>
                  <a:pt x="5117361" y="6858000"/>
                </a:lnTo>
                <a:lnTo>
                  <a:pt x="1551265" y="6858000"/>
                </a:lnTo>
                <a:lnTo>
                  <a:pt x="1496804" y="6810825"/>
                </a:lnTo>
                <a:cubicBezTo>
                  <a:pt x="577286" y="5975085"/>
                  <a:pt x="0" y="4769459"/>
                  <a:pt x="0" y="3429000"/>
                </a:cubicBezTo>
                <a:cubicBezTo>
                  <a:pt x="0" y="2088542"/>
                  <a:pt x="577286" y="882916"/>
                  <a:pt x="1496804" y="47175"/>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r>
              <a:rPr lang="en-US"/>
              <a:t>Click icon to add picture</a:t>
            </a:r>
          </a:p>
        </p:txBody>
      </p:sp>
    </p:spTree>
    <p:extLst>
      <p:ext uri="{BB962C8B-B14F-4D97-AF65-F5344CB8AC3E}">
        <p14:creationId xmlns:p14="http://schemas.microsoft.com/office/powerpoint/2010/main" val="1298343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700" y="2307034"/>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43AD0CB6-DA12-4697-B331-9EF6B80347AE}" type="slidenum">
              <a:rPr lang="en-US" smtClean="0"/>
              <a:t>‹#›</a:t>
            </a:fld>
            <a:endParaRPr lang="en-US"/>
          </a:p>
        </p:txBody>
      </p:sp>
      <p:sp>
        <p:nvSpPr>
          <p:cNvPr id="7" name="Picture Placeholder 7"/>
          <p:cNvSpPr>
            <a:spLocks noGrp="1"/>
          </p:cNvSpPr>
          <p:nvPr>
            <p:ph type="pic" sz="quarter" idx="12"/>
          </p:nvPr>
        </p:nvSpPr>
        <p:spPr>
          <a:xfrm>
            <a:off x="640735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8" name="Picture Placeholder 7"/>
          <p:cNvSpPr>
            <a:spLocks noGrp="1"/>
          </p:cNvSpPr>
          <p:nvPr>
            <p:ph type="pic" sz="quarter" idx="13"/>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Tree>
    <p:extLst>
      <p:ext uri="{BB962C8B-B14F-4D97-AF65-F5344CB8AC3E}">
        <p14:creationId xmlns:p14="http://schemas.microsoft.com/office/powerpoint/2010/main" val="1452709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43AD0CB6-DA12-4697-B331-9EF6B80347AE}" type="slidenum">
              <a:rPr lang="en-US" smtClean="0"/>
              <a:t>‹#›</a:t>
            </a:fld>
            <a:endParaRPr lang="en-US"/>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9" name="Picture Placeholder 7"/>
          <p:cNvSpPr>
            <a:spLocks noGrp="1"/>
          </p:cNvSpPr>
          <p:nvPr>
            <p:ph type="pic" sz="quarter" idx="14"/>
          </p:nvPr>
        </p:nvSpPr>
        <p:spPr>
          <a:xfrm>
            <a:off x="6277272" y="1629074"/>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10" name="Picture Placeholder 7"/>
          <p:cNvSpPr>
            <a:spLocks noGrp="1"/>
          </p:cNvSpPr>
          <p:nvPr>
            <p:ph type="pic" sz="quarter" idx="15"/>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Tree>
    <p:extLst>
      <p:ext uri="{BB962C8B-B14F-4D97-AF65-F5344CB8AC3E}">
        <p14:creationId xmlns:p14="http://schemas.microsoft.com/office/powerpoint/2010/main" val="11554663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43AD0CB6-DA12-4697-B331-9EF6B80347AE}" type="slidenum">
              <a:rPr lang="en-US" smtClean="0"/>
              <a:t>‹#›</a:t>
            </a:fld>
            <a:endParaRPr lang="en-US"/>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endParaRPr lang="en-US" dirty="0"/>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10" name="Picture Placeholder 7"/>
          <p:cNvSpPr>
            <a:spLocks noGrp="1"/>
          </p:cNvSpPr>
          <p:nvPr>
            <p:ph type="pic" sz="quarter" idx="15"/>
          </p:nvPr>
        </p:nvSpPr>
        <p:spPr>
          <a:xfrm>
            <a:off x="6122502"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Tree>
    <p:extLst>
      <p:ext uri="{BB962C8B-B14F-4D97-AF65-F5344CB8AC3E}">
        <p14:creationId xmlns:p14="http://schemas.microsoft.com/office/powerpoint/2010/main" val="29184930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43AD0CB6-DA12-4697-B331-9EF6B80347AE}" type="slidenum">
              <a:rPr lang="en-US" smtClean="0"/>
              <a:t>‹#›</a:t>
            </a:fld>
            <a:endParaRPr lang="en-US"/>
          </a:p>
        </p:txBody>
      </p:sp>
      <p:sp>
        <p:nvSpPr>
          <p:cNvPr id="6" name="Picture Placeholder 7"/>
          <p:cNvSpPr>
            <a:spLocks noGrp="1"/>
          </p:cNvSpPr>
          <p:nvPr>
            <p:ph type="pic" sz="quarter" idx="12"/>
          </p:nvPr>
        </p:nvSpPr>
        <p:spPr>
          <a:xfrm>
            <a:off x="1596572"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Tree>
    <p:extLst>
      <p:ext uri="{BB962C8B-B14F-4D97-AF65-F5344CB8AC3E}">
        <p14:creationId xmlns:p14="http://schemas.microsoft.com/office/powerpoint/2010/main" val="3861292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43AD0CB6-DA12-4697-B331-9EF6B80347AE}" type="slidenum">
              <a:rPr lang="en-US" smtClean="0"/>
              <a:t>‹#›</a:t>
            </a:fld>
            <a:endParaRPr lang="en-US"/>
          </a:p>
        </p:txBody>
      </p:sp>
      <p:sp>
        <p:nvSpPr>
          <p:cNvPr id="6" name="Picture Placeholder 7"/>
          <p:cNvSpPr>
            <a:spLocks noGrp="1"/>
          </p:cNvSpPr>
          <p:nvPr>
            <p:ph type="pic" sz="quarter" idx="13"/>
          </p:nvPr>
        </p:nvSpPr>
        <p:spPr>
          <a:xfrm>
            <a:off x="1755598"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7" name="Picture Placeholder 7"/>
          <p:cNvSpPr>
            <a:spLocks noGrp="1"/>
          </p:cNvSpPr>
          <p:nvPr>
            <p:ph type="pic" sz="quarter" idx="14"/>
          </p:nvPr>
        </p:nvSpPr>
        <p:spPr>
          <a:xfrm>
            <a:off x="4057059"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8" name="Picture Placeholder 7"/>
          <p:cNvSpPr>
            <a:spLocks noGrp="1"/>
          </p:cNvSpPr>
          <p:nvPr>
            <p:ph type="pic" sz="quarter" idx="15"/>
          </p:nvPr>
        </p:nvSpPr>
        <p:spPr>
          <a:xfrm>
            <a:off x="635852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9" name="Picture Placeholder 7"/>
          <p:cNvSpPr>
            <a:spLocks noGrp="1"/>
          </p:cNvSpPr>
          <p:nvPr>
            <p:ph type="pic" sz="quarter" idx="16"/>
          </p:nvPr>
        </p:nvSpPr>
        <p:spPr>
          <a:xfrm>
            <a:off x="865998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Tree>
    <p:extLst>
      <p:ext uri="{BB962C8B-B14F-4D97-AF65-F5344CB8AC3E}">
        <p14:creationId xmlns:p14="http://schemas.microsoft.com/office/powerpoint/2010/main" val="17161683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43AD0CB6-DA12-4697-B331-9EF6B80347AE}" type="slidenum">
              <a:rPr lang="en-US" smtClean="0"/>
              <a:t>‹#›</a:t>
            </a:fld>
            <a:endParaRPr lang="en-US"/>
          </a:p>
        </p:txBody>
      </p:sp>
      <p:sp>
        <p:nvSpPr>
          <p:cNvPr id="6" name="Picture Placeholder 7"/>
          <p:cNvSpPr>
            <a:spLocks noGrp="1"/>
          </p:cNvSpPr>
          <p:nvPr>
            <p:ph type="pic" sz="quarter" idx="13"/>
          </p:nvPr>
        </p:nvSpPr>
        <p:spPr>
          <a:xfrm>
            <a:off x="1596572"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10" name="Oval 9"/>
          <p:cNvSpPr/>
          <p:nvPr/>
        </p:nvSpPr>
        <p:spPr>
          <a:xfrm>
            <a:off x="5883284" y="1060173"/>
            <a:ext cx="7261609" cy="7261609"/>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Picture Placeholder 7"/>
          <p:cNvSpPr>
            <a:spLocks noGrp="1"/>
          </p:cNvSpPr>
          <p:nvPr>
            <p:ph type="pic" sz="quarter" idx="14"/>
          </p:nvPr>
        </p:nvSpPr>
        <p:spPr>
          <a:xfrm>
            <a:off x="4736930"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12" name="Picture Placeholder 7"/>
          <p:cNvSpPr>
            <a:spLocks noGrp="1"/>
          </p:cNvSpPr>
          <p:nvPr>
            <p:ph type="pic" sz="quarter" idx="15"/>
          </p:nvPr>
        </p:nvSpPr>
        <p:spPr>
          <a:xfrm>
            <a:off x="7877287"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Tree>
    <p:extLst>
      <p:ext uri="{BB962C8B-B14F-4D97-AF65-F5344CB8AC3E}">
        <p14:creationId xmlns:p14="http://schemas.microsoft.com/office/powerpoint/2010/main" val="32898806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43AD0CB6-DA12-4697-B331-9EF6B80347AE}" type="slidenum">
              <a:rPr lang="en-US" smtClean="0"/>
              <a:t>‹#›</a:t>
            </a:fld>
            <a:endParaRPr lang="en-US"/>
          </a:p>
        </p:txBody>
      </p:sp>
      <p:sp>
        <p:nvSpPr>
          <p:cNvPr id="7" name="Picture Placeholder 7"/>
          <p:cNvSpPr>
            <a:spLocks noGrp="1"/>
          </p:cNvSpPr>
          <p:nvPr>
            <p:ph type="pic" sz="quarter" idx="13"/>
          </p:nvPr>
        </p:nvSpPr>
        <p:spPr>
          <a:xfrm>
            <a:off x="-246506" y="2506570"/>
            <a:ext cx="2222106" cy="222210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6" name="Picture Placeholder 7"/>
          <p:cNvSpPr>
            <a:spLocks noGrp="1"/>
          </p:cNvSpPr>
          <p:nvPr>
            <p:ph type="pic" sz="quarter" idx="12"/>
          </p:nvPr>
        </p:nvSpPr>
        <p:spPr>
          <a:xfrm>
            <a:off x="1729094"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8" name="Oval 7"/>
          <p:cNvSpPr/>
          <p:nvPr/>
        </p:nvSpPr>
        <p:spPr>
          <a:xfrm>
            <a:off x="4610912" y="-340575"/>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3390216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26AAE-1113-4B4E-915B-C360D35D8537}"/>
              </a:ext>
            </a:extLst>
          </p:cNvPr>
          <p:cNvSpPr/>
          <p:nvPr/>
        </p:nvSpPr>
        <p:spPr>
          <a:xfrm>
            <a:off x="712381" y="361507"/>
            <a:ext cx="4247546" cy="467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Oval 9"/>
          <p:cNvSpPr/>
          <p:nvPr/>
        </p:nvSpPr>
        <p:spPr>
          <a:xfrm>
            <a:off x="2675390"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43AD0CB6-DA12-4697-B331-9EF6B80347AE}" type="slidenum">
              <a:rPr lang="en-US" smtClean="0"/>
              <a:t>‹#›</a:t>
            </a:fld>
            <a:endParaRPr lang="en-US"/>
          </a:p>
        </p:txBody>
      </p:sp>
      <p:sp>
        <p:nvSpPr>
          <p:cNvPr id="5" name="Picture Placeholder 7"/>
          <p:cNvSpPr>
            <a:spLocks noGrp="1"/>
          </p:cNvSpPr>
          <p:nvPr>
            <p:ph type="pic" sz="quarter" idx="12"/>
          </p:nvPr>
        </p:nvSpPr>
        <p:spPr>
          <a:xfrm>
            <a:off x="4034972" y="1355682"/>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6" name="Picture Placeholder 7"/>
          <p:cNvSpPr>
            <a:spLocks noGrp="1"/>
          </p:cNvSpPr>
          <p:nvPr>
            <p:ph type="pic" sz="quarter" idx="13"/>
          </p:nvPr>
        </p:nvSpPr>
        <p:spPr>
          <a:xfrm>
            <a:off x="1729093" y="606879"/>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7" name="Picture Placeholder 7"/>
          <p:cNvSpPr>
            <a:spLocks noGrp="1"/>
          </p:cNvSpPr>
          <p:nvPr>
            <p:ph type="pic" sz="quarter" idx="14"/>
          </p:nvPr>
        </p:nvSpPr>
        <p:spPr>
          <a:xfrm>
            <a:off x="8161288" y="3924922"/>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Tree>
    <p:extLst>
      <p:ext uri="{BB962C8B-B14F-4D97-AF65-F5344CB8AC3E}">
        <p14:creationId xmlns:p14="http://schemas.microsoft.com/office/powerpoint/2010/main" val="2555372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06526-755C-E045-99F6-972C9DCCA59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57EC6CA-0356-364E-9928-45F23C46BA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23D2074-B6C7-014E-A110-BA1B73B7C987}"/>
              </a:ext>
            </a:extLst>
          </p:cNvPr>
          <p:cNvSpPr>
            <a:spLocks noGrp="1"/>
          </p:cNvSpPr>
          <p:nvPr>
            <p:ph type="dt" sz="half" idx="10"/>
          </p:nvPr>
        </p:nvSpPr>
        <p:spPr/>
        <p:txBody>
          <a:bodyPr/>
          <a:lstStyle/>
          <a:p>
            <a:fld id="{EED48F0D-D247-4746-96D0-C804125082D3}" type="datetimeFigureOut">
              <a:rPr lang="en-US" smtClean="0"/>
              <a:t>10/26/20</a:t>
            </a:fld>
            <a:endParaRPr lang="en-US"/>
          </a:p>
        </p:txBody>
      </p:sp>
      <p:sp>
        <p:nvSpPr>
          <p:cNvPr id="5" name="Footer Placeholder 4">
            <a:extLst>
              <a:ext uri="{FF2B5EF4-FFF2-40B4-BE49-F238E27FC236}">
                <a16:creationId xmlns:a16="http://schemas.microsoft.com/office/drawing/2014/main" id="{1F2D42E0-AF18-5C41-AC6C-A48D5C6F3B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A995B9-8134-6344-A960-6E20D3C9E01C}"/>
              </a:ext>
            </a:extLst>
          </p:cNvPr>
          <p:cNvSpPr>
            <a:spLocks noGrp="1"/>
          </p:cNvSpPr>
          <p:nvPr>
            <p:ph type="sldNum" sz="quarter" idx="12"/>
          </p:nvPr>
        </p:nvSpPr>
        <p:spPr/>
        <p:txBody>
          <a:bodyPr/>
          <a:lstStyle/>
          <a:p>
            <a:fld id="{A9C37F49-5857-CB45-94A4-1645312228AD}" type="slidenum">
              <a:rPr lang="en-US" smtClean="0"/>
              <a:t>‹#›</a:t>
            </a:fld>
            <a:endParaRPr lang="en-US"/>
          </a:p>
        </p:txBody>
      </p:sp>
    </p:spTree>
    <p:extLst>
      <p:ext uri="{BB962C8B-B14F-4D97-AF65-F5344CB8AC3E}">
        <p14:creationId xmlns:p14="http://schemas.microsoft.com/office/powerpoint/2010/main" val="34407243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_Custom Layout">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854697" y="2298794"/>
            <a:ext cx="4187371" cy="1783443"/>
          </a:xfrm>
        </p:spPr>
        <p:txBody>
          <a:bodyPr wrap="square" anchor="ctr" anchorCtr="0"/>
          <a:lstStyle>
            <a:lvl1pPr>
              <a:lnSpc>
                <a:spcPct val="100000"/>
              </a:lnSpc>
              <a:defRPr sz="4000" b="0" i="1" spc="0">
                <a:solidFill>
                  <a:schemeClr val="bg1"/>
                </a:solidFill>
                <a:latin typeface="Prometo Medium" panose="020B0704030203060203" pitchFamily="34" charset="0"/>
              </a:defRPr>
            </a:lvl1pPr>
          </a:lstStyle>
          <a:p>
            <a:r>
              <a:rPr lang="en-US"/>
              <a:t>Click to edit Master title style</a:t>
            </a:r>
            <a:endParaRPr lang="en-US" dirty="0"/>
          </a:p>
        </p:txBody>
      </p:sp>
      <p:sp>
        <p:nvSpPr>
          <p:cNvPr id="8" name="Picture Placeholder 7"/>
          <p:cNvSpPr>
            <a:spLocks noGrp="1"/>
          </p:cNvSpPr>
          <p:nvPr>
            <p:ph type="pic" sz="quarter" idx="12"/>
          </p:nvPr>
        </p:nvSpPr>
        <p:spPr>
          <a:xfrm>
            <a:off x="9500097" y="1285773"/>
            <a:ext cx="4286454" cy="42864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endParaRPr lang="en-US" dirty="0"/>
          </a:p>
        </p:txBody>
      </p:sp>
      <p:sp>
        <p:nvSpPr>
          <p:cNvPr id="26" name="Picture Placeholder 25">
            <a:extLst>
              <a:ext uri="{FF2B5EF4-FFF2-40B4-BE49-F238E27FC236}">
                <a16:creationId xmlns:a16="http://schemas.microsoft.com/office/drawing/2014/main" id="{949844E0-98A1-1D44-87EC-127C1B229E53}"/>
              </a:ext>
            </a:extLst>
          </p:cNvPr>
          <p:cNvSpPr>
            <a:spLocks noGrp="1"/>
          </p:cNvSpPr>
          <p:nvPr>
            <p:ph type="pic" sz="quarter" idx="13"/>
          </p:nvPr>
        </p:nvSpPr>
        <p:spPr>
          <a:xfrm>
            <a:off x="4599369" y="1285774"/>
            <a:ext cx="4370387" cy="4286453"/>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r>
              <a:rPr lang="en-US"/>
              <a:t>Click icon to add picture</a:t>
            </a:r>
            <a:endParaRPr lang="en-US" dirty="0"/>
          </a:p>
        </p:txBody>
      </p:sp>
      <p:sp>
        <p:nvSpPr>
          <p:cNvPr id="7" name="Oval 6"/>
          <p:cNvSpPr/>
          <p:nvPr/>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43AD0CB6-DA12-4697-B331-9EF6B80347AE}" type="slidenum">
              <a:rPr lang="en-US" smtClean="0"/>
              <a:t>‹#›</a:t>
            </a:fld>
            <a:endParaRPr lang="en-US"/>
          </a:p>
        </p:txBody>
      </p:sp>
      <p:pic>
        <p:nvPicPr>
          <p:cNvPr id="9" name="Picture 8">
            <a:extLst>
              <a:ext uri="{FF2B5EF4-FFF2-40B4-BE49-F238E27FC236}">
                <a16:creationId xmlns:a16="http://schemas.microsoft.com/office/drawing/2014/main" id="{D043250B-E6A3-A54B-84AE-ABFA0680316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31031" y="6249780"/>
            <a:ext cx="4656419" cy="447588"/>
          </a:xfrm>
          <a:prstGeom prst="rect">
            <a:avLst/>
          </a:prstGeom>
        </p:spPr>
      </p:pic>
    </p:spTree>
    <p:extLst>
      <p:ext uri="{BB962C8B-B14F-4D97-AF65-F5344CB8AC3E}">
        <p14:creationId xmlns:p14="http://schemas.microsoft.com/office/powerpoint/2010/main" val="3104221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4_Custom Layout">
    <p:bg>
      <p:bgPr>
        <a:solidFill>
          <a:srgbClr val="1E22AA"/>
        </a:solidFill>
        <a:effectLst/>
      </p:bgPr>
    </p:bg>
    <p:spTree>
      <p:nvGrpSpPr>
        <p:cNvPr id="1" name=""/>
        <p:cNvGrpSpPr/>
        <p:nvPr/>
      </p:nvGrpSpPr>
      <p:grpSpPr>
        <a:xfrm>
          <a:off x="0" y="0"/>
          <a:ext cx="0" cy="0"/>
          <a:chOff x="0" y="0"/>
          <a:chExt cx="0" cy="0"/>
        </a:xfrm>
      </p:grpSpPr>
      <p:pic>
        <p:nvPicPr>
          <p:cNvPr id="13" name="Picture Placeholder 4">
            <a:extLst>
              <a:ext uri="{FF2B5EF4-FFF2-40B4-BE49-F238E27FC236}">
                <a16:creationId xmlns:a16="http://schemas.microsoft.com/office/drawing/2014/main" id="{95BB23AD-A3FC-0744-B471-3A03C4FF9A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23095" r="27906" b="13962"/>
          <a:stretch/>
        </p:blipFill>
        <p:spPr>
          <a:xfrm>
            <a:off x="10284984" y="512060"/>
            <a:ext cx="2716679" cy="2666394"/>
          </a:xfrm>
          <a:prstGeom prst="rect">
            <a:avLst/>
          </a:prstGeom>
          <a:noFill/>
        </p:spPr>
      </p:pic>
      <p:sp>
        <p:nvSpPr>
          <p:cNvPr id="5" name="Title 1"/>
          <p:cNvSpPr>
            <a:spLocks noGrp="1"/>
          </p:cNvSpPr>
          <p:nvPr>
            <p:ph type="title"/>
          </p:nvPr>
        </p:nvSpPr>
        <p:spPr>
          <a:xfrm>
            <a:off x="810882" y="2335945"/>
            <a:ext cx="4187371" cy="1783443"/>
          </a:xfrm>
        </p:spPr>
        <p:txBody>
          <a:bodyPr/>
          <a:lstStyle>
            <a:lvl1pPr>
              <a:lnSpc>
                <a:spcPct val="100000"/>
              </a:lnSpc>
              <a:defRPr sz="4000">
                <a:solidFill>
                  <a:schemeClr val="bg1"/>
                </a:solidFill>
                <a:latin typeface="Prometo Medium" panose="020B0704030203060203" pitchFamily="34" charset="0"/>
              </a:defRPr>
            </a:lvl1pPr>
          </a:lstStyle>
          <a:p>
            <a:r>
              <a:rPr lang="en-US"/>
              <a:t>Click to edit Master title style</a:t>
            </a:r>
            <a:endParaRPr lang="en-US" dirty="0"/>
          </a:p>
        </p:txBody>
      </p:sp>
      <p:sp>
        <p:nvSpPr>
          <p:cNvPr id="7" name="Picture Placeholder 7"/>
          <p:cNvSpPr>
            <a:spLocks noGrp="1"/>
          </p:cNvSpPr>
          <p:nvPr>
            <p:ph type="pic" sz="quarter" idx="12"/>
          </p:nvPr>
        </p:nvSpPr>
        <p:spPr>
          <a:xfrm>
            <a:off x="4983440"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8" name="Picture Placeholder 7"/>
          <p:cNvSpPr>
            <a:spLocks noGrp="1"/>
          </p:cNvSpPr>
          <p:nvPr>
            <p:ph type="pic" sz="quarter" idx="13"/>
          </p:nvPr>
        </p:nvSpPr>
        <p:spPr>
          <a:xfrm>
            <a:off x="8998848"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9" name="Oval 8"/>
          <p:cNvSpPr/>
          <p:nvPr/>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43AD0CB6-DA12-4697-B331-9EF6B80347AE}" type="slidenum">
              <a:rPr lang="en-US" smtClean="0"/>
              <a:t>‹#›</a:t>
            </a:fld>
            <a:endParaRPr lang="en-US"/>
          </a:p>
        </p:txBody>
      </p:sp>
      <p:pic>
        <p:nvPicPr>
          <p:cNvPr id="12" name="Picture 11">
            <a:extLst>
              <a:ext uri="{FF2B5EF4-FFF2-40B4-BE49-F238E27FC236}">
                <a16:creationId xmlns:a16="http://schemas.microsoft.com/office/drawing/2014/main" id="{C22D6C4E-AA96-0642-A75F-1E81BAB7D6E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1031" y="6249780"/>
            <a:ext cx="4656419" cy="447588"/>
          </a:xfrm>
          <a:prstGeom prst="rect">
            <a:avLst/>
          </a:prstGeom>
        </p:spPr>
      </p:pic>
    </p:spTree>
    <p:extLst>
      <p:ext uri="{BB962C8B-B14F-4D97-AF65-F5344CB8AC3E}">
        <p14:creationId xmlns:p14="http://schemas.microsoft.com/office/powerpoint/2010/main" val="11733482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5 Custom Layout">
    <p:bg>
      <p:bgPr>
        <a:solidFill>
          <a:srgbClr val="1E22AA"/>
        </a:solidFill>
        <a:effectLst/>
      </p:bgPr>
    </p:bg>
    <p:spTree>
      <p:nvGrpSpPr>
        <p:cNvPr id="1" name=""/>
        <p:cNvGrpSpPr/>
        <p:nvPr/>
      </p:nvGrpSpPr>
      <p:grpSpPr>
        <a:xfrm>
          <a:off x="0" y="0"/>
          <a:ext cx="0" cy="0"/>
          <a:chOff x="0" y="0"/>
          <a:chExt cx="0" cy="0"/>
        </a:xfrm>
      </p:grpSpPr>
      <p:sp>
        <p:nvSpPr>
          <p:cNvPr id="12" name="Oval 11"/>
          <p:cNvSpPr/>
          <p:nvPr/>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43AD0CB6-DA12-4697-B331-9EF6B80347AE}" type="slidenum">
              <a:rPr lang="en-US" smtClean="0"/>
              <a:t>‹#›</a:t>
            </a:fld>
            <a:endParaRPr lang="en-US"/>
          </a:p>
        </p:txBody>
      </p:sp>
      <p:pic>
        <p:nvPicPr>
          <p:cNvPr id="15" name="Picture Placeholder 6">
            <a:extLst>
              <a:ext uri="{FF2B5EF4-FFF2-40B4-BE49-F238E27FC236}">
                <a16:creationId xmlns:a16="http://schemas.microsoft.com/office/drawing/2014/main" id="{AAD6EEF9-E311-244B-B02A-B96F631DAC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927" t="32270" r="25074" b="731"/>
          <a:stretch/>
        </p:blipFill>
        <p:spPr>
          <a:xfrm rot="6494833">
            <a:off x="5655107" y="4394355"/>
            <a:ext cx="3369983" cy="3374798"/>
          </a:xfrm>
          <a:prstGeom prst="ellipse">
            <a:avLst/>
          </a:prstGeom>
          <a:noFill/>
          <a:ln>
            <a:noFill/>
          </a:ln>
        </p:spPr>
      </p:pic>
      <p:pic>
        <p:nvPicPr>
          <p:cNvPr id="16" name="Picture Placeholder 6">
            <a:extLst>
              <a:ext uri="{FF2B5EF4-FFF2-40B4-BE49-F238E27FC236}">
                <a16:creationId xmlns:a16="http://schemas.microsoft.com/office/drawing/2014/main" id="{85AF8291-D8AA-4E49-9676-7FAE8A9972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905" t="8701" r="13093" b="66296"/>
          <a:stretch/>
        </p:blipFill>
        <p:spPr>
          <a:xfrm>
            <a:off x="4101399" y="354496"/>
            <a:ext cx="1714398" cy="1716847"/>
          </a:xfrm>
          <a:prstGeom prst="ellipse">
            <a:avLst/>
          </a:prstGeom>
          <a:noFill/>
          <a:ln>
            <a:noFill/>
          </a:ln>
        </p:spPr>
      </p:pic>
      <p:pic>
        <p:nvPicPr>
          <p:cNvPr id="17" name="Picture Placeholder 6">
            <a:extLst>
              <a:ext uri="{FF2B5EF4-FFF2-40B4-BE49-F238E27FC236}">
                <a16:creationId xmlns:a16="http://schemas.microsoft.com/office/drawing/2014/main" id="{9F89A836-C596-8C45-ACEE-24B7F5A517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852" t="13974" r="16054" b="35931"/>
          <a:stretch/>
        </p:blipFill>
        <p:spPr>
          <a:xfrm rot="5400000">
            <a:off x="7088050" y="-1544331"/>
            <a:ext cx="2612092" cy="2615824"/>
          </a:xfrm>
          <a:prstGeom prst="ellipse">
            <a:avLst/>
          </a:prstGeom>
          <a:noFill/>
          <a:ln>
            <a:noFill/>
          </a:ln>
        </p:spPr>
      </p:pic>
      <p:pic>
        <p:nvPicPr>
          <p:cNvPr id="19" name="Picture Placeholder 6">
            <a:extLst>
              <a:ext uri="{FF2B5EF4-FFF2-40B4-BE49-F238E27FC236}">
                <a16:creationId xmlns:a16="http://schemas.microsoft.com/office/drawing/2014/main" id="{AD8883EE-92E5-7F4D-8E79-60436087CB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875" r="20875"/>
          <a:stretch/>
        </p:blipFill>
        <p:spPr>
          <a:xfrm rot="2700000">
            <a:off x="-1290358" y="-1242955"/>
            <a:ext cx="3878838" cy="3884379"/>
          </a:xfrm>
          <a:prstGeom prst="ellipse">
            <a:avLst/>
          </a:prstGeom>
          <a:noFill/>
          <a:ln>
            <a:noFill/>
          </a:ln>
        </p:spPr>
      </p:pic>
      <p:pic>
        <p:nvPicPr>
          <p:cNvPr id="20" name="Picture Placeholder 6">
            <a:extLst>
              <a:ext uri="{FF2B5EF4-FFF2-40B4-BE49-F238E27FC236}">
                <a16:creationId xmlns:a16="http://schemas.microsoft.com/office/drawing/2014/main" id="{F1E3399B-E354-5A4A-B609-586F0639F9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178" t="28178"/>
          <a:stretch/>
        </p:blipFill>
        <p:spPr>
          <a:xfrm rot="20179082">
            <a:off x="10124394" y="835410"/>
            <a:ext cx="3878838" cy="3884380"/>
          </a:xfrm>
          <a:prstGeom prst="ellipse">
            <a:avLst/>
          </a:prstGeom>
          <a:noFill/>
          <a:ln>
            <a:noFill/>
          </a:ln>
        </p:spPr>
      </p:pic>
      <p:pic>
        <p:nvPicPr>
          <p:cNvPr id="10" name="Picture 9">
            <a:extLst>
              <a:ext uri="{FF2B5EF4-FFF2-40B4-BE49-F238E27FC236}">
                <a16:creationId xmlns:a16="http://schemas.microsoft.com/office/drawing/2014/main" id="{8EA5C0C6-93B5-2741-BD9A-4E1D40250D6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31031" y="6249780"/>
            <a:ext cx="4656419" cy="447588"/>
          </a:xfrm>
          <a:prstGeom prst="rect">
            <a:avLst/>
          </a:prstGeom>
        </p:spPr>
      </p:pic>
    </p:spTree>
    <p:extLst>
      <p:ext uri="{BB962C8B-B14F-4D97-AF65-F5344CB8AC3E}">
        <p14:creationId xmlns:p14="http://schemas.microsoft.com/office/powerpoint/2010/main" val="11880413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_5 Custom Layout">
    <p:bg>
      <p:bgPr>
        <a:solidFill>
          <a:srgbClr val="1E22AA"/>
        </a:solidFill>
        <a:effectLst/>
      </p:bgPr>
    </p:bg>
    <p:spTree>
      <p:nvGrpSpPr>
        <p:cNvPr id="1" name=""/>
        <p:cNvGrpSpPr/>
        <p:nvPr/>
      </p:nvGrpSpPr>
      <p:grpSpPr>
        <a:xfrm>
          <a:off x="0" y="0"/>
          <a:ext cx="0" cy="0"/>
          <a:chOff x="0" y="0"/>
          <a:chExt cx="0" cy="0"/>
        </a:xfrm>
      </p:grpSpPr>
      <p:sp>
        <p:nvSpPr>
          <p:cNvPr id="12" name="Oval 11"/>
          <p:cNvSpPr/>
          <p:nvPr/>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43AD0CB6-DA12-4697-B331-9EF6B80347AE}" type="slidenum">
              <a:rPr lang="en-US" smtClean="0"/>
              <a:t>‹#›</a:t>
            </a:fld>
            <a:endParaRPr lang="en-US"/>
          </a:p>
        </p:txBody>
      </p:sp>
      <p:pic>
        <p:nvPicPr>
          <p:cNvPr id="5" name="Picture 4">
            <a:extLst>
              <a:ext uri="{FF2B5EF4-FFF2-40B4-BE49-F238E27FC236}">
                <a16:creationId xmlns:a16="http://schemas.microsoft.com/office/drawing/2014/main" id="{937FCD6F-50B1-5246-BB8D-34F8507E90C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31031" y="6249780"/>
            <a:ext cx="4656419" cy="447588"/>
          </a:xfrm>
          <a:prstGeom prst="rect">
            <a:avLst/>
          </a:prstGeom>
        </p:spPr>
      </p:pic>
    </p:spTree>
    <p:extLst>
      <p:ext uri="{BB962C8B-B14F-4D97-AF65-F5344CB8AC3E}">
        <p14:creationId xmlns:p14="http://schemas.microsoft.com/office/powerpoint/2010/main" val="37763871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5 Custom Layout">
    <p:bg>
      <p:bgPr>
        <a:solidFill>
          <a:srgbClr val="1E22AA"/>
        </a:solidFill>
        <a:effectLst/>
      </p:bgPr>
    </p:bg>
    <p:spTree>
      <p:nvGrpSpPr>
        <p:cNvPr id="1" name=""/>
        <p:cNvGrpSpPr/>
        <p:nvPr/>
      </p:nvGrpSpPr>
      <p:grpSpPr>
        <a:xfrm>
          <a:off x="0" y="0"/>
          <a:ext cx="0" cy="0"/>
          <a:chOff x="0" y="0"/>
          <a:chExt cx="0" cy="0"/>
        </a:xfrm>
      </p:grpSpPr>
      <p:pic>
        <p:nvPicPr>
          <p:cNvPr id="18" name="Picture Placeholder 6">
            <a:extLst>
              <a:ext uri="{FF2B5EF4-FFF2-40B4-BE49-F238E27FC236}">
                <a16:creationId xmlns:a16="http://schemas.microsoft.com/office/drawing/2014/main" id="{91D1851B-4A72-D147-AC0E-C10A50EF8D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499" t="25172" r="-1321" b="3006"/>
          <a:stretch/>
        </p:blipFill>
        <p:spPr>
          <a:xfrm rot="20179082">
            <a:off x="1663253" y="1709168"/>
            <a:ext cx="3878838" cy="3884380"/>
          </a:xfrm>
          <a:prstGeom prst="ellipse">
            <a:avLst/>
          </a:prstGeom>
          <a:noFill/>
          <a:ln>
            <a:noFill/>
          </a:ln>
        </p:spPr>
      </p:pic>
      <p:sp>
        <p:nvSpPr>
          <p:cNvPr id="5" name="Picture Placeholder 7"/>
          <p:cNvSpPr>
            <a:spLocks noGrp="1"/>
          </p:cNvSpPr>
          <p:nvPr>
            <p:ph type="pic" sz="quarter" idx="12"/>
          </p:nvPr>
        </p:nvSpPr>
        <p:spPr>
          <a:xfrm>
            <a:off x="-2504116"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6" name="Oval 5"/>
          <p:cNvSpPr/>
          <p:nvPr/>
        </p:nvSpPr>
        <p:spPr>
          <a:xfrm>
            <a:off x="2001636" y="1427057"/>
            <a:ext cx="3887718" cy="38877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rometo Medium" panose="020B0704030203060203" pitchFamily="34" charset="0"/>
            </a:endParaRPr>
          </a:p>
        </p:txBody>
      </p:sp>
      <p:sp>
        <p:nvSpPr>
          <p:cNvPr id="10" name="Text Placeholder 9"/>
          <p:cNvSpPr>
            <a:spLocks noGrp="1"/>
          </p:cNvSpPr>
          <p:nvPr>
            <p:ph type="body" sz="quarter" idx="13"/>
          </p:nvPr>
        </p:nvSpPr>
        <p:spPr>
          <a:xfrm>
            <a:off x="2226712" y="3141041"/>
            <a:ext cx="3406166" cy="914400"/>
          </a:xfrm>
          <a:prstGeom prst="rect">
            <a:avLst/>
          </a:prstGeom>
        </p:spPr>
        <p:txBody>
          <a:bodyPr>
            <a:normAutofit/>
          </a:bodyPr>
          <a:lstStyle>
            <a:lvl1pPr algn="ctr">
              <a:lnSpc>
                <a:spcPct val="100000"/>
              </a:lnSpc>
              <a:defRPr sz="1800" b="0" i="1" u="none">
                <a:solidFill>
                  <a:srgbClr val="1E22AA"/>
                </a:solidFill>
                <a:latin typeface="Prometo Medium" panose="020B0704030203060203" pitchFamily="34" charset="0"/>
                <a:ea typeface="Prometo Medium" panose="020B0704030203060203" pitchFamily="34" charset="0"/>
                <a:cs typeface="Prometo Medium" panose="020B0704030203060203" pitchFamily="34" charset="0"/>
              </a:defRPr>
            </a:lvl1pPr>
          </a:lstStyle>
          <a:p>
            <a:pPr lvl="0"/>
            <a:r>
              <a:rPr lang="en-US"/>
              <a:t>Edit Master text styles</a:t>
            </a:r>
          </a:p>
        </p:txBody>
      </p:sp>
      <p:sp>
        <p:nvSpPr>
          <p:cNvPr id="11" name="TextBox 10"/>
          <p:cNvSpPr txBox="1"/>
          <p:nvPr/>
        </p:nvSpPr>
        <p:spPr>
          <a:xfrm>
            <a:off x="3611796" y="4299112"/>
            <a:ext cx="538930" cy="1015663"/>
          </a:xfrm>
          <a:prstGeom prst="rect">
            <a:avLst/>
          </a:prstGeom>
          <a:noFill/>
        </p:spPr>
        <p:txBody>
          <a:bodyPr wrap="none" rtlCol="0">
            <a:spAutoFit/>
          </a:bodyPr>
          <a:lstStyle/>
          <a:p>
            <a:pPr algn="ctr"/>
            <a:r>
              <a:rPr lang="en-US" sz="6000" b="0" i="1" dirty="0">
                <a:solidFill>
                  <a:schemeClr val="accent3"/>
                </a:solidFill>
                <a:latin typeface="Prometo Medium" panose="020B0704030203060203" pitchFamily="34" charset="0"/>
              </a:rPr>
              <a:t>“</a:t>
            </a:r>
          </a:p>
        </p:txBody>
      </p:sp>
      <p:sp>
        <p:nvSpPr>
          <p:cNvPr id="13" name="Picture Placeholder 7">
            <a:extLst>
              <a:ext uri="{FF2B5EF4-FFF2-40B4-BE49-F238E27FC236}">
                <a16:creationId xmlns:a16="http://schemas.microsoft.com/office/drawing/2014/main" id="{E24E9FB1-80D9-E24B-8D32-3AB86CC50EDC}"/>
              </a:ext>
            </a:extLst>
          </p:cNvPr>
          <p:cNvSpPr>
            <a:spLocks noGrp="1"/>
          </p:cNvSpPr>
          <p:nvPr>
            <p:ph type="pic" sz="quarter" idx="15"/>
          </p:nvPr>
        </p:nvSpPr>
        <p:spPr>
          <a:xfrm>
            <a:off x="11100544"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4" name="Picture Placeholder 3">
            <a:extLst>
              <a:ext uri="{FF2B5EF4-FFF2-40B4-BE49-F238E27FC236}">
                <a16:creationId xmlns:a16="http://schemas.microsoft.com/office/drawing/2014/main" id="{BF7053BB-1F93-3F4C-8EB7-1D03DFC39531}"/>
              </a:ext>
            </a:extLst>
          </p:cNvPr>
          <p:cNvSpPr>
            <a:spLocks noGrp="1"/>
          </p:cNvSpPr>
          <p:nvPr>
            <p:ph type="pic" sz="quarter" idx="16"/>
          </p:nvPr>
        </p:nvSpPr>
        <p:spPr>
          <a:xfrm>
            <a:off x="6509636" y="1427057"/>
            <a:ext cx="3970625" cy="3887718"/>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r>
              <a:rPr lang="en-US"/>
              <a:t>Click icon to add picture</a:t>
            </a:r>
          </a:p>
        </p:txBody>
      </p:sp>
      <p:sp>
        <p:nvSpPr>
          <p:cNvPr id="12" name="Oval 11"/>
          <p:cNvSpPr/>
          <p:nvPr/>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43AD0CB6-DA12-4697-B331-9EF6B80347AE}" type="slidenum">
              <a:rPr lang="en-US" smtClean="0"/>
              <a:t>‹#›</a:t>
            </a:fld>
            <a:endParaRPr lang="en-US"/>
          </a:p>
        </p:txBody>
      </p:sp>
      <p:pic>
        <p:nvPicPr>
          <p:cNvPr id="15" name="Picture 14">
            <a:extLst>
              <a:ext uri="{FF2B5EF4-FFF2-40B4-BE49-F238E27FC236}">
                <a16:creationId xmlns:a16="http://schemas.microsoft.com/office/drawing/2014/main" id="{5CAC0041-1D48-F841-85AE-5E39298477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1031" y="6249780"/>
            <a:ext cx="4656419" cy="447588"/>
          </a:xfrm>
          <a:prstGeom prst="rect">
            <a:avLst/>
          </a:prstGeom>
        </p:spPr>
      </p:pic>
    </p:spTree>
    <p:extLst>
      <p:ext uri="{BB962C8B-B14F-4D97-AF65-F5344CB8AC3E}">
        <p14:creationId xmlns:p14="http://schemas.microsoft.com/office/powerpoint/2010/main" val="31908033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12_Custom Layout">
    <p:bg>
      <p:bgPr>
        <a:solidFill>
          <a:srgbClr val="1E22AA"/>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2"/>
          </p:nvPr>
        </p:nvSpPr>
        <p:spPr>
          <a:xfrm>
            <a:off x="948068" y="-1924878"/>
            <a:ext cx="10707756" cy="1070775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endParaRPr lang="en-US" dirty="0"/>
          </a:p>
        </p:txBody>
      </p:sp>
      <p:sp>
        <p:nvSpPr>
          <p:cNvPr id="4" name="Title 1"/>
          <p:cNvSpPr>
            <a:spLocks noGrp="1"/>
          </p:cNvSpPr>
          <p:nvPr>
            <p:ph type="title"/>
          </p:nvPr>
        </p:nvSpPr>
        <p:spPr>
          <a:xfrm>
            <a:off x="1802517" y="2389412"/>
            <a:ext cx="4187371" cy="1783443"/>
          </a:xfrm>
        </p:spPr>
        <p:txBody>
          <a:bodyPr/>
          <a:lstStyle>
            <a:lvl1pPr>
              <a:lnSpc>
                <a:spcPct val="100000"/>
              </a:lnSpc>
              <a:defRPr sz="4000">
                <a:solidFill>
                  <a:srgbClr val="FFFFFF"/>
                </a:solidFill>
                <a:latin typeface="Prometo Medium" panose="020B0704030203060203" pitchFamily="34" charset="0"/>
              </a:defRPr>
            </a:lvl1pPr>
          </a:lstStyle>
          <a:p>
            <a:r>
              <a:rPr lang="en-US"/>
              <a:t>Click to edit Master title style</a:t>
            </a:r>
            <a:endParaRPr lang="en-US" dirty="0"/>
          </a:p>
        </p:txBody>
      </p:sp>
      <p:sp>
        <p:nvSpPr>
          <p:cNvPr id="6" name="Oval 5"/>
          <p:cNvSpPr/>
          <p:nvPr/>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43AD0CB6-DA12-4697-B331-9EF6B80347AE}" type="slidenum">
              <a:rPr lang="en-US" smtClean="0"/>
              <a:t>‹#›</a:t>
            </a:fld>
            <a:endParaRPr lang="en-US"/>
          </a:p>
        </p:txBody>
      </p:sp>
    </p:spTree>
    <p:extLst>
      <p:ext uri="{BB962C8B-B14F-4D97-AF65-F5344CB8AC3E}">
        <p14:creationId xmlns:p14="http://schemas.microsoft.com/office/powerpoint/2010/main" val="7391424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4_Custom Layout">
    <p:bg>
      <p:bgPr>
        <a:solidFill>
          <a:srgbClr val="1E22AA"/>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4117702" y="-2038880"/>
            <a:ext cx="9089318" cy="908931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endParaRPr lang="en-US" dirty="0"/>
          </a:p>
        </p:txBody>
      </p:sp>
      <p:sp>
        <p:nvSpPr>
          <p:cNvPr id="7" name="Title 1"/>
          <p:cNvSpPr>
            <a:spLocks noGrp="1"/>
          </p:cNvSpPr>
          <p:nvPr>
            <p:ph type="title" hasCustomPrompt="1"/>
          </p:nvPr>
        </p:nvSpPr>
        <p:spPr>
          <a:xfrm>
            <a:off x="863324" y="2142277"/>
            <a:ext cx="4187371" cy="1783443"/>
          </a:xfrm>
        </p:spPr>
        <p:txBody>
          <a:bodyPr/>
          <a:lstStyle>
            <a:lvl1pPr>
              <a:lnSpc>
                <a:spcPct val="100000"/>
              </a:lnSpc>
              <a:defRPr sz="5400">
                <a:solidFill>
                  <a:srgbClr val="FFFFFF"/>
                </a:solidFill>
                <a:latin typeface="Prometo Medium" panose="020B0704030203060203" pitchFamily="34" charset="0"/>
              </a:defRPr>
            </a:lvl1pPr>
          </a:lstStyle>
          <a:p>
            <a:r>
              <a:rPr lang="en-US" dirty="0"/>
              <a:t>Click To Edit Master Title Style</a:t>
            </a:r>
          </a:p>
        </p:txBody>
      </p:sp>
      <p:sp>
        <p:nvSpPr>
          <p:cNvPr id="5" name="Oval 4"/>
          <p:cNvSpPr/>
          <p:nvPr/>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43AD0CB6-DA12-4697-B331-9EF6B80347AE}" type="slidenum">
              <a:rPr lang="en-US" smtClean="0"/>
              <a:t>‹#›</a:t>
            </a:fld>
            <a:endParaRPr lang="en-US"/>
          </a:p>
        </p:txBody>
      </p:sp>
      <p:pic>
        <p:nvPicPr>
          <p:cNvPr id="10" name="Picture 9">
            <a:extLst>
              <a:ext uri="{FF2B5EF4-FFF2-40B4-BE49-F238E27FC236}">
                <a16:creationId xmlns:a16="http://schemas.microsoft.com/office/drawing/2014/main" id="{D191E9B4-8DED-D549-B0C0-0F3187C038D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31031" y="6249780"/>
            <a:ext cx="4656419" cy="447588"/>
          </a:xfrm>
          <a:prstGeom prst="rect">
            <a:avLst/>
          </a:prstGeom>
        </p:spPr>
      </p:pic>
    </p:spTree>
    <p:extLst>
      <p:ext uri="{BB962C8B-B14F-4D97-AF65-F5344CB8AC3E}">
        <p14:creationId xmlns:p14="http://schemas.microsoft.com/office/powerpoint/2010/main" val="39910269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13" name="Oval 12"/>
          <p:cNvSpPr/>
          <p:nvPr/>
        </p:nvSpPr>
        <p:spPr>
          <a:xfrm>
            <a:off x="2139931"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43AD0CB6-DA12-4697-B331-9EF6B80347AE}" type="slidenum">
              <a:rPr lang="en-US" smtClean="0"/>
              <a:t>‹#›</a:t>
            </a:fld>
            <a:endParaRPr lang="en-US"/>
          </a:p>
        </p:txBody>
      </p:sp>
      <p:sp>
        <p:nvSpPr>
          <p:cNvPr id="5" name="Picture Placeholder 7"/>
          <p:cNvSpPr>
            <a:spLocks noGrp="1"/>
          </p:cNvSpPr>
          <p:nvPr>
            <p:ph type="pic" sz="quarter" idx="16"/>
          </p:nvPr>
        </p:nvSpPr>
        <p:spPr>
          <a:xfrm>
            <a:off x="1846312"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6" name="Picture Placeholder 7"/>
          <p:cNvSpPr>
            <a:spLocks noGrp="1"/>
          </p:cNvSpPr>
          <p:nvPr>
            <p:ph type="pic" sz="quarter" idx="17"/>
          </p:nvPr>
        </p:nvSpPr>
        <p:spPr>
          <a:xfrm>
            <a:off x="4152190"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7" name="Picture Placeholder 7"/>
          <p:cNvSpPr>
            <a:spLocks noGrp="1"/>
          </p:cNvSpPr>
          <p:nvPr>
            <p:ph type="pic" sz="quarter" idx="18"/>
          </p:nvPr>
        </p:nvSpPr>
        <p:spPr>
          <a:xfrm>
            <a:off x="6458068"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8" name="Picture Placeholder 7"/>
          <p:cNvSpPr>
            <a:spLocks noGrp="1"/>
          </p:cNvSpPr>
          <p:nvPr>
            <p:ph type="pic" sz="quarter" idx="19"/>
          </p:nvPr>
        </p:nvSpPr>
        <p:spPr>
          <a:xfrm>
            <a:off x="8763946"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9" name="Picture Placeholder 7"/>
          <p:cNvSpPr>
            <a:spLocks noGrp="1"/>
          </p:cNvSpPr>
          <p:nvPr>
            <p:ph type="pic" sz="quarter" idx="20"/>
          </p:nvPr>
        </p:nvSpPr>
        <p:spPr>
          <a:xfrm>
            <a:off x="1846312"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10" name="Picture Placeholder 7"/>
          <p:cNvSpPr>
            <a:spLocks noGrp="1"/>
          </p:cNvSpPr>
          <p:nvPr>
            <p:ph type="pic" sz="quarter" idx="21"/>
          </p:nvPr>
        </p:nvSpPr>
        <p:spPr>
          <a:xfrm>
            <a:off x="4152190"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11" name="Picture Placeholder 7"/>
          <p:cNvSpPr>
            <a:spLocks noGrp="1"/>
          </p:cNvSpPr>
          <p:nvPr>
            <p:ph type="pic" sz="quarter" idx="22"/>
          </p:nvPr>
        </p:nvSpPr>
        <p:spPr>
          <a:xfrm>
            <a:off x="6458068"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12" name="Picture Placeholder 7"/>
          <p:cNvSpPr>
            <a:spLocks noGrp="1"/>
          </p:cNvSpPr>
          <p:nvPr>
            <p:ph type="pic" sz="quarter" idx="23"/>
          </p:nvPr>
        </p:nvSpPr>
        <p:spPr>
          <a:xfrm>
            <a:off x="8763946"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Tree>
    <p:extLst>
      <p:ext uri="{BB962C8B-B14F-4D97-AF65-F5344CB8AC3E}">
        <p14:creationId xmlns:p14="http://schemas.microsoft.com/office/powerpoint/2010/main" val="24618188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80579" y="4388424"/>
            <a:ext cx="9833429" cy="1028700"/>
          </a:xfrm>
        </p:spPr>
        <p:txBody>
          <a:bodyPr/>
          <a:lstStyle>
            <a:lvl1pPr>
              <a:lnSpc>
                <a:spcPct val="100000"/>
              </a:lnSpc>
              <a:defRPr sz="3600">
                <a:latin typeface="Prometo Medium" panose="020B0704030203060203" pitchFamily="34" charset="0"/>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43AD0CB6-DA12-4697-B331-9EF6B80347AE}" type="slidenum">
              <a:rPr lang="en-US" smtClean="0"/>
              <a:t>‹#›</a:t>
            </a:fld>
            <a:endParaRPr lang="en-US"/>
          </a:p>
        </p:txBody>
      </p:sp>
      <p:sp>
        <p:nvSpPr>
          <p:cNvPr id="6" name="Picture Placeholder 7"/>
          <p:cNvSpPr>
            <a:spLocks noGrp="1"/>
          </p:cNvSpPr>
          <p:nvPr>
            <p:ph type="pic" sz="quarter" idx="13"/>
          </p:nvPr>
        </p:nvSpPr>
        <p:spPr>
          <a:xfrm>
            <a:off x="1596571"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7" name="Picture Placeholder 7"/>
          <p:cNvSpPr>
            <a:spLocks noGrp="1"/>
          </p:cNvSpPr>
          <p:nvPr>
            <p:ph type="pic" sz="quarter" idx="14"/>
          </p:nvPr>
        </p:nvSpPr>
        <p:spPr>
          <a:xfrm>
            <a:off x="4846824"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8" name="Picture Placeholder 7"/>
          <p:cNvSpPr>
            <a:spLocks noGrp="1"/>
          </p:cNvSpPr>
          <p:nvPr>
            <p:ph type="pic" sz="quarter" idx="15"/>
          </p:nvPr>
        </p:nvSpPr>
        <p:spPr>
          <a:xfrm>
            <a:off x="8097077"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Tree>
    <p:extLst>
      <p:ext uri="{BB962C8B-B14F-4D97-AF65-F5344CB8AC3E}">
        <p14:creationId xmlns:p14="http://schemas.microsoft.com/office/powerpoint/2010/main" val="768349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5566" y="2216418"/>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43AD0CB6-DA12-4697-B331-9EF6B80347AE}" type="slidenum">
              <a:rPr lang="en-US" smtClean="0"/>
              <a:t>‹#›</a:t>
            </a:fld>
            <a:endParaRPr lang="en-US"/>
          </a:p>
        </p:txBody>
      </p:sp>
      <p:sp>
        <p:nvSpPr>
          <p:cNvPr id="9" name="Picture Placeholder 8"/>
          <p:cNvSpPr>
            <a:spLocks noGrp="1"/>
          </p:cNvSpPr>
          <p:nvPr>
            <p:ph type="pic" sz="quarter" idx="12"/>
          </p:nvPr>
        </p:nvSpPr>
        <p:spPr>
          <a:xfrm>
            <a:off x="5000496" y="3429000"/>
            <a:ext cx="7191504" cy="3429000"/>
          </a:xfrm>
          <a:custGeom>
            <a:avLst/>
            <a:gdLst>
              <a:gd name="connsiteX0" fmla="*/ 4106744 w 7191504"/>
              <a:gd name="connsiteY0" fmla="*/ 0 h 3429000"/>
              <a:gd name="connsiteX1" fmla="*/ 7058515 w 7191504"/>
              <a:gd name="connsiteY1" fmla="*/ 1222664 h 3429000"/>
              <a:gd name="connsiteX2" fmla="*/ 7191504 w 7191504"/>
              <a:gd name="connsiteY2" fmla="*/ 1368988 h 3429000"/>
              <a:gd name="connsiteX3" fmla="*/ 7191504 w 7191504"/>
              <a:gd name="connsiteY3" fmla="*/ 3429000 h 3429000"/>
              <a:gd name="connsiteX4" fmla="*/ 0 w 7191504"/>
              <a:gd name="connsiteY4" fmla="*/ 3429000 h 3429000"/>
              <a:gd name="connsiteX5" fmla="*/ 17119 w 7191504"/>
              <a:gd name="connsiteY5" fmla="*/ 3333141 h 3429000"/>
              <a:gd name="connsiteX6" fmla="*/ 4106744 w 7191504"/>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504" h="3429000">
                <a:moveTo>
                  <a:pt x="4106744" y="0"/>
                </a:moveTo>
                <a:cubicBezTo>
                  <a:pt x="5259482" y="0"/>
                  <a:pt x="6303091" y="467240"/>
                  <a:pt x="7058515" y="1222664"/>
                </a:cubicBezTo>
                <a:lnTo>
                  <a:pt x="7191504" y="1368988"/>
                </a:lnTo>
                <a:lnTo>
                  <a:pt x="7191504" y="3429000"/>
                </a:lnTo>
                <a:lnTo>
                  <a:pt x="0" y="3429000"/>
                </a:lnTo>
                <a:lnTo>
                  <a:pt x="17119" y="3333141"/>
                </a:lnTo>
                <a:cubicBezTo>
                  <a:pt x="406370" y="1430921"/>
                  <a:pt x="2089452" y="0"/>
                  <a:pt x="4106744" y="0"/>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r>
              <a:rPr lang="en-US"/>
              <a:t>Click icon to add picture</a:t>
            </a:r>
          </a:p>
        </p:txBody>
      </p:sp>
    </p:spTree>
    <p:extLst>
      <p:ext uri="{BB962C8B-B14F-4D97-AF65-F5344CB8AC3E}">
        <p14:creationId xmlns:p14="http://schemas.microsoft.com/office/powerpoint/2010/main" val="946358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001CB-0C9E-8C4E-A622-69ED702DC82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F09670D-BF95-1C4A-A7AE-C0EA1F475A4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F00F01B-15B9-6447-BB09-30917B834C0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BD90795-087C-404D-8971-D3BC2BAA9388}"/>
              </a:ext>
            </a:extLst>
          </p:cNvPr>
          <p:cNvSpPr>
            <a:spLocks noGrp="1"/>
          </p:cNvSpPr>
          <p:nvPr>
            <p:ph type="dt" sz="half" idx="10"/>
          </p:nvPr>
        </p:nvSpPr>
        <p:spPr/>
        <p:txBody>
          <a:bodyPr/>
          <a:lstStyle/>
          <a:p>
            <a:fld id="{EED48F0D-D247-4746-96D0-C804125082D3}" type="datetimeFigureOut">
              <a:rPr lang="en-US" smtClean="0"/>
              <a:t>10/26/20</a:t>
            </a:fld>
            <a:endParaRPr lang="en-US"/>
          </a:p>
        </p:txBody>
      </p:sp>
      <p:sp>
        <p:nvSpPr>
          <p:cNvPr id="6" name="Footer Placeholder 5">
            <a:extLst>
              <a:ext uri="{FF2B5EF4-FFF2-40B4-BE49-F238E27FC236}">
                <a16:creationId xmlns:a16="http://schemas.microsoft.com/office/drawing/2014/main" id="{4ECD64B5-FF43-4140-994A-FACBBD3431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A3CB45-5E82-CA44-AE46-249C5A796CDF}"/>
              </a:ext>
            </a:extLst>
          </p:cNvPr>
          <p:cNvSpPr>
            <a:spLocks noGrp="1"/>
          </p:cNvSpPr>
          <p:nvPr>
            <p:ph type="sldNum" sz="quarter" idx="12"/>
          </p:nvPr>
        </p:nvSpPr>
        <p:spPr/>
        <p:txBody>
          <a:bodyPr/>
          <a:lstStyle/>
          <a:p>
            <a:fld id="{A9C37F49-5857-CB45-94A4-1645312228AD}" type="slidenum">
              <a:rPr lang="en-US" smtClean="0"/>
              <a:t>‹#›</a:t>
            </a:fld>
            <a:endParaRPr lang="en-US"/>
          </a:p>
        </p:txBody>
      </p:sp>
    </p:spTree>
    <p:extLst>
      <p:ext uri="{BB962C8B-B14F-4D97-AF65-F5344CB8AC3E}">
        <p14:creationId xmlns:p14="http://schemas.microsoft.com/office/powerpoint/2010/main" val="34463647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8" y="2230840"/>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43AD0CB6-DA12-4697-B331-9EF6B80347AE}" type="slidenum">
              <a:rPr lang="en-US" smtClean="0"/>
              <a:t>‹#›</a:t>
            </a:fld>
            <a:endParaRPr lang="en-US"/>
          </a:p>
        </p:txBody>
      </p:sp>
      <p:sp>
        <p:nvSpPr>
          <p:cNvPr id="7" name="Picture Placeholder 7"/>
          <p:cNvSpPr>
            <a:spLocks noGrp="1"/>
          </p:cNvSpPr>
          <p:nvPr>
            <p:ph type="pic" sz="quarter" idx="14"/>
          </p:nvPr>
        </p:nvSpPr>
        <p:spPr>
          <a:xfrm>
            <a:off x="6096000" y="524535"/>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8" name="Picture Placeholder 7"/>
          <p:cNvSpPr>
            <a:spLocks noGrp="1"/>
          </p:cNvSpPr>
          <p:nvPr>
            <p:ph type="pic" sz="quarter" idx="15"/>
          </p:nvPr>
        </p:nvSpPr>
        <p:spPr>
          <a:xfrm>
            <a:off x="6096000" y="2553237"/>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10" name="Picture Placeholder 7"/>
          <p:cNvSpPr>
            <a:spLocks noGrp="1"/>
          </p:cNvSpPr>
          <p:nvPr>
            <p:ph type="pic" sz="quarter" idx="16"/>
          </p:nvPr>
        </p:nvSpPr>
        <p:spPr>
          <a:xfrm>
            <a:off x="6096000" y="4581940"/>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Tree>
    <p:extLst>
      <p:ext uri="{BB962C8B-B14F-4D97-AF65-F5344CB8AC3E}">
        <p14:creationId xmlns:p14="http://schemas.microsoft.com/office/powerpoint/2010/main" val="10149575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43AD0CB6-DA12-4697-B331-9EF6B80347AE}" type="slidenum">
              <a:rPr lang="en-US" smtClean="0"/>
              <a:t>‹#›</a:t>
            </a:fld>
            <a:endParaRPr lang="en-US"/>
          </a:p>
        </p:txBody>
      </p:sp>
      <p:sp>
        <p:nvSpPr>
          <p:cNvPr id="4" name="Rectangle 3">
            <a:extLst>
              <a:ext uri="{FF2B5EF4-FFF2-40B4-BE49-F238E27FC236}">
                <a16:creationId xmlns:a16="http://schemas.microsoft.com/office/drawing/2014/main" id="{3BD26AAE-1113-4B4E-915B-C360D35D8537}"/>
              </a:ext>
            </a:extLst>
          </p:cNvPr>
          <p:cNvSpPr/>
          <p:nvPr/>
        </p:nvSpPr>
        <p:spPr>
          <a:xfrm>
            <a:off x="712381" y="361507"/>
            <a:ext cx="4247546" cy="467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 name="Picture Placeholder 7"/>
          <p:cNvSpPr>
            <a:spLocks noGrp="1"/>
          </p:cNvSpPr>
          <p:nvPr>
            <p:ph type="pic" sz="quarter" idx="12"/>
          </p:nvPr>
        </p:nvSpPr>
        <p:spPr>
          <a:xfrm>
            <a:off x="2478157" y="-188843"/>
            <a:ext cx="7235686" cy="723568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Tree>
    <p:extLst>
      <p:ext uri="{BB962C8B-B14F-4D97-AF65-F5344CB8AC3E}">
        <p14:creationId xmlns:p14="http://schemas.microsoft.com/office/powerpoint/2010/main" val="18381736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583" y="1171169"/>
            <a:ext cx="9833429" cy="1028700"/>
          </a:xfrm>
        </p:spPr>
        <p:txBody>
          <a:bodyPr/>
          <a:lstStyle>
            <a:lvl1pPr>
              <a:defRPr sz="3200">
                <a:latin typeface="Prometo Medium" panose="020B0704030203060203" pitchFamily="34" charset="0"/>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43AD0CB6-DA12-4697-B331-9EF6B80347AE}" type="slidenum">
              <a:rPr lang="en-US" smtClean="0"/>
              <a:t>‹#›</a:t>
            </a:fld>
            <a:endParaRPr lang="en-US"/>
          </a:p>
        </p:txBody>
      </p:sp>
      <p:sp>
        <p:nvSpPr>
          <p:cNvPr id="6" name="Picture Placeholder 7"/>
          <p:cNvSpPr>
            <a:spLocks noGrp="1"/>
          </p:cNvSpPr>
          <p:nvPr>
            <p:ph type="pic" sz="quarter" idx="13"/>
          </p:nvPr>
        </p:nvSpPr>
        <p:spPr>
          <a:xfrm>
            <a:off x="1596571"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11" name="Picture Placeholder 7"/>
          <p:cNvSpPr>
            <a:spLocks noGrp="1"/>
          </p:cNvSpPr>
          <p:nvPr>
            <p:ph type="pic" sz="quarter" idx="14"/>
          </p:nvPr>
        </p:nvSpPr>
        <p:spPr>
          <a:xfrm>
            <a:off x="4959468"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12" name="Picture Placeholder 7"/>
          <p:cNvSpPr>
            <a:spLocks noGrp="1"/>
          </p:cNvSpPr>
          <p:nvPr>
            <p:ph type="pic" sz="quarter" idx="15"/>
          </p:nvPr>
        </p:nvSpPr>
        <p:spPr>
          <a:xfrm>
            <a:off x="8322365"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r>
              <a:rPr lang="en-US"/>
              <a:t>Click icon to add picture</a:t>
            </a:r>
          </a:p>
        </p:txBody>
      </p:sp>
    </p:spTree>
    <p:extLst>
      <p:ext uri="{BB962C8B-B14F-4D97-AF65-F5344CB8AC3E}">
        <p14:creationId xmlns:p14="http://schemas.microsoft.com/office/powerpoint/2010/main" val="30822563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43AD0CB6-DA12-4697-B331-9EF6B80347AE}" type="slidenum">
              <a:rPr lang="en-US" smtClean="0"/>
              <a:t>‹#›</a:t>
            </a:fld>
            <a:endParaRPr lang="en-US"/>
          </a:p>
        </p:txBody>
      </p:sp>
      <p:sp>
        <p:nvSpPr>
          <p:cNvPr id="5" name="Picture Placeholder 4"/>
          <p:cNvSpPr>
            <a:spLocks noGrp="1"/>
          </p:cNvSpPr>
          <p:nvPr>
            <p:ph type="pic" sz="quarter" idx="14"/>
          </p:nvPr>
        </p:nvSpPr>
        <p:spPr>
          <a:xfrm>
            <a:off x="0" y="0"/>
            <a:ext cx="12192000"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r>
              <a:rPr lang="en-US"/>
              <a:t>Click icon to add picture</a:t>
            </a:r>
          </a:p>
        </p:txBody>
      </p:sp>
    </p:spTree>
    <p:extLst>
      <p:ext uri="{BB962C8B-B14F-4D97-AF65-F5344CB8AC3E}">
        <p14:creationId xmlns:p14="http://schemas.microsoft.com/office/powerpoint/2010/main" val="20678030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43AD0CB6-DA12-4697-B331-9EF6B80347AE}" type="slidenum">
              <a:rPr lang="en-US" smtClean="0"/>
              <a:t>‹#›</a:t>
            </a:fld>
            <a:endParaRPr lang="en-US"/>
          </a:p>
        </p:txBody>
      </p:sp>
      <p:sp>
        <p:nvSpPr>
          <p:cNvPr id="5" name="Picture Placeholder 4"/>
          <p:cNvSpPr>
            <a:spLocks noGrp="1"/>
          </p:cNvSpPr>
          <p:nvPr>
            <p:ph type="pic" sz="quarter" idx="14"/>
          </p:nvPr>
        </p:nvSpPr>
        <p:spPr>
          <a:xfrm>
            <a:off x="-1"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6" name="Picture Placeholder 4"/>
          <p:cNvSpPr>
            <a:spLocks noGrp="1"/>
          </p:cNvSpPr>
          <p:nvPr>
            <p:ph type="pic" sz="quarter" idx="15"/>
          </p:nvPr>
        </p:nvSpPr>
        <p:spPr>
          <a:xfrm>
            <a:off x="6057207"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r>
              <a:rPr lang="en-US"/>
              <a:t>Click icon to add picture</a:t>
            </a:r>
          </a:p>
        </p:txBody>
      </p:sp>
    </p:spTree>
    <p:extLst>
      <p:ext uri="{BB962C8B-B14F-4D97-AF65-F5344CB8AC3E}">
        <p14:creationId xmlns:p14="http://schemas.microsoft.com/office/powerpoint/2010/main" val="13533135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9"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43AD0CB6-DA12-4697-B331-9EF6B80347AE}" type="slidenum">
              <a:rPr lang="en-US" smtClean="0"/>
              <a:t>‹#›</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135582" y="-412387"/>
            <a:ext cx="5359399" cy="916136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5284" y="1633719"/>
            <a:ext cx="2064897" cy="4209756"/>
          </a:xfrm>
          <a:prstGeom prst="rect">
            <a:avLst/>
          </a:prstGeom>
        </p:spPr>
      </p:pic>
      <p:sp>
        <p:nvSpPr>
          <p:cNvPr id="8" name="Picture Placeholder 4"/>
          <p:cNvSpPr>
            <a:spLocks noGrp="1"/>
          </p:cNvSpPr>
          <p:nvPr>
            <p:ph type="pic" sz="quarter" idx="14"/>
          </p:nvPr>
        </p:nvSpPr>
        <p:spPr>
          <a:xfrm>
            <a:off x="5989782" y="2171700"/>
            <a:ext cx="1790700" cy="31623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r>
              <a:rPr lang="en-US"/>
              <a:t>Click icon to add picture</a:t>
            </a:r>
          </a:p>
        </p:txBody>
      </p:sp>
    </p:spTree>
    <p:extLst>
      <p:ext uri="{BB962C8B-B14F-4D97-AF65-F5344CB8AC3E}">
        <p14:creationId xmlns:p14="http://schemas.microsoft.com/office/powerpoint/2010/main" val="6622310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43AD0CB6-DA12-4697-B331-9EF6B80347AE}"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8633" y="465318"/>
            <a:ext cx="2915798" cy="5944509"/>
          </a:xfrm>
          <a:prstGeom prst="rect">
            <a:avLst/>
          </a:prstGeom>
        </p:spPr>
      </p:pic>
      <p:sp>
        <p:nvSpPr>
          <p:cNvPr id="8" name="Picture Placeholder 4"/>
          <p:cNvSpPr>
            <a:spLocks noGrp="1"/>
          </p:cNvSpPr>
          <p:nvPr>
            <p:ph type="pic" sz="quarter" idx="14"/>
          </p:nvPr>
        </p:nvSpPr>
        <p:spPr>
          <a:xfrm>
            <a:off x="5212227"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9" name="Picture Placeholder 4"/>
          <p:cNvSpPr>
            <a:spLocks noGrp="1"/>
          </p:cNvSpPr>
          <p:nvPr>
            <p:ph type="pic" sz="quarter" idx="15"/>
          </p:nvPr>
        </p:nvSpPr>
        <p:spPr>
          <a:xfrm>
            <a:off x="8057027"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12" name="Picture Placeholder 4"/>
          <p:cNvSpPr>
            <a:spLocks noGrp="1"/>
          </p:cNvSpPr>
          <p:nvPr>
            <p:ph type="pic" sz="quarter" idx="18"/>
          </p:nvPr>
        </p:nvSpPr>
        <p:spPr>
          <a:xfrm>
            <a:off x="2334529"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r>
              <a:rPr lang="en-US"/>
              <a:t>Click icon to add picture</a:t>
            </a:r>
          </a:p>
        </p:txBody>
      </p:sp>
    </p:spTree>
    <p:extLst>
      <p:ext uri="{BB962C8B-B14F-4D97-AF65-F5344CB8AC3E}">
        <p14:creationId xmlns:p14="http://schemas.microsoft.com/office/powerpoint/2010/main" val="2481752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7_Custom Layout">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8523" y="-7716539"/>
            <a:ext cx="2935516" cy="22532368"/>
          </a:xfrm>
          <a:prstGeom prst="rect">
            <a:avLst/>
          </a:prstGeom>
        </p:spPr>
      </p:pic>
      <p:sp>
        <p:nvSpPr>
          <p:cNvPr id="11" name="Picture Placeholder 4"/>
          <p:cNvSpPr>
            <a:spLocks noGrp="1"/>
          </p:cNvSpPr>
          <p:nvPr>
            <p:ph type="pic" sz="quarter" idx="14"/>
          </p:nvPr>
        </p:nvSpPr>
        <p:spPr>
          <a:xfrm>
            <a:off x="5445531" y="2389412"/>
            <a:ext cx="1829708" cy="2286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2" name="Title 1"/>
          <p:cNvSpPr>
            <a:spLocks noGrp="1"/>
          </p:cNvSpPr>
          <p:nvPr>
            <p:ph type="title"/>
          </p:nvPr>
        </p:nvSpPr>
        <p:spPr>
          <a:xfrm>
            <a:off x="859827"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43AD0CB6-DA12-4697-B331-9EF6B80347AE}" type="slidenum">
              <a:rPr lang="en-US" smtClean="0"/>
              <a:t>‹#›</a:t>
            </a:fld>
            <a:endParaRPr lang="en-US"/>
          </a:p>
        </p:txBody>
      </p:sp>
    </p:spTree>
    <p:extLst>
      <p:ext uri="{BB962C8B-B14F-4D97-AF65-F5344CB8AC3E}">
        <p14:creationId xmlns:p14="http://schemas.microsoft.com/office/powerpoint/2010/main" val="946679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8_Custom Layou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4264" y="1551026"/>
            <a:ext cx="5189635" cy="4363312"/>
          </a:xfrm>
          <a:prstGeom prst="rect">
            <a:avLst/>
          </a:prstGeom>
        </p:spPr>
      </p:pic>
      <p:sp>
        <p:nvSpPr>
          <p:cNvPr id="11" name="Picture Placeholder 4"/>
          <p:cNvSpPr>
            <a:spLocks noGrp="1"/>
          </p:cNvSpPr>
          <p:nvPr>
            <p:ph type="pic" sz="quarter" idx="14"/>
          </p:nvPr>
        </p:nvSpPr>
        <p:spPr>
          <a:xfrm>
            <a:off x="5884154" y="1805212"/>
            <a:ext cx="4809245" cy="2703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2" name="Title 1"/>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43AD0CB6-DA12-4697-B331-9EF6B80347AE}" type="slidenum">
              <a:rPr lang="en-US" smtClean="0"/>
              <a:t>‹#›</a:t>
            </a:fld>
            <a:endParaRPr lang="en-US"/>
          </a:p>
        </p:txBody>
      </p:sp>
    </p:spTree>
    <p:extLst>
      <p:ext uri="{BB962C8B-B14F-4D97-AF65-F5344CB8AC3E}">
        <p14:creationId xmlns:p14="http://schemas.microsoft.com/office/powerpoint/2010/main" val="12822160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9_Custom Layout">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5240" y="1277828"/>
            <a:ext cx="7470157" cy="4386036"/>
          </a:xfrm>
          <a:prstGeom prst="rect">
            <a:avLst/>
          </a:prstGeom>
        </p:spPr>
      </p:pic>
      <p:sp>
        <p:nvSpPr>
          <p:cNvPr id="11" name="Picture Placeholder 4"/>
          <p:cNvSpPr>
            <a:spLocks noGrp="1"/>
          </p:cNvSpPr>
          <p:nvPr>
            <p:ph type="pic" sz="quarter" idx="14"/>
          </p:nvPr>
        </p:nvSpPr>
        <p:spPr>
          <a:xfrm>
            <a:off x="5200072" y="1602012"/>
            <a:ext cx="5641445" cy="3537119"/>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43AD0CB6-DA12-4697-B331-9EF6B80347AE}" type="slidenum">
              <a:rPr lang="en-US" smtClean="0"/>
              <a:t>‹#›</a:t>
            </a:fld>
            <a:endParaRPr lang="en-US"/>
          </a:p>
        </p:txBody>
      </p:sp>
      <p:sp>
        <p:nvSpPr>
          <p:cNvPr id="6" name="Title 1">
            <a:extLst>
              <a:ext uri="{FF2B5EF4-FFF2-40B4-BE49-F238E27FC236}">
                <a16:creationId xmlns:a16="http://schemas.microsoft.com/office/drawing/2014/main" id="{2AC6E2F5-516F-A44D-B464-9D7A095798B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169181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6466F-741D-7A40-A8C1-CCC2889AC59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9E91B05-5E91-9B4F-AFD9-0E4ABB89DF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4940CC4-E9C5-8E4E-979A-4D62E922B6C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BFF39B7-5963-F343-BE64-E4C07797F8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6F8B8DA-6918-C947-9A43-2837D0D3374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6B928A5-FA9F-AD46-A319-3508361E6561}"/>
              </a:ext>
            </a:extLst>
          </p:cNvPr>
          <p:cNvSpPr>
            <a:spLocks noGrp="1"/>
          </p:cNvSpPr>
          <p:nvPr>
            <p:ph type="dt" sz="half" idx="10"/>
          </p:nvPr>
        </p:nvSpPr>
        <p:spPr/>
        <p:txBody>
          <a:bodyPr/>
          <a:lstStyle/>
          <a:p>
            <a:fld id="{EED48F0D-D247-4746-96D0-C804125082D3}" type="datetimeFigureOut">
              <a:rPr lang="en-US" smtClean="0"/>
              <a:t>10/26/20</a:t>
            </a:fld>
            <a:endParaRPr lang="en-US"/>
          </a:p>
        </p:txBody>
      </p:sp>
      <p:sp>
        <p:nvSpPr>
          <p:cNvPr id="8" name="Footer Placeholder 7">
            <a:extLst>
              <a:ext uri="{FF2B5EF4-FFF2-40B4-BE49-F238E27FC236}">
                <a16:creationId xmlns:a16="http://schemas.microsoft.com/office/drawing/2014/main" id="{C6BA0349-327F-B148-81D2-1F9225B00C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AD4D9E-86BE-9E41-842F-5E3D08F51A45}"/>
              </a:ext>
            </a:extLst>
          </p:cNvPr>
          <p:cNvSpPr>
            <a:spLocks noGrp="1"/>
          </p:cNvSpPr>
          <p:nvPr>
            <p:ph type="sldNum" sz="quarter" idx="12"/>
          </p:nvPr>
        </p:nvSpPr>
        <p:spPr/>
        <p:txBody>
          <a:bodyPr/>
          <a:lstStyle/>
          <a:p>
            <a:fld id="{A9C37F49-5857-CB45-94A4-1645312228AD}" type="slidenum">
              <a:rPr lang="en-US" smtClean="0"/>
              <a:t>‹#›</a:t>
            </a:fld>
            <a:endParaRPr lang="en-US"/>
          </a:p>
        </p:txBody>
      </p:sp>
    </p:spTree>
    <p:extLst>
      <p:ext uri="{BB962C8B-B14F-4D97-AF65-F5344CB8AC3E}">
        <p14:creationId xmlns:p14="http://schemas.microsoft.com/office/powerpoint/2010/main" val="438619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40_Custom Layou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9454" y="913305"/>
            <a:ext cx="5343632" cy="7508718"/>
          </a:xfrm>
          <a:prstGeom prst="rect">
            <a:avLst/>
          </a:prstGeom>
        </p:spPr>
      </p:pic>
      <p:sp>
        <p:nvSpPr>
          <p:cNvPr id="11" name="Picture Placeholder 4"/>
          <p:cNvSpPr>
            <a:spLocks noGrp="1"/>
          </p:cNvSpPr>
          <p:nvPr>
            <p:ph type="pic" sz="quarter" idx="14"/>
          </p:nvPr>
        </p:nvSpPr>
        <p:spPr>
          <a:xfrm>
            <a:off x="5553954" y="1690912"/>
            <a:ext cx="4453646" cy="59417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43AD0CB6-DA12-4697-B331-9EF6B80347AE}" type="slidenum">
              <a:rPr lang="en-US" smtClean="0"/>
              <a:t>‹#›</a:t>
            </a:fld>
            <a:endParaRPr lang="en-US"/>
          </a:p>
        </p:txBody>
      </p:sp>
      <p:sp>
        <p:nvSpPr>
          <p:cNvPr id="6" name="Title 1">
            <a:extLst>
              <a:ext uri="{FF2B5EF4-FFF2-40B4-BE49-F238E27FC236}">
                <a16:creationId xmlns:a16="http://schemas.microsoft.com/office/drawing/2014/main" id="{23AC0103-C813-EA42-943D-A7EB9354902F}"/>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419955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1_Custom Layout">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2839" y="1106866"/>
            <a:ext cx="2408238" cy="4909739"/>
          </a:xfrm>
          <a:prstGeom prst="rect">
            <a:avLst/>
          </a:prstGeom>
        </p:spPr>
      </p:pic>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6761" y="1106866"/>
            <a:ext cx="2408238" cy="4909739"/>
          </a:xfrm>
          <a:prstGeom prst="rect">
            <a:avLst/>
          </a:prstGeom>
        </p:spPr>
      </p:pic>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50683" y="1106866"/>
            <a:ext cx="2408238" cy="4909739"/>
          </a:xfrm>
          <a:prstGeom prst="rect">
            <a:avLst/>
          </a:prstGeom>
        </p:spPr>
      </p:pic>
      <p:sp>
        <p:nvSpPr>
          <p:cNvPr id="11" name="Picture Placeholder 4"/>
          <p:cNvSpPr>
            <a:spLocks noGrp="1"/>
          </p:cNvSpPr>
          <p:nvPr>
            <p:ph type="pic" sz="quarter" idx="14"/>
          </p:nvPr>
        </p:nvSpPr>
        <p:spPr>
          <a:xfrm>
            <a:off x="509885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43AD0CB6-DA12-4697-B331-9EF6B80347AE}" type="slidenum">
              <a:rPr lang="en-US" smtClean="0"/>
              <a:t>‹#›</a:t>
            </a:fld>
            <a:endParaRPr lang="en-US"/>
          </a:p>
        </p:txBody>
      </p:sp>
      <p:sp>
        <p:nvSpPr>
          <p:cNvPr id="12" name="Picture Placeholder 4"/>
          <p:cNvSpPr>
            <a:spLocks noGrp="1"/>
          </p:cNvSpPr>
          <p:nvPr>
            <p:ph type="pic" sz="quarter" idx="15"/>
          </p:nvPr>
        </p:nvSpPr>
        <p:spPr>
          <a:xfrm>
            <a:off x="7690919"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13" name="Picture Placeholder 4"/>
          <p:cNvSpPr>
            <a:spLocks noGrp="1"/>
          </p:cNvSpPr>
          <p:nvPr>
            <p:ph type="pic" sz="quarter" idx="16"/>
          </p:nvPr>
        </p:nvSpPr>
        <p:spPr>
          <a:xfrm>
            <a:off x="1029098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14" name="Title 1">
            <a:extLst>
              <a:ext uri="{FF2B5EF4-FFF2-40B4-BE49-F238E27FC236}">
                <a16:creationId xmlns:a16="http://schemas.microsoft.com/office/drawing/2014/main" id="{CCE815C3-EA89-EF43-83E5-6BC3E05D4F7A}"/>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3135534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43AD0CB6-DA12-4697-B331-9EF6B80347AE}" type="slidenum">
              <a:rPr lang="en-US" smtClean="0"/>
              <a:t>‹#›</a:t>
            </a:fld>
            <a:endParaRPr lang="en-US"/>
          </a:p>
        </p:txBody>
      </p:sp>
      <p:sp>
        <p:nvSpPr>
          <p:cNvPr id="15" name="Picture Placeholder 4"/>
          <p:cNvSpPr>
            <a:spLocks noGrp="1"/>
          </p:cNvSpPr>
          <p:nvPr>
            <p:ph type="pic" sz="quarter" idx="15"/>
          </p:nvPr>
        </p:nvSpPr>
        <p:spPr>
          <a:xfrm>
            <a:off x="5544619" y="3316697"/>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16" name="Picture Placeholder 4"/>
          <p:cNvSpPr>
            <a:spLocks noGrp="1"/>
          </p:cNvSpPr>
          <p:nvPr>
            <p:ph type="pic" sz="quarter" idx="16"/>
          </p:nvPr>
        </p:nvSpPr>
        <p:spPr>
          <a:xfrm>
            <a:off x="7195619" y="2313211"/>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17" name="Picture Placeholder 4"/>
          <p:cNvSpPr>
            <a:spLocks noGrp="1"/>
          </p:cNvSpPr>
          <p:nvPr>
            <p:ph type="pic" sz="quarter" idx="17"/>
          </p:nvPr>
        </p:nvSpPr>
        <p:spPr>
          <a:xfrm>
            <a:off x="8833919" y="136052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18" name="Picture Placeholder 4"/>
          <p:cNvSpPr>
            <a:spLocks noGrp="1"/>
          </p:cNvSpPr>
          <p:nvPr>
            <p:ph type="pic" sz="quarter" idx="18"/>
          </p:nvPr>
        </p:nvSpPr>
        <p:spPr>
          <a:xfrm>
            <a:off x="10473840" y="4051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19" name="Picture Placeholder 4"/>
          <p:cNvSpPr>
            <a:spLocks noGrp="1"/>
          </p:cNvSpPr>
          <p:nvPr>
            <p:ph type="pic" sz="quarter" idx="19"/>
          </p:nvPr>
        </p:nvSpPr>
        <p:spPr>
          <a:xfrm>
            <a:off x="9959945" y="39103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20" name="Picture Placeholder 4"/>
          <p:cNvSpPr>
            <a:spLocks noGrp="1"/>
          </p:cNvSpPr>
          <p:nvPr>
            <p:ph type="pic" sz="quarter" idx="20"/>
          </p:nvPr>
        </p:nvSpPr>
        <p:spPr>
          <a:xfrm>
            <a:off x="6056893" y="-243022"/>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r>
              <a:rPr lang="en-US"/>
              <a:t>Click icon to add picture</a:t>
            </a:r>
          </a:p>
        </p:txBody>
      </p:sp>
      <p:sp>
        <p:nvSpPr>
          <p:cNvPr id="10" name="Title 1">
            <a:extLst>
              <a:ext uri="{FF2B5EF4-FFF2-40B4-BE49-F238E27FC236}">
                <a16:creationId xmlns:a16="http://schemas.microsoft.com/office/drawing/2014/main" id="{A81C6300-5826-004E-AE7F-E062A3C4E04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1294953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Default Slide">
    <p:spTree>
      <p:nvGrpSpPr>
        <p:cNvPr id="1" name=""/>
        <p:cNvGrpSpPr/>
        <p:nvPr/>
      </p:nvGrpSpPr>
      <p:grpSpPr>
        <a:xfrm>
          <a:off x="0" y="0"/>
          <a:ext cx="0" cy="0"/>
          <a:chOff x="0" y="0"/>
          <a:chExt cx="0" cy="0"/>
        </a:xfrm>
      </p:grpSpPr>
      <p:sp>
        <p:nvSpPr>
          <p:cNvPr id="5" name="Номер слайда 21">
            <a:extLst>
              <a:ext uri="{FF2B5EF4-FFF2-40B4-BE49-F238E27FC236}">
                <a16:creationId xmlns:a16="http://schemas.microsoft.com/office/drawing/2014/main" id="{BD80ABFB-92CE-9A48-ABAC-163856957F6E}"/>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43AD0CB6-DA12-4697-B331-9EF6B80347AE}" type="slidenum">
              <a:rPr lang="en-US" smtClean="0"/>
              <a:t>‹#›</a:t>
            </a:fld>
            <a:endParaRPr lang="en-US"/>
          </a:p>
        </p:txBody>
      </p:sp>
      <p:sp>
        <p:nvSpPr>
          <p:cNvPr id="8" name="Title 1">
            <a:extLst>
              <a:ext uri="{FF2B5EF4-FFF2-40B4-BE49-F238E27FC236}">
                <a16:creationId xmlns:a16="http://schemas.microsoft.com/office/drawing/2014/main" id="{19D354AA-690E-A840-BB35-89E92223EFE8}"/>
              </a:ext>
            </a:extLst>
          </p:cNvPr>
          <p:cNvSpPr>
            <a:spLocks noGrp="1"/>
          </p:cNvSpPr>
          <p:nvPr>
            <p:ph type="title" hasCustomPrompt="1"/>
          </p:nvPr>
        </p:nvSpPr>
        <p:spPr>
          <a:xfrm>
            <a:off x="854583" y="1171169"/>
            <a:ext cx="9833429" cy="1028700"/>
          </a:xfrm>
        </p:spPr>
        <p:txBody>
          <a:bodyPr/>
          <a:lstStyle>
            <a:lvl1pPr>
              <a:defRPr sz="36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2547208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6493ED-F422-440A-AB26-31388A90F7BD}" type="datetimeFigureOut">
              <a:rPr lang="en-US" smtClean="0"/>
              <a:t>10/26/20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AD0CB6-DA12-4697-B331-9EF6B80347AE}" type="slidenum">
              <a:rPr lang="en-US" smtClean="0"/>
              <a:t>‹#›</a:t>
            </a:fld>
            <a:endParaRPr lang="en-US"/>
          </a:p>
        </p:txBody>
      </p:sp>
    </p:spTree>
    <p:extLst>
      <p:ext uri="{BB962C8B-B14F-4D97-AF65-F5344CB8AC3E}">
        <p14:creationId xmlns:p14="http://schemas.microsoft.com/office/powerpoint/2010/main" val="11373308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1_Title, content, footer">
    <p:spTree>
      <p:nvGrpSpPr>
        <p:cNvPr id="1" name=""/>
        <p:cNvGrpSpPr/>
        <p:nvPr/>
      </p:nvGrpSpPr>
      <p:grpSpPr>
        <a:xfrm>
          <a:off x="0" y="0"/>
          <a:ext cx="0" cy="0"/>
          <a:chOff x="0" y="0"/>
          <a:chExt cx="0" cy="0"/>
        </a:xfrm>
      </p:grpSpPr>
      <p:sp>
        <p:nvSpPr>
          <p:cNvPr id="42" name="Title 41"/>
          <p:cNvSpPr>
            <a:spLocks noGrp="1"/>
          </p:cNvSpPr>
          <p:nvPr>
            <p:ph type="title" hasCustomPrompt="1"/>
          </p:nvPr>
        </p:nvSpPr>
        <p:spPr>
          <a:xfrm>
            <a:off x="652248" y="728205"/>
            <a:ext cx="7818893" cy="549361"/>
          </a:xfrm>
          <a:prstGeom prst="rect">
            <a:avLst/>
          </a:prstGeom>
        </p:spPr>
        <p:txBody>
          <a:bodyPr anchor="b">
            <a:noAutofit/>
          </a:bodyPr>
          <a:lstStyle>
            <a:lvl1pPr algn="l">
              <a:defRPr sz="2800" b="1">
                <a:solidFill>
                  <a:schemeClr val="accent1"/>
                </a:solidFill>
              </a:defRPr>
            </a:lvl1pPr>
          </a:lstStyle>
          <a:p>
            <a:r>
              <a:rPr lang="en-US" dirty="0"/>
              <a:t>Title goes here</a:t>
            </a:r>
          </a:p>
        </p:txBody>
      </p:sp>
      <p:cxnSp>
        <p:nvCxnSpPr>
          <p:cNvPr id="3" name="Straight Connector 2"/>
          <p:cNvCxnSpPr/>
          <p:nvPr userDrawn="1"/>
        </p:nvCxnSpPr>
        <p:spPr>
          <a:xfrm>
            <a:off x="773355" y="1584432"/>
            <a:ext cx="693352"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4"/>
          <p:cNvSpPr>
            <a:spLocks noGrp="1"/>
          </p:cNvSpPr>
          <p:nvPr>
            <p:ph sz="quarter" idx="10" hasCustomPrompt="1"/>
          </p:nvPr>
        </p:nvSpPr>
        <p:spPr>
          <a:xfrm>
            <a:off x="652248" y="2198168"/>
            <a:ext cx="10134912" cy="2884937"/>
          </a:xfrm>
          <a:prstGeom prst="rect">
            <a:avLst/>
          </a:prstGeom>
        </p:spPr>
        <p:txBody>
          <a:bodyPr vert="horz"/>
          <a:lstStyle>
            <a:lvl1pPr marL="0" indent="0">
              <a:buNone/>
              <a:defRPr sz="1200"/>
            </a:lvl1pPr>
            <a:lvl2pPr marL="457189" indent="0">
              <a:buNone/>
              <a:defRPr sz="1800"/>
            </a:lvl2pPr>
            <a:lvl3pPr>
              <a:defRPr sz="1800"/>
            </a:lvl3pPr>
            <a:lvl4pPr>
              <a:defRPr sz="1400"/>
            </a:lvl4pPr>
            <a:lvl5pPr>
              <a:defRPr sz="1400"/>
            </a:lvl5pPr>
          </a:lstStyle>
          <a:p>
            <a:pPr lvl="0"/>
            <a:r>
              <a:rPr lang="en-US" dirty="0"/>
              <a:t>Body text goes here</a:t>
            </a:r>
          </a:p>
        </p:txBody>
      </p:sp>
      <p:sp>
        <p:nvSpPr>
          <p:cNvPr id="8" name="Slide Number Placeholder 5"/>
          <p:cNvSpPr>
            <a:spLocks noGrp="1"/>
          </p:cNvSpPr>
          <p:nvPr>
            <p:ph type="sldNum" sz="quarter" idx="4"/>
          </p:nvPr>
        </p:nvSpPr>
        <p:spPr>
          <a:xfrm>
            <a:off x="-281149" y="6570220"/>
            <a:ext cx="791809" cy="366183"/>
          </a:xfrm>
          <a:prstGeom prst="rect">
            <a:avLst/>
          </a:prstGeom>
        </p:spPr>
        <p:txBody>
          <a:bodyPr/>
          <a:lstStyle>
            <a:lvl1pPr algn="r">
              <a:defRPr sz="800">
                <a:solidFill>
                  <a:srgbClr val="666666"/>
                </a:solidFill>
              </a:defRPr>
            </a:lvl1pPr>
          </a:lstStyle>
          <a:p>
            <a:fld id="{7E993FB2-EC5E-684F-95B2-25F06CCD4945}" type="slidenum">
              <a:rPr lang="en-US" smtClean="0"/>
              <a:pPr/>
              <a:t>‹#›</a:t>
            </a:fld>
            <a:r>
              <a:rPr lang="en-US" dirty="0">
                <a:solidFill>
                  <a:schemeClr val="accent1"/>
                </a:solidFill>
              </a:rPr>
              <a:t>  |</a:t>
            </a:r>
          </a:p>
        </p:txBody>
      </p:sp>
      <p:sp>
        <p:nvSpPr>
          <p:cNvPr id="10" name="Footer Placeholder 4"/>
          <p:cNvSpPr>
            <a:spLocks noGrp="1"/>
          </p:cNvSpPr>
          <p:nvPr>
            <p:ph type="ftr" sz="quarter" idx="3"/>
          </p:nvPr>
        </p:nvSpPr>
        <p:spPr>
          <a:xfrm>
            <a:off x="430031" y="6570220"/>
            <a:ext cx="7950247" cy="366183"/>
          </a:xfrm>
          <a:prstGeom prst="rect">
            <a:avLst/>
          </a:prstGeom>
        </p:spPr>
        <p:txBody>
          <a:bodyPr/>
          <a:lstStyle>
            <a:lvl1pPr>
              <a:defRPr sz="800">
                <a:solidFill>
                  <a:srgbClr val="666666"/>
                </a:solidFill>
              </a:defRPr>
            </a:lvl1pPr>
          </a:lstStyle>
          <a:p>
            <a:r>
              <a:rPr lang="en-US" dirty="0"/>
              <a:t>Trade Secret, Confidential, Proprietary, Do Not Copy  |  OSU Wexner Medical Center  © 2017</a:t>
            </a:r>
          </a:p>
        </p:txBody>
      </p:sp>
    </p:spTree>
    <p:extLst>
      <p:ext uri="{BB962C8B-B14F-4D97-AF65-F5344CB8AC3E}">
        <p14:creationId xmlns:p14="http://schemas.microsoft.com/office/powerpoint/2010/main" val="923241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7E1A-156C-E549-927D-EEDDA186AB6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3D55654-D07F-2940-B4CA-8BB2D181783D}"/>
              </a:ext>
            </a:extLst>
          </p:cNvPr>
          <p:cNvSpPr>
            <a:spLocks noGrp="1"/>
          </p:cNvSpPr>
          <p:nvPr>
            <p:ph type="dt" sz="half" idx="10"/>
          </p:nvPr>
        </p:nvSpPr>
        <p:spPr/>
        <p:txBody>
          <a:bodyPr/>
          <a:lstStyle/>
          <a:p>
            <a:fld id="{EED48F0D-D247-4746-96D0-C804125082D3}" type="datetimeFigureOut">
              <a:rPr lang="en-US" smtClean="0"/>
              <a:t>10/26/20</a:t>
            </a:fld>
            <a:endParaRPr lang="en-US"/>
          </a:p>
        </p:txBody>
      </p:sp>
      <p:sp>
        <p:nvSpPr>
          <p:cNvPr id="4" name="Footer Placeholder 3">
            <a:extLst>
              <a:ext uri="{FF2B5EF4-FFF2-40B4-BE49-F238E27FC236}">
                <a16:creationId xmlns:a16="http://schemas.microsoft.com/office/drawing/2014/main" id="{8FAF0C62-5F88-204D-A3C2-3237BBCA09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BD40B2-C1F6-2A45-B3F3-463CFE6C61C0}"/>
              </a:ext>
            </a:extLst>
          </p:cNvPr>
          <p:cNvSpPr>
            <a:spLocks noGrp="1"/>
          </p:cNvSpPr>
          <p:nvPr>
            <p:ph type="sldNum" sz="quarter" idx="12"/>
          </p:nvPr>
        </p:nvSpPr>
        <p:spPr/>
        <p:txBody>
          <a:bodyPr/>
          <a:lstStyle/>
          <a:p>
            <a:fld id="{A9C37F49-5857-CB45-94A4-1645312228AD}" type="slidenum">
              <a:rPr lang="en-US" smtClean="0"/>
              <a:t>‹#›</a:t>
            </a:fld>
            <a:endParaRPr lang="en-US"/>
          </a:p>
        </p:txBody>
      </p:sp>
    </p:spTree>
    <p:extLst>
      <p:ext uri="{BB962C8B-B14F-4D97-AF65-F5344CB8AC3E}">
        <p14:creationId xmlns:p14="http://schemas.microsoft.com/office/powerpoint/2010/main" val="355784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4CD38D-2BF4-CC46-9A4F-BA40AC3E3B36}"/>
              </a:ext>
            </a:extLst>
          </p:cNvPr>
          <p:cNvSpPr>
            <a:spLocks noGrp="1"/>
          </p:cNvSpPr>
          <p:nvPr>
            <p:ph type="dt" sz="half" idx="10"/>
          </p:nvPr>
        </p:nvSpPr>
        <p:spPr/>
        <p:txBody>
          <a:bodyPr/>
          <a:lstStyle/>
          <a:p>
            <a:fld id="{EED48F0D-D247-4746-96D0-C804125082D3}" type="datetimeFigureOut">
              <a:rPr lang="en-US" smtClean="0"/>
              <a:t>10/26/20</a:t>
            </a:fld>
            <a:endParaRPr lang="en-US"/>
          </a:p>
        </p:txBody>
      </p:sp>
      <p:sp>
        <p:nvSpPr>
          <p:cNvPr id="3" name="Footer Placeholder 2">
            <a:extLst>
              <a:ext uri="{FF2B5EF4-FFF2-40B4-BE49-F238E27FC236}">
                <a16:creationId xmlns:a16="http://schemas.microsoft.com/office/drawing/2014/main" id="{88EAC4DD-0279-2441-8311-C311C5DED4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1FA315-6BF5-DC4F-A9D4-4AC8AB700213}"/>
              </a:ext>
            </a:extLst>
          </p:cNvPr>
          <p:cNvSpPr>
            <a:spLocks noGrp="1"/>
          </p:cNvSpPr>
          <p:nvPr>
            <p:ph type="sldNum" sz="quarter" idx="12"/>
          </p:nvPr>
        </p:nvSpPr>
        <p:spPr/>
        <p:txBody>
          <a:bodyPr/>
          <a:lstStyle/>
          <a:p>
            <a:fld id="{A9C37F49-5857-CB45-94A4-1645312228AD}" type="slidenum">
              <a:rPr lang="en-US" smtClean="0"/>
              <a:t>‹#›</a:t>
            </a:fld>
            <a:endParaRPr lang="en-US"/>
          </a:p>
        </p:txBody>
      </p:sp>
    </p:spTree>
    <p:extLst>
      <p:ext uri="{BB962C8B-B14F-4D97-AF65-F5344CB8AC3E}">
        <p14:creationId xmlns:p14="http://schemas.microsoft.com/office/powerpoint/2010/main" val="2795667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7A0-9512-694A-9F58-FB530C3DD8E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8856B7D-564E-FA44-961F-B71A0A3D7A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266678B-91E3-6846-BDAD-15272BB0FC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7A3D217-A40A-1C4C-971C-829E2774D8E2}"/>
              </a:ext>
            </a:extLst>
          </p:cNvPr>
          <p:cNvSpPr>
            <a:spLocks noGrp="1"/>
          </p:cNvSpPr>
          <p:nvPr>
            <p:ph type="dt" sz="half" idx="10"/>
          </p:nvPr>
        </p:nvSpPr>
        <p:spPr/>
        <p:txBody>
          <a:bodyPr/>
          <a:lstStyle/>
          <a:p>
            <a:fld id="{EED48F0D-D247-4746-96D0-C804125082D3}" type="datetimeFigureOut">
              <a:rPr lang="en-US" smtClean="0"/>
              <a:t>10/26/20</a:t>
            </a:fld>
            <a:endParaRPr lang="en-US"/>
          </a:p>
        </p:txBody>
      </p:sp>
      <p:sp>
        <p:nvSpPr>
          <p:cNvPr id="6" name="Footer Placeholder 5">
            <a:extLst>
              <a:ext uri="{FF2B5EF4-FFF2-40B4-BE49-F238E27FC236}">
                <a16:creationId xmlns:a16="http://schemas.microsoft.com/office/drawing/2014/main" id="{32AAAE78-6455-344A-8D2D-D336F01A1F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6650BD-0380-BD44-8095-88AFCAB1B249}"/>
              </a:ext>
            </a:extLst>
          </p:cNvPr>
          <p:cNvSpPr>
            <a:spLocks noGrp="1"/>
          </p:cNvSpPr>
          <p:nvPr>
            <p:ph type="sldNum" sz="quarter" idx="12"/>
          </p:nvPr>
        </p:nvSpPr>
        <p:spPr/>
        <p:txBody>
          <a:bodyPr/>
          <a:lstStyle/>
          <a:p>
            <a:fld id="{A9C37F49-5857-CB45-94A4-1645312228AD}" type="slidenum">
              <a:rPr lang="en-US" smtClean="0"/>
              <a:t>‹#›</a:t>
            </a:fld>
            <a:endParaRPr lang="en-US"/>
          </a:p>
        </p:txBody>
      </p:sp>
    </p:spTree>
    <p:extLst>
      <p:ext uri="{BB962C8B-B14F-4D97-AF65-F5344CB8AC3E}">
        <p14:creationId xmlns:p14="http://schemas.microsoft.com/office/powerpoint/2010/main" val="788909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CD03D-95FF-9F41-9222-D53ABEE6079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1EE448A-D0C8-4345-AAEF-F055087D76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B157C9-EAB1-6441-B5BD-A59240E70C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966280F-376A-2440-B63B-648F74D1520F}"/>
              </a:ext>
            </a:extLst>
          </p:cNvPr>
          <p:cNvSpPr>
            <a:spLocks noGrp="1"/>
          </p:cNvSpPr>
          <p:nvPr>
            <p:ph type="dt" sz="half" idx="10"/>
          </p:nvPr>
        </p:nvSpPr>
        <p:spPr/>
        <p:txBody>
          <a:bodyPr/>
          <a:lstStyle/>
          <a:p>
            <a:fld id="{EED48F0D-D247-4746-96D0-C804125082D3}" type="datetimeFigureOut">
              <a:rPr lang="en-US" smtClean="0"/>
              <a:t>10/26/20</a:t>
            </a:fld>
            <a:endParaRPr lang="en-US"/>
          </a:p>
        </p:txBody>
      </p:sp>
      <p:sp>
        <p:nvSpPr>
          <p:cNvPr id="6" name="Footer Placeholder 5">
            <a:extLst>
              <a:ext uri="{FF2B5EF4-FFF2-40B4-BE49-F238E27FC236}">
                <a16:creationId xmlns:a16="http://schemas.microsoft.com/office/drawing/2014/main" id="{9CA3FAF2-0E78-FA44-BF74-6712B14FE6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C6EA30-726C-1A47-82D5-0FAFCD1EA058}"/>
              </a:ext>
            </a:extLst>
          </p:cNvPr>
          <p:cNvSpPr>
            <a:spLocks noGrp="1"/>
          </p:cNvSpPr>
          <p:nvPr>
            <p:ph type="sldNum" sz="quarter" idx="12"/>
          </p:nvPr>
        </p:nvSpPr>
        <p:spPr/>
        <p:txBody>
          <a:bodyPr/>
          <a:lstStyle/>
          <a:p>
            <a:fld id="{A9C37F49-5857-CB45-94A4-1645312228AD}" type="slidenum">
              <a:rPr lang="en-US" smtClean="0"/>
              <a:t>‹#›</a:t>
            </a:fld>
            <a:endParaRPr lang="en-US"/>
          </a:p>
        </p:txBody>
      </p:sp>
    </p:spTree>
    <p:extLst>
      <p:ext uri="{BB962C8B-B14F-4D97-AF65-F5344CB8AC3E}">
        <p14:creationId xmlns:p14="http://schemas.microsoft.com/office/powerpoint/2010/main" val="2784057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image" Target="../media/image1.png"/><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4584D9-7B0A-474C-98DE-335F816D0B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080F6C4E-0170-654C-B7C6-E21753105A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645EC38-4A5D-7C47-8547-DE617EDE38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D48F0D-D247-4746-96D0-C804125082D3}" type="datetimeFigureOut">
              <a:rPr lang="en-US" smtClean="0"/>
              <a:t>10/26/20</a:t>
            </a:fld>
            <a:endParaRPr lang="en-US"/>
          </a:p>
        </p:txBody>
      </p:sp>
      <p:sp>
        <p:nvSpPr>
          <p:cNvPr id="5" name="Footer Placeholder 4">
            <a:extLst>
              <a:ext uri="{FF2B5EF4-FFF2-40B4-BE49-F238E27FC236}">
                <a16:creationId xmlns:a16="http://schemas.microsoft.com/office/drawing/2014/main" id="{52BAF1DB-F0D0-8D4E-89DD-B4704AD85E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2B210A-1973-AC4B-8BD2-B9E3E0359A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C37F49-5857-CB45-94A4-1645312228AD}" type="slidenum">
              <a:rPr lang="en-US" smtClean="0"/>
              <a:t>‹#›</a:t>
            </a:fld>
            <a:endParaRPr lang="en-US"/>
          </a:p>
        </p:txBody>
      </p:sp>
    </p:spTree>
    <p:extLst>
      <p:ext uri="{BB962C8B-B14F-4D97-AF65-F5344CB8AC3E}">
        <p14:creationId xmlns:p14="http://schemas.microsoft.com/office/powerpoint/2010/main" val="41547189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E39BD8-EBC9-E547-93BB-4BEF1C26E50A}"/>
              </a:ext>
            </a:extLst>
          </p:cNvPr>
          <p:cNvPicPr>
            <a:picLocks noChangeAspect="1"/>
          </p:cNvPicPr>
          <p:nvPr/>
        </p:nvPicPr>
        <p:blipFill>
          <a:blip r:embed="rId46" cstate="print">
            <a:extLst>
              <a:ext uri="{28A0092B-C50C-407E-A947-70E740481C1C}">
                <a14:useLocalDpi xmlns:a14="http://schemas.microsoft.com/office/drawing/2010/main" val="0"/>
              </a:ext>
            </a:extLst>
          </a:blip>
          <a:srcRect/>
          <a:stretch/>
        </p:blipFill>
        <p:spPr>
          <a:xfrm>
            <a:off x="331026" y="6249780"/>
            <a:ext cx="4656430" cy="447588"/>
          </a:xfrm>
          <a:prstGeom prst="rect">
            <a:avLst/>
          </a:prstGeom>
        </p:spPr>
      </p:pic>
      <p:sp>
        <p:nvSpPr>
          <p:cNvPr id="2" name="Заголовок 1"/>
          <p:cNvSpPr>
            <a:spLocks noGrp="1"/>
          </p:cNvSpPr>
          <p:nvPr>
            <p:ph type="title"/>
          </p:nvPr>
        </p:nvSpPr>
        <p:spPr>
          <a:xfrm>
            <a:off x="854699" y="1153918"/>
            <a:ext cx="9833429" cy="1028700"/>
          </a:xfrm>
          <a:prstGeom prst="rect">
            <a:avLst/>
          </a:prstGeom>
          <a:effectLst/>
        </p:spPr>
        <p:txBody>
          <a:bodyPr vert="horz" wrap="square" lIns="0" tIns="0" rIns="0" bIns="0" rtlCol="0" anchor="t" anchorCtr="0">
            <a:noAutofit/>
          </a:bodyPr>
          <a:lstStyle/>
          <a:p>
            <a:r>
              <a:rPr lang="en-US" dirty="0"/>
              <a:t>Your Title Here</a:t>
            </a:r>
          </a:p>
        </p:txBody>
      </p:sp>
      <p:sp>
        <p:nvSpPr>
          <p:cNvPr id="3" name="Текст 2"/>
          <p:cNvSpPr>
            <a:spLocks noGrp="1"/>
          </p:cNvSpPr>
          <p:nvPr>
            <p:ph type="body" idx="1"/>
          </p:nvPr>
        </p:nvSpPr>
        <p:spPr>
          <a:xfrm>
            <a:off x="854699" y="2343436"/>
            <a:ext cx="9833429"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endParaRPr lang="en-US" dirty="0"/>
          </a:p>
          <a:p>
            <a:pPr lvl="2"/>
            <a:r>
              <a:rPr lang="en-US" dirty="0"/>
              <a:t>Write here text</a:t>
            </a:r>
          </a:p>
          <a:p>
            <a:pPr lvl="3"/>
            <a:r>
              <a:rPr lang="en-US" dirty="0"/>
              <a:t>Write here text</a:t>
            </a:r>
          </a:p>
          <a:p>
            <a:pPr lvl="4"/>
            <a:r>
              <a:rPr lang="en-US" dirty="0"/>
              <a:t>Write here text </a:t>
            </a:r>
          </a:p>
        </p:txBody>
      </p:sp>
      <p:sp>
        <p:nvSpPr>
          <p:cNvPr id="5" name="Oval 4"/>
          <p:cNvSpPr/>
          <p:nvPr/>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43AD0CB6-DA12-4697-B331-9EF6B80347AE}" type="slidenum">
              <a:rPr lang="en-US" smtClean="0"/>
              <a:t>‹#›</a:t>
            </a:fld>
            <a:endParaRPr lang="en-US"/>
          </a:p>
        </p:txBody>
      </p:sp>
    </p:spTree>
    <p:extLst>
      <p:ext uri="{BB962C8B-B14F-4D97-AF65-F5344CB8AC3E}">
        <p14:creationId xmlns:p14="http://schemas.microsoft.com/office/powerpoint/2010/main" val="30371157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 id="2147483711" r:id="rId37"/>
    <p:sldLayoutId id="2147483712" r:id="rId38"/>
    <p:sldLayoutId id="2147483713" r:id="rId39"/>
    <p:sldLayoutId id="2147483714" r:id="rId40"/>
    <p:sldLayoutId id="2147483715" r:id="rId41"/>
    <p:sldLayoutId id="2147483716" r:id="rId42"/>
    <p:sldLayoutId id="2147483718" r:id="rId43"/>
    <p:sldLayoutId id="2147483719" r:id="rId44"/>
  </p:sldLayoutIdLst>
  <p:txStyles>
    <p:title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b="0" i="0" kern="1200">
          <a:solidFill>
            <a:schemeClr val="bg2"/>
          </a:solidFill>
          <a:latin typeface="Century Gothic" panose="020B0502020202020204" pitchFamily="34"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200" kern="1200">
          <a:solidFill>
            <a:srgbClr val="FF5A5A"/>
          </a:solidFill>
          <a:latin typeface="Century Gothic" panose="020B0502020202020204" pitchFamily="34" charset="0"/>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600" b="0" i="0" kern="1200">
          <a:solidFill>
            <a:schemeClr val="bg2"/>
          </a:solidFill>
          <a:latin typeface="Century Gothic" panose="020B05020202020202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400" b="0" i="0" kern="1200">
          <a:solidFill>
            <a:schemeClr val="bg2"/>
          </a:solidFill>
          <a:latin typeface="Century Gothic" panose="020B05020202020202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2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4032">
          <p15:clr>
            <a:srgbClr val="F26B43"/>
          </p15:clr>
        </p15:guide>
        <p15:guide id="29" pos="7200">
          <p15:clr>
            <a:srgbClr val="F26B43"/>
          </p15:clr>
        </p15:guide>
        <p15:guide id="48" pos="312">
          <p15:clr>
            <a:srgbClr val="F26B43"/>
          </p15:clr>
        </p15:guide>
        <p15:guide id="51" orient="horz" pos="100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AD32F7D9-4369-F049-A2C1-18EB47D2C7A7}"/>
              </a:ext>
            </a:extLst>
          </p:cNvPr>
          <p:cNvSpPr>
            <a:spLocks noGrp="1"/>
          </p:cNvSpPr>
          <p:nvPr>
            <p:ph type="sldNum" sz="quarter" idx="4294967295"/>
          </p:nvPr>
        </p:nvSpPr>
        <p:spPr>
          <a:xfrm>
            <a:off x="11360517" y="6390178"/>
            <a:ext cx="513735" cy="227164"/>
          </a:xfrm>
          <a:noFill/>
          <a:ln>
            <a:noFill/>
          </a:ln>
        </p:spPr>
        <p:txBody>
          <a:bodyPr>
            <a:normAutofit/>
          </a:bodyPr>
          <a:lstStyle/>
          <a:p>
            <a:fld id="{2F8AF2E6-64A8-0F46-AF27-0A96D82A033B}" type="slidenum">
              <a:rPr lang="en-US" smtClean="0"/>
              <a:t>1</a:t>
            </a:fld>
            <a:endParaRPr lang="en-US" dirty="0"/>
          </a:p>
        </p:txBody>
      </p:sp>
      <p:sp>
        <p:nvSpPr>
          <p:cNvPr id="11" name="Title 3">
            <a:extLst>
              <a:ext uri="{FF2B5EF4-FFF2-40B4-BE49-F238E27FC236}">
                <a16:creationId xmlns:a16="http://schemas.microsoft.com/office/drawing/2014/main" id="{E3178E4C-1259-1943-8CB4-C222AF264339}"/>
              </a:ext>
            </a:extLst>
          </p:cNvPr>
          <p:cNvSpPr txBox="1">
            <a:spLocks/>
          </p:cNvSpPr>
          <p:nvPr/>
        </p:nvSpPr>
        <p:spPr>
          <a:xfrm>
            <a:off x="810883" y="2389412"/>
            <a:ext cx="10948726" cy="1783443"/>
          </a:xfrm>
          <a:prstGeom prst="rect">
            <a:avLst/>
          </a:prstGeom>
        </p:spPr>
        <p:txBody>
          <a:bodyPr wrap="square" lIns="0" rIns="0"/>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r>
              <a:rPr lang="en-US" sz="6000" dirty="0">
                <a:solidFill>
                  <a:srgbClr val="FFFFFF"/>
                </a:solidFill>
                <a:latin typeface="Prometo Medium" panose="020B0704030203060203" pitchFamily="34" charset="0"/>
              </a:rPr>
              <a:t>How COVID-19 Changed Telehealth: An Oncologist’s Perspective</a:t>
            </a: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1</a:t>
            </a:fld>
            <a:endParaRPr lang="en-US" dirty="0"/>
          </a:p>
        </p:txBody>
      </p:sp>
      <p:sp>
        <p:nvSpPr>
          <p:cNvPr id="3" name="TextBox 2"/>
          <p:cNvSpPr txBox="1"/>
          <p:nvPr/>
        </p:nvSpPr>
        <p:spPr>
          <a:xfrm>
            <a:off x="810883" y="4779471"/>
            <a:ext cx="3811712" cy="400110"/>
          </a:xfrm>
          <a:prstGeom prst="rect">
            <a:avLst/>
          </a:prstGeom>
          <a:noFill/>
        </p:spPr>
        <p:txBody>
          <a:bodyPr wrap="square" rtlCol="0">
            <a:spAutoFit/>
          </a:bodyPr>
          <a:lstStyle/>
          <a:p>
            <a:r>
              <a:rPr lang="en-US" sz="2000" dirty="0">
                <a:solidFill>
                  <a:schemeClr val="accent2"/>
                </a:solidFill>
                <a:latin typeface="Prometo Medium" panose="020B0704030203060203" pitchFamily="34" charset="0"/>
              </a:rPr>
              <a:t>Samantha </a:t>
            </a:r>
            <a:r>
              <a:rPr lang="en-US" sz="2000" dirty="0" err="1">
                <a:solidFill>
                  <a:schemeClr val="accent2"/>
                </a:solidFill>
                <a:latin typeface="Prometo Medium" panose="020B0704030203060203" pitchFamily="34" charset="0"/>
              </a:rPr>
              <a:t>Jaglowski</a:t>
            </a:r>
            <a:r>
              <a:rPr lang="en-US" sz="2000" dirty="0">
                <a:solidFill>
                  <a:schemeClr val="accent2"/>
                </a:solidFill>
                <a:latin typeface="Prometo Medium" panose="020B0704030203060203" pitchFamily="34" charset="0"/>
              </a:rPr>
              <a:t>, MD, MPH</a:t>
            </a:r>
          </a:p>
        </p:txBody>
      </p:sp>
      <p:sp>
        <p:nvSpPr>
          <p:cNvPr id="15" name="TextBox 14"/>
          <p:cNvSpPr txBox="1"/>
          <p:nvPr/>
        </p:nvSpPr>
        <p:spPr>
          <a:xfrm>
            <a:off x="810883" y="5179581"/>
            <a:ext cx="3811712" cy="323165"/>
          </a:xfrm>
          <a:prstGeom prst="rect">
            <a:avLst/>
          </a:prstGeom>
          <a:noFill/>
        </p:spPr>
        <p:txBody>
          <a:bodyPr wrap="square" rtlCol="0">
            <a:spAutoFit/>
          </a:bodyPr>
          <a:lstStyle/>
          <a:p>
            <a:r>
              <a:rPr lang="en-US" sz="1500" dirty="0">
                <a:solidFill>
                  <a:schemeClr val="bg1"/>
                </a:solidFill>
              </a:rPr>
              <a:t>The Ohio State University</a:t>
            </a:r>
          </a:p>
        </p:txBody>
      </p:sp>
    </p:spTree>
    <p:extLst>
      <p:ext uri="{BB962C8B-B14F-4D97-AF65-F5344CB8AC3E}">
        <p14:creationId xmlns:p14="http://schemas.microsoft.com/office/powerpoint/2010/main" val="2264625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988824" y="1188316"/>
            <a:ext cx="4214351" cy="4351338"/>
          </a:xfrm>
          <a:prstGeom prst="rect">
            <a:avLst/>
          </a:prstGeom>
        </p:spPr>
      </p:pic>
      <p:sp>
        <p:nvSpPr>
          <p:cNvPr id="3" name="Right Arrow 2"/>
          <p:cNvSpPr/>
          <p:nvPr/>
        </p:nvSpPr>
        <p:spPr>
          <a:xfrm>
            <a:off x="4544291" y="3372855"/>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2713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knew</a:t>
            </a:r>
          </a:p>
        </p:txBody>
      </p:sp>
      <p:sp>
        <p:nvSpPr>
          <p:cNvPr id="3" name="Content Placeholder 2"/>
          <p:cNvSpPr>
            <a:spLocks noGrp="1"/>
          </p:cNvSpPr>
          <p:nvPr>
            <p:ph idx="1"/>
          </p:nvPr>
        </p:nvSpPr>
        <p:spPr/>
        <p:txBody>
          <a:bodyPr/>
          <a:lstStyle/>
          <a:p>
            <a:r>
              <a:rPr lang="en-US" dirty="0"/>
              <a:t>Potential for rapid spread, overwhelming health care system</a:t>
            </a:r>
          </a:p>
          <a:p>
            <a:r>
              <a:rPr lang="en-US" dirty="0"/>
              <a:t>Cancer patients fare worse</a:t>
            </a:r>
          </a:p>
          <a:p>
            <a:r>
              <a:rPr lang="en-US" dirty="0"/>
              <a:t>Most patients travel from areas with lower case numbers</a:t>
            </a:r>
          </a:p>
        </p:txBody>
      </p:sp>
    </p:spTree>
    <p:extLst>
      <p:ext uri="{BB962C8B-B14F-4D97-AF65-F5344CB8AC3E}">
        <p14:creationId xmlns:p14="http://schemas.microsoft.com/office/powerpoint/2010/main" val="947759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knew</a:t>
            </a:r>
          </a:p>
        </p:txBody>
      </p:sp>
      <p:sp>
        <p:nvSpPr>
          <p:cNvPr id="3" name="Content Placeholder 2"/>
          <p:cNvSpPr>
            <a:spLocks noGrp="1"/>
          </p:cNvSpPr>
          <p:nvPr>
            <p:ph idx="1"/>
          </p:nvPr>
        </p:nvSpPr>
        <p:spPr/>
        <p:txBody>
          <a:bodyPr>
            <a:normAutofit fontScale="77500" lnSpcReduction="20000"/>
          </a:bodyPr>
          <a:lstStyle/>
          <a:p>
            <a:r>
              <a:rPr lang="en-US" dirty="0"/>
              <a:t>Potential for rapid spread, overwhelming health care system</a:t>
            </a:r>
          </a:p>
          <a:p>
            <a:r>
              <a:rPr lang="en-US" dirty="0"/>
              <a:t>Cancer patients fare worse</a:t>
            </a:r>
          </a:p>
          <a:p>
            <a:r>
              <a:rPr lang="en-US" dirty="0"/>
              <a:t>Most patients travel from areas with lower case numbers</a:t>
            </a:r>
          </a:p>
          <a:p>
            <a:endParaRPr lang="en-US" dirty="0"/>
          </a:p>
          <a:p>
            <a:endParaRPr lang="en-US" dirty="0"/>
          </a:p>
          <a:p>
            <a:r>
              <a:rPr lang="en-US" sz="3600" b="1" dirty="0"/>
              <a:t>We needed to be able to care for patients and keep them safe at home</a:t>
            </a:r>
          </a:p>
          <a:p>
            <a:pPr marL="0" indent="0">
              <a:buNone/>
            </a:pPr>
            <a:endParaRPr lang="en-US" dirty="0"/>
          </a:p>
        </p:txBody>
      </p:sp>
    </p:spTree>
    <p:extLst>
      <p:ext uri="{BB962C8B-B14F-4D97-AF65-F5344CB8AC3E}">
        <p14:creationId xmlns:p14="http://schemas.microsoft.com/office/powerpoint/2010/main" val="3924404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905812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a:t>
            </a:r>
          </a:p>
        </p:txBody>
      </p:sp>
      <p:sp>
        <p:nvSpPr>
          <p:cNvPr id="3" name="Content Placeholder 2"/>
          <p:cNvSpPr>
            <a:spLocks noGrp="1"/>
          </p:cNvSpPr>
          <p:nvPr>
            <p:ph idx="1"/>
          </p:nvPr>
        </p:nvSpPr>
        <p:spPr/>
        <p:txBody>
          <a:bodyPr>
            <a:normAutofit/>
          </a:bodyPr>
          <a:lstStyle/>
          <a:p>
            <a:r>
              <a:rPr lang="en-US" sz="3600" dirty="0"/>
              <a:t>Telehealth</a:t>
            </a:r>
          </a:p>
        </p:txBody>
      </p:sp>
    </p:spTree>
    <p:extLst>
      <p:ext uri="{BB962C8B-B14F-4D97-AF65-F5344CB8AC3E}">
        <p14:creationId xmlns:p14="http://schemas.microsoft.com/office/powerpoint/2010/main" val="136409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358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225636" y="2479964"/>
            <a:ext cx="7218219" cy="29094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225636" y="2867891"/>
            <a:ext cx="7218219" cy="568036"/>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9606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0167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748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267200" y="1981200"/>
            <a:ext cx="7564582" cy="415636"/>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447309" y="5403273"/>
            <a:ext cx="7259782" cy="332509"/>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4452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	</a:t>
            </a:r>
          </a:p>
        </p:txBody>
      </p:sp>
      <p:sp>
        <p:nvSpPr>
          <p:cNvPr id="3" name="Content Placeholder 2"/>
          <p:cNvSpPr>
            <a:spLocks noGrp="1"/>
          </p:cNvSpPr>
          <p:nvPr>
            <p:ph idx="1"/>
          </p:nvPr>
        </p:nvSpPr>
        <p:spPr/>
        <p:txBody>
          <a:bodyPr/>
          <a:lstStyle/>
          <a:p>
            <a:r>
              <a:rPr lang="en-US" dirty="0"/>
              <a:t>No disclosures relevant to this talk</a:t>
            </a:r>
          </a:p>
        </p:txBody>
      </p:sp>
    </p:spTree>
    <p:extLst>
      <p:ext uri="{BB962C8B-B14F-4D97-AF65-F5344CB8AC3E}">
        <p14:creationId xmlns:p14="http://schemas.microsoft.com/office/powerpoint/2010/main" val="11981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703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1346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Medicare Telehealth Reimbursement before COVID-19</a:t>
            </a:r>
          </a:p>
        </p:txBody>
      </p:sp>
      <p:sp>
        <p:nvSpPr>
          <p:cNvPr id="3" name="Content Placeholder 2"/>
          <p:cNvSpPr>
            <a:spLocks noGrp="1"/>
          </p:cNvSpPr>
          <p:nvPr>
            <p:ph idx="1"/>
          </p:nvPr>
        </p:nvSpPr>
        <p:spPr/>
        <p:txBody>
          <a:bodyPr/>
          <a:lstStyle/>
          <a:p>
            <a:r>
              <a:rPr lang="en-US" dirty="0"/>
              <a:t>Section 1834(m) of the Social Security Act (42 U.S.C. 1395m(m))</a:t>
            </a:r>
          </a:p>
          <a:p>
            <a:r>
              <a:rPr lang="en-US" dirty="0"/>
              <a:t>Established telehealth as a Medicare benefit</a:t>
            </a:r>
          </a:p>
          <a:p>
            <a:r>
              <a:rPr lang="en-US" dirty="0"/>
              <a:t>“Telehealth” (synchronous) vs. “Store-and-forward” (asynchronous)</a:t>
            </a:r>
          </a:p>
          <a:p>
            <a:r>
              <a:rPr lang="en-US" dirty="0"/>
              <a:t>	Telehealth must use an interactive audio and video telecommunications system permitting real-time communication; store-and-forward only permitted for federal demonstration programs in Alaska and Hawaii</a:t>
            </a:r>
          </a:p>
          <a:p>
            <a:endParaRPr lang="en-US" dirty="0"/>
          </a:p>
        </p:txBody>
      </p:sp>
    </p:spTree>
    <p:extLst>
      <p:ext uri="{BB962C8B-B14F-4D97-AF65-F5344CB8AC3E}">
        <p14:creationId xmlns:p14="http://schemas.microsoft.com/office/powerpoint/2010/main" val="1866777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Medicare Telehealth Reimbursement before COVID-19</a:t>
            </a:r>
          </a:p>
        </p:txBody>
      </p:sp>
      <p:sp>
        <p:nvSpPr>
          <p:cNvPr id="3" name="Content Placeholder 2"/>
          <p:cNvSpPr>
            <a:spLocks noGrp="1"/>
          </p:cNvSpPr>
          <p:nvPr>
            <p:ph idx="1"/>
          </p:nvPr>
        </p:nvSpPr>
        <p:spPr/>
        <p:txBody>
          <a:bodyPr/>
          <a:lstStyle/>
          <a:p>
            <a:r>
              <a:rPr lang="en-US" dirty="0"/>
              <a:t>1834(m) Restrictions and limitations</a:t>
            </a:r>
          </a:p>
          <a:p>
            <a:pPr lvl="1"/>
            <a:r>
              <a:rPr lang="en-US" dirty="0"/>
              <a:t>Geographic location</a:t>
            </a:r>
          </a:p>
          <a:p>
            <a:pPr lvl="1"/>
            <a:r>
              <a:rPr lang="en-US" dirty="0"/>
              <a:t>Originating sites (where patient is located)</a:t>
            </a:r>
          </a:p>
          <a:p>
            <a:pPr lvl="1"/>
            <a:r>
              <a:rPr lang="en-US" dirty="0"/>
              <a:t>Eligible physicians and practitioners</a:t>
            </a:r>
          </a:p>
          <a:p>
            <a:pPr lvl="1"/>
            <a:r>
              <a:rPr lang="en-US" dirty="0"/>
              <a:t>Distant sites (where provider is located)</a:t>
            </a:r>
          </a:p>
          <a:p>
            <a:pPr lvl="1"/>
            <a:r>
              <a:rPr lang="en-US" dirty="0"/>
              <a:t>Eligible telehealth services</a:t>
            </a:r>
          </a:p>
          <a:p>
            <a:pPr lvl="2"/>
            <a:r>
              <a:rPr lang="en-US" dirty="0"/>
              <a:t>CMS telehealth services list limited to specific HCPCS/CPT codes</a:t>
            </a:r>
          </a:p>
        </p:txBody>
      </p:sp>
    </p:spTree>
    <p:extLst>
      <p:ext uri="{BB962C8B-B14F-4D97-AF65-F5344CB8AC3E}">
        <p14:creationId xmlns:p14="http://schemas.microsoft.com/office/powerpoint/2010/main" val="8157424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5450" y="985837"/>
            <a:ext cx="8801100" cy="4886325"/>
          </a:xfrm>
          <a:prstGeom prst="rect">
            <a:avLst/>
          </a:prstGeom>
        </p:spPr>
      </p:pic>
    </p:spTree>
    <p:extLst>
      <p:ext uri="{BB962C8B-B14F-4D97-AF65-F5344CB8AC3E}">
        <p14:creationId xmlns:p14="http://schemas.microsoft.com/office/powerpoint/2010/main" val="2479958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Telehealth statutory changes</a:t>
            </a:r>
          </a:p>
        </p:txBody>
      </p:sp>
      <p:sp>
        <p:nvSpPr>
          <p:cNvPr id="4" name="Content Placeholder 3"/>
          <p:cNvSpPr>
            <a:spLocks noGrp="1"/>
          </p:cNvSpPr>
          <p:nvPr>
            <p:ph idx="1"/>
          </p:nvPr>
        </p:nvSpPr>
        <p:spPr/>
        <p:txBody>
          <a:bodyPr>
            <a:normAutofit fontScale="92500" lnSpcReduction="10000"/>
          </a:bodyPr>
          <a:lstStyle/>
          <a:p>
            <a:r>
              <a:rPr lang="en-US" dirty="0"/>
              <a:t>Coronavirus Preparedness and Response Supplemental Appropriations Act of 2020</a:t>
            </a:r>
          </a:p>
          <a:p>
            <a:pPr lvl="1"/>
            <a:r>
              <a:rPr lang="en-US" dirty="0"/>
              <a:t>Includes the Telehealth Services During Certain Emergency Periods Act of 2020</a:t>
            </a:r>
          </a:p>
          <a:p>
            <a:r>
              <a:rPr lang="en-US" dirty="0"/>
              <a:t>Allowed for the waiver of Medicare limitations on telehealth services delivered by qualified providers during the COVID-19 emergency</a:t>
            </a:r>
          </a:p>
          <a:p>
            <a:r>
              <a:rPr lang="en-US" dirty="0"/>
              <a:t>Permitted telehealth via telephone “but only if such telephone has audio and video capabilities that are used for two-way, real-time interactive communication</a:t>
            </a:r>
          </a:p>
        </p:txBody>
      </p:sp>
    </p:spTree>
    <p:extLst>
      <p:ext uri="{BB962C8B-B14F-4D97-AF65-F5344CB8AC3E}">
        <p14:creationId xmlns:p14="http://schemas.microsoft.com/office/powerpoint/2010/main" val="2196303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Telehealth statutory changes</a:t>
            </a:r>
          </a:p>
        </p:txBody>
      </p:sp>
      <p:sp>
        <p:nvSpPr>
          <p:cNvPr id="4" name="Content Placeholder 3"/>
          <p:cNvSpPr>
            <a:spLocks noGrp="1"/>
          </p:cNvSpPr>
          <p:nvPr>
            <p:ph idx="1"/>
          </p:nvPr>
        </p:nvSpPr>
        <p:spPr/>
        <p:txBody>
          <a:bodyPr/>
          <a:lstStyle/>
          <a:p>
            <a:r>
              <a:rPr lang="en-US" dirty="0"/>
              <a:t>Coronavirus Aid, Relief, and Economic Security Act</a:t>
            </a:r>
          </a:p>
          <a:p>
            <a:pPr lvl="1"/>
            <a:r>
              <a:rPr lang="en-US" dirty="0"/>
              <a:t>Waives state licensure requirements for practitioners</a:t>
            </a:r>
          </a:p>
          <a:p>
            <a:pPr lvl="1"/>
            <a:r>
              <a:rPr lang="en-US" dirty="0"/>
              <a:t>Waives the preexisting relationship requirement for telehealth services</a:t>
            </a:r>
          </a:p>
        </p:txBody>
      </p:sp>
    </p:spTree>
    <p:extLst>
      <p:ext uri="{BB962C8B-B14F-4D97-AF65-F5344CB8AC3E}">
        <p14:creationId xmlns:p14="http://schemas.microsoft.com/office/powerpoint/2010/main" val="731317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CMS guidance on telehealth</a:t>
            </a:r>
          </a:p>
        </p:txBody>
      </p:sp>
      <p:sp>
        <p:nvSpPr>
          <p:cNvPr id="4" name="Content Placeholder 3"/>
          <p:cNvSpPr>
            <a:spLocks noGrp="1"/>
          </p:cNvSpPr>
          <p:nvPr>
            <p:ph idx="1"/>
          </p:nvPr>
        </p:nvSpPr>
        <p:spPr/>
        <p:txBody>
          <a:bodyPr/>
          <a:lstStyle/>
          <a:p>
            <a:r>
              <a:rPr lang="en-US" dirty="0"/>
              <a:t>Telehealth reimbursement</a:t>
            </a:r>
          </a:p>
          <a:p>
            <a:pPr lvl="1"/>
            <a:r>
              <a:rPr lang="en-US" dirty="0"/>
              <a:t>Visits are considered the same as in-person visits and are paid at the same rate</a:t>
            </a:r>
          </a:p>
          <a:p>
            <a:pPr lvl="1"/>
            <a:r>
              <a:rPr lang="en-US" dirty="0"/>
              <a:t>Starting March 6, 2020, Medicare reimburses for professional services furnished to beneficiaries in all areas of the country in all settings</a:t>
            </a:r>
          </a:p>
          <a:p>
            <a:pPr lvl="1"/>
            <a:r>
              <a:rPr lang="en-US" dirty="0"/>
              <a:t>No requirement that the patient be present at any particular kind of originating site</a:t>
            </a:r>
          </a:p>
        </p:txBody>
      </p:sp>
    </p:spTree>
    <p:extLst>
      <p:ext uri="{BB962C8B-B14F-4D97-AF65-F5344CB8AC3E}">
        <p14:creationId xmlns:p14="http://schemas.microsoft.com/office/powerpoint/2010/main" val="2640675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CMS guidance on telehealth</a:t>
            </a:r>
          </a:p>
        </p:txBody>
      </p:sp>
      <p:sp>
        <p:nvSpPr>
          <p:cNvPr id="4" name="Content Placeholder 3"/>
          <p:cNvSpPr>
            <a:spLocks noGrp="1"/>
          </p:cNvSpPr>
          <p:nvPr>
            <p:ph idx="1"/>
          </p:nvPr>
        </p:nvSpPr>
        <p:spPr/>
        <p:txBody>
          <a:bodyPr/>
          <a:lstStyle/>
          <a:p>
            <a:r>
              <a:rPr lang="en-US" dirty="0"/>
              <a:t>Starting in 2019, Medicare reimbursement is available for:</a:t>
            </a:r>
          </a:p>
          <a:p>
            <a:pPr lvl="1"/>
            <a:r>
              <a:rPr lang="en-US" dirty="0"/>
              <a:t>Virtual check-ins – short patient-initiated communications with a healthcare practitioner</a:t>
            </a:r>
          </a:p>
          <a:p>
            <a:r>
              <a:rPr lang="en-US" dirty="0"/>
              <a:t>Starting in 2020, Medicare reimbursement is available for:</a:t>
            </a:r>
          </a:p>
          <a:p>
            <a:pPr lvl="1"/>
            <a:r>
              <a:rPr lang="en-US" dirty="0"/>
              <a:t>E-visits – non-F2F patient-initiated communications through an online patient portal</a:t>
            </a:r>
          </a:p>
        </p:txBody>
      </p:sp>
    </p:spTree>
    <p:extLst>
      <p:ext uri="{BB962C8B-B14F-4D97-AF65-F5344CB8AC3E}">
        <p14:creationId xmlns:p14="http://schemas.microsoft.com/office/powerpoint/2010/main" val="2199126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CMS guidance on telehealth</a:t>
            </a:r>
          </a:p>
        </p:txBody>
      </p:sp>
      <p:sp>
        <p:nvSpPr>
          <p:cNvPr id="4" name="Content Placeholder 3"/>
          <p:cNvSpPr>
            <a:spLocks noGrp="1"/>
          </p:cNvSpPr>
          <p:nvPr>
            <p:ph idx="1"/>
          </p:nvPr>
        </p:nvSpPr>
        <p:spPr/>
        <p:txBody>
          <a:bodyPr/>
          <a:lstStyle/>
          <a:p>
            <a:r>
              <a:rPr lang="en-US" dirty="0"/>
              <a:t>Virtual check-ins</a:t>
            </a:r>
          </a:p>
          <a:p>
            <a:pPr lvl="1"/>
            <a:r>
              <a:rPr lang="en-US" dirty="0"/>
              <a:t>Available through synchronous or asynchronous technologies</a:t>
            </a:r>
          </a:p>
          <a:p>
            <a:pPr lvl="1"/>
            <a:r>
              <a:rPr lang="en-US" dirty="0"/>
              <a:t>Telephone, audio/video, secure text messaging, email, or patient portals all permitted</a:t>
            </a:r>
          </a:p>
          <a:p>
            <a:pPr marL="457200" lvl="1" indent="0">
              <a:buNone/>
            </a:pPr>
            <a:endParaRPr lang="en-US" dirty="0"/>
          </a:p>
        </p:txBody>
      </p:sp>
    </p:spTree>
    <p:extLst>
      <p:ext uri="{BB962C8B-B14F-4D97-AF65-F5344CB8AC3E}">
        <p14:creationId xmlns:p14="http://schemas.microsoft.com/office/powerpoint/2010/main" val="2600923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a:t>
            </a:r>
          </a:p>
        </p:txBody>
      </p:sp>
      <p:sp>
        <p:nvSpPr>
          <p:cNvPr id="3" name="Content Placeholder 2"/>
          <p:cNvSpPr>
            <a:spLocks noGrp="1"/>
          </p:cNvSpPr>
          <p:nvPr>
            <p:ph idx="1"/>
          </p:nvPr>
        </p:nvSpPr>
        <p:spPr/>
        <p:txBody>
          <a:bodyPr/>
          <a:lstStyle/>
          <a:p>
            <a:r>
              <a:rPr lang="en-US" dirty="0"/>
              <a:t>To discuss the rationale for use of telehealth in cancer patients during the SARS-CoV2 pandemic</a:t>
            </a:r>
          </a:p>
          <a:p>
            <a:r>
              <a:rPr lang="en-US" dirty="0"/>
              <a:t>To discuss historic and current barriers to the use of telehealth</a:t>
            </a:r>
          </a:p>
          <a:p>
            <a:r>
              <a:rPr lang="en-US" dirty="0"/>
              <a:t>To discuss the Ohio State approach to implementing the use of telehealth for cancer patients</a:t>
            </a:r>
          </a:p>
          <a:p>
            <a:r>
              <a:rPr lang="en-US" dirty="0"/>
              <a:t>To discuss potential future directions for telehealth</a:t>
            </a:r>
          </a:p>
        </p:txBody>
      </p:sp>
    </p:spTree>
    <p:extLst>
      <p:ext uri="{BB962C8B-B14F-4D97-AF65-F5344CB8AC3E}">
        <p14:creationId xmlns:p14="http://schemas.microsoft.com/office/powerpoint/2010/main" val="5969352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CMS guidance on telehealth</a:t>
            </a:r>
          </a:p>
        </p:txBody>
      </p:sp>
      <p:sp>
        <p:nvSpPr>
          <p:cNvPr id="4" name="Content Placeholder 3"/>
          <p:cNvSpPr>
            <a:spLocks noGrp="1"/>
          </p:cNvSpPr>
          <p:nvPr>
            <p:ph idx="1"/>
          </p:nvPr>
        </p:nvSpPr>
        <p:spPr/>
        <p:txBody>
          <a:bodyPr/>
          <a:lstStyle/>
          <a:p>
            <a:r>
              <a:rPr lang="en-US" dirty="0"/>
              <a:t>E-visits</a:t>
            </a:r>
          </a:p>
          <a:p>
            <a:pPr lvl="1"/>
            <a:r>
              <a:rPr lang="en-US" dirty="0"/>
              <a:t>Patient-initiated online E/M service conducted via a patient portal</a:t>
            </a:r>
          </a:p>
          <a:p>
            <a:pPr lvl="1"/>
            <a:r>
              <a:rPr lang="en-US" dirty="0"/>
              <a:t>Patient must generate the initial inquiry</a:t>
            </a:r>
          </a:p>
          <a:p>
            <a:pPr lvl="1"/>
            <a:r>
              <a:rPr lang="en-US" dirty="0"/>
              <a:t>Communications can occur over a 7-day period</a:t>
            </a:r>
          </a:p>
          <a:p>
            <a:pPr lvl="1"/>
            <a:r>
              <a:rPr lang="en-US" dirty="0"/>
              <a:t>Patient must verbally consent to the service</a:t>
            </a:r>
          </a:p>
        </p:txBody>
      </p:sp>
    </p:spTree>
    <p:extLst>
      <p:ext uri="{BB962C8B-B14F-4D97-AF65-F5344CB8AC3E}">
        <p14:creationId xmlns:p14="http://schemas.microsoft.com/office/powerpoint/2010/main" val="1227252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8709" y="810418"/>
            <a:ext cx="11197196" cy="4315763"/>
          </a:xfrm>
          <a:prstGeom prst="rect">
            <a:avLst/>
          </a:prstGeom>
        </p:spPr>
      </p:pic>
    </p:spTree>
    <p:extLst>
      <p:ext uri="{BB962C8B-B14F-4D97-AF65-F5344CB8AC3E}">
        <p14:creationId xmlns:p14="http://schemas.microsoft.com/office/powerpoint/2010/main" val="3047415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CMS guidance on telehealth</a:t>
            </a:r>
          </a:p>
        </p:txBody>
      </p:sp>
      <p:sp>
        <p:nvSpPr>
          <p:cNvPr id="6" name="Content Placeholder 5"/>
          <p:cNvSpPr>
            <a:spLocks noGrp="1"/>
          </p:cNvSpPr>
          <p:nvPr>
            <p:ph idx="1"/>
          </p:nvPr>
        </p:nvSpPr>
        <p:spPr/>
        <p:txBody>
          <a:bodyPr>
            <a:normAutofit fontScale="92500" lnSpcReduction="10000"/>
          </a:bodyPr>
          <a:lstStyle/>
          <a:p>
            <a:r>
              <a:rPr lang="en-US" dirty="0"/>
              <a:t>OCR will not impose penalties against covered health care providers for the lack of a BAA with video communication vendors or any other noncompliance with the HIPAA Rules that relates to the good faith provision of telehealth services during the COVID-19 nationwide public health emergency</a:t>
            </a:r>
          </a:p>
          <a:p>
            <a:pPr lvl="1"/>
            <a:r>
              <a:rPr lang="en-US" dirty="0"/>
              <a:t>Skype for Business/Microsoft Teams</a:t>
            </a:r>
          </a:p>
          <a:p>
            <a:pPr lvl="1"/>
            <a:r>
              <a:rPr lang="en-US" dirty="0" err="1"/>
              <a:t>Updox</a:t>
            </a:r>
            <a:endParaRPr lang="en-US" dirty="0"/>
          </a:p>
          <a:p>
            <a:pPr lvl="1"/>
            <a:r>
              <a:rPr lang="en-US" dirty="0" err="1"/>
              <a:t>Vsee</a:t>
            </a:r>
            <a:endParaRPr lang="en-US" dirty="0"/>
          </a:p>
          <a:p>
            <a:pPr lvl="1"/>
            <a:r>
              <a:rPr lang="en-US" dirty="0"/>
              <a:t>Zoom for Healthcare</a:t>
            </a:r>
          </a:p>
          <a:p>
            <a:pPr lvl="1"/>
            <a:r>
              <a:rPr lang="en-US" dirty="0"/>
              <a:t>Doxy.me</a:t>
            </a:r>
          </a:p>
          <a:p>
            <a:pPr lvl="1"/>
            <a:r>
              <a:rPr lang="en-US" dirty="0"/>
              <a:t>Google G Suite Hangouts</a:t>
            </a:r>
          </a:p>
        </p:txBody>
      </p:sp>
    </p:spTree>
    <p:extLst>
      <p:ext uri="{BB962C8B-B14F-4D97-AF65-F5344CB8AC3E}">
        <p14:creationId xmlns:p14="http://schemas.microsoft.com/office/powerpoint/2010/main" val="2727422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Telehealth visit types</a:t>
            </a:r>
          </a:p>
        </p:txBody>
      </p:sp>
      <p:pic>
        <p:nvPicPr>
          <p:cNvPr id="4" name="Content Placeholder 3"/>
          <p:cNvPicPr>
            <a:picLocks noGrp="1" noChangeAspect="1"/>
          </p:cNvPicPr>
          <p:nvPr>
            <p:ph idx="1"/>
          </p:nvPr>
        </p:nvPicPr>
        <p:blipFill>
          <a:blip r:embed="rId2"/>
          <a:stretch>
            <a:fillRect/>
          </a:stretch>
        </p:blipFill>
        <p:spPr>
          <a:xfrm>
            <a:off x="2475456" y="2017713"/>
            <a:ext cx="6591800" cy="3429000"/>
          </a:xfrm>
          <a:prstGeom prst="rect">
            <a:avLst/>
          </a:prstGeom>
        </p:spPr>
      </p:pic>
    </p:spTree>
    <p:extLst>
      <p:ext uri="{BB962C8B-B14F-4D97-AF65-F5344CB8AC3E}">
        <p14:creationId xmlns:p14="http://schemas.microsoft.com/office/powerpoint/2010/main" val="2184256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Visit Delivery Options</a:t>
            </a:r>
          </a:p>
        </p:txBody>
      </p:sp>
      <p:sp>
        <p:nvSpPr>
          <p:cNvPr id="5" name="Content Placeholder 4"/>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a:xfrm>
            <a:off x="0" y="6570663"/>
            <a:ext cx="792163" cy="365125"/>
          </a:xfrm>
        </p:spPr>
        <p:txBody>
          <a:bodyPr/>
          <a:lstStyle/>
          <a:p>
            <a:r>
              <a:rPr lang="en-US" dirty="0">
                <a:solidFill>
                  <a:schemeClr val="accent1"/>
                </a:solidFill>
              </a:rPr>
              <a:t>|</a:t>
            </a:r>
          </a:p>
        </p:txBody>
      </p:sp>
      <p:graphicFrame>
        <p:nvGraphicFramePr>
          <p:cNvPr id="15" name="Table 14"/>
          <p:cNvGraphicFramePr>
            <a:graphicFrameLocks noGrp="1"/>
          </p:cNvGraphicFramePr>
          <p:nvPr>
            <p:extLst>
              <p:ext uri="{D42A27DB-BD31-4B8C-83A1-F6EECF244321}">
                <p14:modId xmlns:p14="http://schemas.microsoft.com/office/powerpoint/2010/main" val="3744035892"/>
              </p:ext>
            </p:extLst>
          </p:nvPr>
        </p:nvGraphicFramePr>
        <p:xfrm>
          <a:off x="2549238" y="1677146"/>
          <a:ext cx="6787992" cy="4508374"/>
        </p:xfrm>
        <a:graphic>
          <a:graphicData uri="http://schemas.openxmlformats.org/drawingml/2006/table">
            <a:tbl>
              <a:tblPr firstRow="1" bandRow="1"/>
              <a:tblGrid>
                <a:gridCol w="1131332">
                  <a:extLst>
                    <a:ext uri="{9D8B030D-6E8A-4147-A177-3AD203B41FA5}">
                      <a16:colId xmlns:a16="http://schemas.microsoft.com/office/drawing/2014/main" val="3092552965"/>
                    </a:ext>
                  </a:extLst>
                </a:gridCol>
                <a:gridCol w="1131332">
                  <a:extLst>
                    <a:ext uri="{9D8B030D-6E8A-4147-A177-3AD203B41FA5}">
                      <a16:colId xmlns:a16="http://schemas.microsoft.com/office/drawing/2014/main" val="960735027"/>
                    </a:ext>
                  </a:extLst>
                </a:gridCol>
                <a:gridCol w="1131332">
                  <a:extLst>
                    <a:ext uri="{9D8B030D-6E8A-4147-A177-3AD203B41FA5}">
                      <a16:colId xmlns:a16="http://schemas.microsoft.com/office/drawing/2014/main" val="1555456062"/>
                    </a:ext>
                  </a:extLst>
                </a:gridCol>
                <a:gridCol w="1131332">
                  <a:extLst>
                    <a:ext uri="{9D8B030D-6E8A-4147-A177-3AD203B41FA5}">
                      <a16:colId xmlns:a16="http://schemas.microsoft.com/office/drawing/2014/main" val="3377994527"/>
                    </a:ext>
                  </a:extLst>
                </a:gridCol>
                <a:gridCol w="1131332">
                  <a:extLst>
                    <a:ext uri="{9D8B030D-6E8A-4147-A177-3AD203B41FA5}">
                      <a16:colId xmlns:a16="http://schemas.microsoft.com/office/drawing/2014/main" val="803259109"/>
                    </a:ext>
                  </a:extLst>
                </a:gridCol>
                <a:gridCol w="1131332">
                  <a:extLst>
                    <a:ext uri="{9D8B030D-6E8A-4147-A177-3AD203B41FA5}">
                      <a16:colId xmlns:a16="http://schemas.microsoft.com/office/drawing/2014/main" val="2469888187"/>
                    </a:ext>
                  </a:extLst>
                </a:gridCol>
              </a:tblGrid>
              <a:tr h="33700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US" sz="1100" dirty="0"/>
                    </a:p>
                  </a:txBody>
                  <a:tcPr marL="51435" marR="51435" marT="25718" marB="257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gridSpan="3">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400" dirty="0"/>
                        <a:t>IHIS Integration</a:t>
                      </a:r>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hMerge="1">
                  <a:txBody>
                    <a:bodyPr/>
                    <a:lstStyle/>
                    <a:p>
                      <a:pPr algn="ctr"/>
                      <a:endParaRPr lang="en-US" sz="14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B0000"/>
                    </a:solidFill>
                  </a:tcPr>
                </a:tc>
                <a:tc hMerge="1">
                  <a:txBody>
                    <a:bodyPr/>
                    <a:lstStyle/>
                    <a:p>
                      <a:pPr algn="ctr"/>
                      <a:endParaRPr lang="en-US" sz="14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B0000"/>
                    </a:solidFill>
                  </a:tcPr>
                </a:tc>
                <a:tc gridSpan="2">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400" dirty="0"/>
                        <a:t>External</a:t>
                      </a:r>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hMerge="1">
                  <a:txBody>
                    <a:bodyPr/>
                    <a:lstStyle/>
                    <a:p>
                      <a:pPr algn="ctr"/>
                      <a:endParaRPr lang="en-US" sz="14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B0000"/>
                    </a:solidFill>
                  </a:tcPr>
                </a:tc>
                <a:extLst>
                  <a:ext uri="{0D108BD9-81ED-4DB2-BD59-A6C34878D82A}">
                    <a16:rowId xmlns:a16="http://schemas.microsoft.com/office/drawing/2014/main" val="1580600039"/>
                  </a:ext>
                </a:extLst>
              </a:tr>
              <a:tr h="34660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US" sz="1100" dirty="0">
                        <a:solidFill>
                          <a:schemeClr val="tx1"/>
                        </a:solidFill>
                      </a:endParaRPr>
                    </a:p>
                  </a:txBody>
                  <a:tcPr marL="51435" marR="51435" marT="25718" marB="257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100" dirty="0">
                          <a:solidFill>
                            <a:schemeClr val="tx1"/>
                          </a:solidFill>
                        </a:rPr>
                        <a:t>Haiku/Canto</a:t>
                      </a:r>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100" dirty="0">
                          <a:solidFill>
                            <a:schemeClr val="tx1"/>
                          </a:solidFill>
                        </a:rPr>
                        <a:t>Laptop</a:t>
                      </a:r>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100" dirty="0">
                          <a:solidFill>
                            <a:schemeClr val="tx1"/>
                          </a:solidFill>
                        </a:rPr>
                        <a:t>Desktop / Workstation</a:t>
                      </a:r>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100" dirty="0">
                          <a:solidFill>
                            <a:schemeClr val="tx1"/>
                          </a:solidFill>
                        </a:rPr>
                        <a:t>Updox (3</a:t>
                      </a:r>
                      <a:r>
                        <a:rPr lang="en-US" sz="1100" baseline="30000" dirty="0">
                          <a:solidFill>
                            <a:schemeClr val="tx1"/>
                          </a:solidFill>
                        </a:rPr>
                        <a:t>rd</a:t>
                      </a:r>
                      <a:r>
                        <a:rPr lang="en-US" sz="1100" baseline="0" dirty="0">
                          <a:solidFill>
                            <a:schemeClr val="tx1"/>
                          </a:solidFill>
                        </a:rPr>
                        <a:t> Party) </a:t>
                      </a:r>
                      <a:endParaRPr lang="en-US" sz="1100" dirty="0">
                        <a:solidFill>
                          <a:schemeClr val="tx1"/>
                        </a:solidFill>
                      </a:endParaRPr>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100" dirty="0">
                          <a:solidFill>
                            <a:schemeClr val="tx1"/>
                          </a:solidFill>
                        </a:rPr>
                        <a:t>Other 3</a:t>
                      </a:r>
                      <a:r>
                        <a:rPr lang="en-US" sz="1100" baseline="30000" dirty="0">
                          <a:solidFill>
                            <a:schemeClr val="tx1"/>
                          </a:solidFill>
                        </a:rPr>
                        <a:t>rd</a:t>
                      </a:r>
                      <a:r>
                        <a:rPr lang="en-US" sz="1100" dirty="0">
                          <a:solidFill>
                            <a:schemeClr val="tx1"/>
                          </a:solidFill>
                        </a:rPr>
                        <a:t> Party</a:t>
                      </a:r>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078229321"/>
                  </a:ext>
                </a:extLst>
              </a:tr>
              <a:tr h="93396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100" b="1" dirty="0"/>
                        <a:t>IHIS</a:t>
                      </a:r>
                      <a:r>
                        <a:rPr lang="en-US" sz="1100" b="1" baseline="0" dirty="0"/>
                        <a:t> Requirements</a:t>
                      </a:r>
                      <a:endParaRPr lang="en-US" sz="1100" b="1" dirty="0"/>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spcBef>
                          <a:spcPts val="600"/>
                        </a:spcBef>
                      </a:pPr>
                      <a:r>
                        <a:rPr lang="en-US" sz="1100" dirty="0"/>
                        <a:t>Video</a:t>
                      </a:r>
                      <a:r>
                        <a:rPr lang="en-US" sz="1100" baseline="0" dirty="0"/>
                        <a:t> Visit – Visit Type</a:t>
                      </a:r>
                    </a:p>
                    <a:p>
                      <a:pPr algn="ctr">
                        <a:spcBef>
                          <a:spcPts val="600"/>
                        </a:spcBef>
                      </a:pPr>
                      <a:r>
                        <a:rPr lang="en-US" sz="1100" dirty="0"/>
                        <a:t>Document</a:t>
                      </a:r>
                      <a:r>
                        <a:rPr lang="en-US" sz="1100" baseline="0" dirty="0"/>
                        <a:t> in IHIS Encounter</a:t>
                      </a:r>
                      <a:endParaRPr lang="en-US" sz="1100" dirty="0"/>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100" dirty="0"/>
                        <a:t>Video</a:t>
                      </a:r>
                      <a:r>
                        <a:rPr lang="en-US" sz="1100" baseline="0" dirty="0"/>
                        <a:t> Visit – Visit Type</a:t>
                      </a:r>
                    </a:p>
                    <a:p>
                      <a:pPr marL="0" marR="0" lvl="0" indent="0" algn="ctr" defTabSz="914400" rtl="0" eaLnBrk="1" fontAlgn="auto" latinLnBrk="0" hangingPunct="1">
                        <a:lnSpc>
                          <a:spcPct val="100000"/>
                        </a:lnSpc>
                        <a:spcBef>
                          <a:spcPts val="600"/>
                        </a:spcBef>
                        <a:spcAft>
                          <a:spcPts val="0"/>
                        </a:spcAft>
                        <a:buClrTx/>
                        <a:buSzTx/>
                        <a:buFontTx/>
                        <a:buNone/>
                        <a:tabLst/>
                        <a:defRPr/>
                      </a:pPr>
                      <a:r>
                        <a:rPr lang="en-US" sz="1100" dirty="0"/>
                        <a:t>Document</a:t>
                      </a:r>
                      <a:r>
                        <a:rPr lang="en-US" sz="1100" baseline="0" dirty="0"/>
                        <a:t> in IHIS Encounter</a:t>
                      </a:r>
                      <a:endParaRPr lang="en-US" sz="1100" dirty="0"/>
                    </a:p>
                    <a:p>
                      <a:pPr algn="ctr">
                        <a:spcBef>
                          <a:spcPts val="600"/>
                        </a:spcBef>
                      </a:pPr>
                      <a:endParaRPr lang="en-US" sz="1100" baseline="0" dirty="0"/>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219170" rtl="0" eaLnBrk="1" fontAlgn="auto" latinLnBrk="0" hangingPunct="1">
                        <a:lnSpc>
                          <a:spcPct val="100000"/>
                        </a:lnSpc>
                        <a:spcBef>
                          <a:spcPts val="600"/>
                        </a:spcBef>
                        <a:spcAft>
                          <a:spcPts val="0"/>
                        </a:spcAft>
                        <a:buClrTx/>
                        <a:buSzTx/>
                        <a:buFontTx/>
                        <a:buNone/>
                        <a:tabLst/>
                        <a:defRPr/>
                      </a:pPr>
                      <a:r>
                        <a:rPr lang="en-US" sz="1100" dirty="0"/>
                        <a:t>Video</a:t>
                      </a:r>
                      <a:r>
                        <a:rPr lang="en-US" sz="1100" baseline="0" dirty="0"/>
                        <a:t> Visit – Visit Type</a:t>
                      </a:r>
                    </a:p>
                    <a:p>
                      <a:pPr marL="0" marR="0" lvl="0" indent="0" algn="ctr" defTabSz="1219170" rtl="0" eaLnBrk="1" fontAlgn="auto" latinLnBrk="0" hangingPunct="1">
                        <a:lnSpc>
                          <a:spcPct val="100000"/>
                        </a:lnSpc>
                        <a:spcBef>
                          <a:spcPts val="600"/>
                        </a:spcBef>
                        <a:spcAft>
                          <a:spcPts val="0"/>
                        </a:spcAft>
                        <a:buClrTx/>
                        <a:buSzTx/>
                        <a:buFontTx/>
                        <a:buNone/>
                        <a:tabLst/>
                        <a:defRPr/>
                      </a:pPr>
                      <a:r>
                        <a:rPr lang="en-US" sz="1100" dirty="0"/>
                        <a:t>Document</a:t>
                      </a:r>
                      <a:r>
                        <a:rPr lang="en-US" sz="1100" baseline="0" dirty="0"/>
                        <a:t> in IHIS Encounter</a:t>
                      </a:r>
                      <a:endParaRPr lang="en-US" sz="1100" dirty="0"/>
                    </a:p>
                    <a:p>
                      <a:pPr marL="0" marR="0" lvl="0" indent="0" algn="ctr" defTabSz="1219170" rtl="0" eaLnBrk="1" fontAlgn="auto" latinLnBrk="0" hangingPunct="1">
                        <a:lnSpc>
                          <a:spcPct val="100000"/>
                        </a:lnSpc>
                        <a:spcBef>
                          <a:spcPts val="600"/>
                        </a:spcBef>
                        <a:spcAft>
                          <a:spcPts val="0"/>
                        </a:spcAft>
                        <a:buClrTx/>
                        <a:buSzTx/>
                        <a:buFontTx/>
                        <a:buNone/>
                        <a:tabLst/>
                        <a:defRPr/>
                      </a:pPr>
                      <a:endParaRPr lang="en-US" sz="1100" baseline="0" dirty="0"/>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219170" rtl="0" eaLnBrk="1" fontAlgn="auto" latinLnBrk="0" hangingPunct="1">
                        <a:lnSpc>
                          <a:spcPct val="100000"/>
                        </a:lnSpc>
                        <a:spcBef>
                          <a:spcPts val="600"/>
                        </a:spcBef>
                        <a:spcAft>
                          <a:spcPts val="0"/>
                        </a:spcAft>
                        <a:buClrTx/>
                        <a:buSzTx/>
                        <a:buFontTx/>
                        <a:buNone/>
                        <a:tabLst/>
                        <a:defRPr/>
                      </a:pPr>
                      <a:r>
                        <a:rPr lang="en-US" sz="1100" dirty="0"/>
                        <a:t>Video Visit (3</a:t>
                      </a:r>
                      <a:r>
                        <a:rPr lang="en-US" sz="1100" baseline="30000" dirty="0"/>
                        <a:t>rd</a:t>
                      </a:r>
                      <a:r>
                        <a:rPr lang="en-US" sz="1100" dirty="0"/>
                        <a:t> Party) –</a:t>
                      </a:r>
                      <a:r>
                        <a:rPr lang="en-US" sz="1100" baseline="0" dirty="0"/>
                        <a:t> Visit Type </a:t>
                      </a:r>
                      <a:endParaRPr lang="en-US" sz="1100" dirty="0"/>
                    </a:p>
                    <a:p>
                      <a:pPr marL="0" marR="0" lvl="0" indent="0" algn="ctr" defTabSz="1219170" rtl="0" eaLnBrk="1" fontAlgn="auto" latinLnBrk="0" hangingPunct="1">
                        <a:lnSpc>
                          <a:spcPct val="100000"/>
                        </a:lnSpc>
                        <a:spcBef>
                          <a:spcPts val="600"/>
                        </a:spcBef>
                        <a:spcAft>
                          <a:spcPts val="0"/>
                        </a:spcAft>
                        <a:buClrTx/>
                        <a:buSzTx/>
                        <a:buFontTx/>
                        <a:buNone/>
                        <a:tabLst/>
                        <a:defRPr/>
                      </a:pPr>
                      <a:r>
                        <a:rPr lang="en-US" sz="1100" dirty="0"/>
                        <a:t>Registration </a:t>
                      </a:r>
                    </a:p>
                    <a:p>
                      <a:pPr marL="0" marR="0" lvl="0" indent="0" algn="ctr" defTabSz="1219170" rtl="0" eaLnBrk="1" fontAlgn="auto" latinLnBrk="0" hangingPunct="1">
                        <a:lnSpc>
                          <a:spcPct val="100000"/>
                        </a:lnSpc>
                        <a:spcBef>
                          <a:spcPts val="600"/>
                        </a:spcBef>
                        <a:spcAft>
                          <a:spcPts val="0"/>
                        </a:spcAft>
                        <a:buClrTx/>
                        <a:buSzTx/>
                        <a:buFontTx/>
                        <a:buNone/>
                        <a:tabLst/>
                        <a:defRPr/>
                      </a:pPr>
                      <a:r>
                        <a:rPr lang="en-US" sz="1100" dirty="0"/>
                        <a:t>Documentation </a:t>
                      </a:r>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219170" rtl="0" eaLnBrk="1" fontAlgn="auto" latinLnBrk="0" hangingPunct="1">
                        <a:lnSpc>
                          <a:spcPct val="100000"/>
                        </a:lnSpc>
                        <a:spcBef>
                          <a:spcPts val="600"/>
                        </a:spcBef>
                        <a:spcAft>
                          <a:spcPts val="0"/>
                        </a:spcAft>
                        <a:buClrTx/>
                        <a:buSzTx/>
                        <a:buFontTx/>
                        <a:buNone/>
                        <a:tabLst/>
                        <a:defRPr/>
                      </a:pPr>
                      <a:r>
                        <a:rPr lang="en-US" sz="1100" dirty="0"/>
                        <a:t>Video Visit (3</a:t>
                      </a:r>
                      <a:r>
                        <a:rPr lang="en-US" sz="1100" baseline="30000" dirty="0"/>
                        <a:t>rd</a:t>
                      </a:r>
                      <a:r>
                        <a:rPr lang="en-US" sz="1100" dirty="0"/>
                        <a:t> Party) –</a:t>
                      </a:r>
                      <a:r>
                        <a:rPr lang="en-US" sz="1100" baseline="0" dirty="0"/>
                        <a:t> Visit Type </a:t>
                      </a:r>
                      <a:endParaRPr lang="en-US" sz="1100" dirty="0"/>
                    </a:p>
                    <a:p>
                      <a:pPr marL="0" marR="0" lvl="0" indent="0" algn="ctr" defTabSz="1219170" rtl="0" eaLnBrk="1" fontAlgn="auto" latinLnBrk="0" hangingPunct="1">
                        <a:lnSpc>
                          <a:spcPct val="100000"/>
                        </a:lnSpc>
                        <a:spcBef>
                          <a:spcPts val="600"/>
                        </a:spcBef>
                        <a:spcAft>
                          <a:spcPts val="0"/>
                        </a:spcAft>
                        <a:buClrTx/>
                        <a:buSzTx/>
                        <a:buFontTx/>
                        <a:buNone/>
                        <a:tabLst/>
                        <a:defRPr/>
                      </a:pPr>
                      <a:r>
                        <a:rPr lang="en-US" sz="1100" dirty="0"/>
                        <a:t>Registration </a:t>
                      </a:r>
                    </a:p>
                    <a:p>
                      <a:pPr marL="0" marR="0" lvl="0" indent="0" algn="ctr" defTabSz="1219170" rtl="0" eaLnBrk="1" fontAlgn="auto" latinLnBrk="0" hangingPunct="1">
                        <a:lnSpc>
                          <a:spcPct val="100000"/>
                        </a:lnSpc>
                        <a:spcBef>
                          <a:spcPts val="600"/>
                        </a:spcBef>
                        <a:spcAft>
                          <a:spcPts val="0"/>
                        </a:spcAft>
                        <a:buClrTx/>
                        <a:buSzTx/>
                        <a:buFontTx/>
                        <a:buNone/>
                        <a:tabLst/>
                        <a:defRPr/>
                      </a:pPr>
                      <a:r>
                        <a:rPr lang="en-US" sz="1100" dirty="0"/>
                        <a:t>Documentation </a:t>
                      </a:r>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0675050"/>
                  </a:ext>
                </a:extLst>
              </a:tr>
              <a:tr h="64931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100" b="1" dirty="0"/>
                        <a:t>Hardware</a:t>
                      </a:r>
                      <a:r>
                        <a:rPr lang="en-US" sz="1100" b="1" baseline="0" dirty="0"/>
                        <a:t> Requirements</a:t>
                      </a:r>
                      <a:endParaRPr lang="en-US" sz="1100" b="1" dirty="0"/>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100" dirty="0"/>
                        <a:t>iOS Device</a:t>
                      </a:r>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100" dirty="0"/>
                        <a:t>Laptop with Web Camera</a:t>
                      </a:r>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100" dirty="0"/>
                        <a:t>Installed Web Camera </a:t>
                      </a:r>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100" dirty="0"/>
                        <a:t>Device w/ Camera</a:t>
                      </a:r>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Device w/ Camera</a:t>
                      </a:r>
                    </a:p>
                    <a:p>
                      <a:pPr algn="ctr"/>
                      <a:endParaRPr lang="en-US" sz="1100" dirty="0"/>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64755858"/>
                  </a:ext>
                </a:extLst>
              </a:tr>
              <a:tr h="64931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100" b="1" dirty="0"/>
                        <a:t>Software Requirements</a:t>
                      </a:r>
                      <a:r>
                        <a:rPr lang="en-US" sz="1100" b="1" baseline="0" dirty="0"/>
                        <a:t> </a:t>
                      </a:r>
                      <a:endParaRPr lang="en-US" sz="1100" b="1" dirty="0"/>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100" dirty="0"/>
                        <a:t>iOS Haiku/Canto</a:t>
                      </a:r>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100" dirty="0"/>
                        <a:t>Installed</a:t>
                      </a:r>
                      <a:r>
                        <a:rPr lang="en-US" sz="1100" baseline="0" dirty="0"/>
                        <a:t> Software</a:t>
                      </a:r>
                      <a:endParaRPr lang="en-US" sz="1100" dirty="0"/>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100" dirty="0"/>
                        <a:t>Installed Software </a:t>
                      </a:r>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100" dirty="0"/>
                        <a:t>Compatible</a:t>
                      </a:r>
                      <a:r>
                        <a:rPr lang="en-US" sz="1100" baseline="0" dirty="0"/>
                        <a:t> Web Browser</a:t>
                      </a:r>
                    </a:p>
                    <a:p>
                      <a:pPr algn="ctr"/>
                      <a:r>
                        <a:rPr lang="en-US" sz="800" i="1" baseline="0" dirty="0"/>
                        <a:t>Chrome Recommended</a:t>
                      </a:r>
                      <a:endParaRPr lang="en-US" sz="800" i="1" dirty="0"/>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3</a:t>
                      </a:r>
                      <a:r>
                        <a:rPr lang="en-US" sz="1100" baseline="30000" dirty="0"/>
                        <a:t>rd</a:t>
                      </a:r>
                      <a:r>
                        <a:rPr lang="en-US" sz="1100" dirty="0"/>
                        <a:t> Party Software</a:t>
                      </a:r>
                    </a:p>
                    <a:p>
                      <a:pPr algn="ctr"/>
                      <a:endParaRPr lang="en-US" sz="1100" dirty="0"/>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79106420"/>
                  </a:ext>
                </a:extLst>
              </a:tr>
              <a:tr h="64931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100" b="1" dirty="0"/>
                        <a:t>Provider Requirements</a:t>
                      </a:r>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3">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100" dirty="0"/>
                        <a:t>IHIS Integration</a:t>
                      </a:r>
                    </a:p>
                    <a:p>
                      <a:pPr algn="ctr"/>
                      <a:r>
                        <a:rPr lang="en-US" sz="1100" dirty="0"/>
                        <a:t>Tip Sheets </a:t>
                      </a:r>
                      <a:endParaRPr lang="en-US" sz="1100" baseline="0" dirty="0"/>
                    </a:p>
                    <a:p>
                      <a:pPr algn="ctr"/>
                      <a:r>
                        <a:rPr lang="en-US" sz="1100" baseline="0" dirty="0"/>
                        <a:t>Training Video </a:t>
                      </a:r>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US" sz="14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100" dirty="0"/>
                        <a:t>Updox Account </a:t>
                      </a:r>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100" dirty="0"/>
                        <a:t>3</a:t>
                      </a:r>
                      <a:r>
                        <a:rPr lang="en-US" sz="1100" baseline="30000" dirty="0"/>
                        <a:t>rd</a:t>
                      </a:r>
                      <a:r>
                        <a:rPr lang="en-US" sz="1100" dirty="0"/>
                        <a:t> Party Account</a:t>
                      </a:r>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89284511"/>
                  </a:ext>
                </a:extLst>
              </a:tr>
              <a:tr h="64931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100" b="1" dirty="0"/>
                        <a:t>Patient Requirements</a:t>
                      </a:r>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3">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100" dirty="0"/>
                        <a:t>MyChart Account </a:t>
                      </a:r>
                      <a:r>
                        <a:rPr lang="en-US" sz="1100" baseline="0" dirty="0"/>
                        <a:t> </a:t>
                      </a:r>
                    </a:p>
                    <a:p>
                      <a:pPr algn="ctr"/>
                      <a:r>
                        <a:rPr lang="en-US" sz="1100" baseline="0" dirty="0"/>
                        <a:t>Compatible Device</a:t>
                      </a:r>
                    </a:p>
                    <a:p>
                      <a:pPr algn="ctr"/>
                      <a:r>
                        <a:rPr lang="en-US" sz="1100" baseline="0" dirty="0"/>
                        <a:t>E-Check In </a:t>
                      </a:r>
                      <a:endParaRPr lang="en-US" sz="1100" dirty="0"/>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100" dirty="0"/>
                        <a:t>Compatible Device + Browser</a:t>
                      </a:r>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100" dirty="0"/>
                        <a:t>May Require</a:t>
                      </a:r>
                      <a:r>
                        <a:rPr lang="en-US" sz="1100" baseline="0" dirty="0"/>
                        <a:t> 3</a:t>
                      </a:r>
                      <a:r>
                        <a:rPr lang="en-US" sz="1100" baseline="30000" dirty="0"/>
                        <a:t>rd</a:t>
                      </a:r>
                      <a:r>
                        <a:rPr lang="en-US" sz="1100" baseline="0" dirty="0"/>
                        <a:t> Party App Download</a:t>
                      </a:r>
                      <a:endParaRPr lang="en-US" sz="1100" dirty="0"/>
                    </a:p>
                  </a:txBody>
                  <a:tcPr marL="51435" marR="51435" marT="25718" marB="2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81660085"/>
                  </a:ext>
                </a:extLst>
              </a:tr>
            </a:tbl>
          </a:graphicData>
        </a:graphic>
      </p:graphicFrame>
    </p:spTree>
    <p:extLst>
      <p:ext uri="{BB962C8B-B14F-4D97-AF65-F5344CB8AC3E}">
        <p14:creationId xmlns:p14="http://schemas.microsoft.com/office/powerpoint/2010/main" val="25987738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Scheduling Workflow</a:t>
            </a:r>
          </a:p>
        </p:txBody>
      </p:sp>
      <p:sp>
        <p:nvSpPr>
          <p:cNvPr id="3" name="Content Placeholder 2"/>
          <p:cNvSpPr>
            <a:spLocks noGrp="1"/>
          </p:cNvSpPr>
          <p:nvPr>
            <p:ph idx="1"/>
          </p:nvPr>
        </p:nvSpPr>
        <p:spPr>
          <a:xfrm>
            <a:off x="838200" y="1825625"/>
            <a:ext cx="10515600" cy="4298084"/>
          </a:xfrm>
        </p:spPr>
        <p:txBody>
          <a:bodyPr anchor="t">
            <a:normAutofit/>
          </a:bodyPr>
          <a:lstStyle/>
          <a:p>
            <a:pPr marL="342900" indent="-342900">
              <a:buFont typeface="Arial" panose="020B0604020202020204" pitchFamily="34" charset="0"/>
              <a:buChar char="•"/>
            </a:pPr>
            <a:r>
              <a:rPr lang="en-US" dirty="0"/>
              <a:t>Organization-wide initiative </a:t>
            </a:r>
          </a:p>
          <a:p>
            <a:pPr marL="342900" indent="-342900">
              <a:buFont typeface="Arial" panose="020B0604020202020204" pitchFamily="34" charset="0"/>
              <a:buChar char="•"/>
            </a:pPr>
            <a:r>
              <a:rPr lang="en-US" dirty="0"/>
              <a:t>Extend telehealth appts to patients – video or telephone</a:t>
            </a:r>
          </a:p>
          <a:p>
            <a:pPr marL="342900" indent="-342900">
              <a:buFont typeface="Arial" panose="020B0604020202020204" pitchFamily="34" charset="0"/>
              <a:buChar char="•"/>
            </a:pPr>
            <a:r>
              <a:rPr lang="en-US" dirty="0"/>
              <a:t>Exceptions – require approval by department/specialty leadership where visits cannot be completed via telemedicine </a:t>
            </a:r>
          </a:p>
        </p:txBody>
      </p:sp>
      <p:sp>
        <p:nvSpPr>
          <p:cNvPr id="4" name="Slide Number Placeholder 3"/>
          <p:cNvSpPr>
            <a:spLocks noGrp="1"/>
          </p:cNvSpPr>
          <p:nvPr>
            <p:ph type="sldNum" sz="quarter" idx="12"/>
          </p:nvPr>
        </p:nvSpPr>
        <p:spPr>
          <a:xfrm>
            <a:off x="0" y="6570663"/>
            <a:ext cx="792163" cy="365125"/>
          </a:xfrm>
        </p:spPr>
        <p:txBody>
          <a:bodyPr/>
          <a:lstStyle/>
          <a:p>
            <a:fld id="{7E993FB2-EC5E-684F-95B2-25F06CCD4945}" type="slidenum">
              <a:rPr lang="en-US" smtClean="0"/>
              <a:pPr/>
              <a:t>35</a:t>
            </a:fld>
            <a:r>
              <a:rPr lang="en-US" dirty="0">
                <a:solidFill>
                  <a:schemeClr val="accent1"/>
                </a:solidFill>
              </a:rPr>
              <a:t>  |</a:t>
            </a:r>
          </a:p>
        </p:txBody>
      </p:sp>
    </p:spTree>
    <p:extLst>
      <p:ext uri="{BB962C8B-B14F-4D97-AF65-F5344CB8AC3E}">
        <p14:creationId xmlns:p14="http://schemas.microsoft.com/office/powerpoint/2010/main" val="31589599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Day of Visit </a:t>
            </a:r>
            <a:r>
              <a:rPr lang="en-US" dirty="0">
                <a:solidFill>
                  <a:srgbClr val="C00000"/>
                </a:solidFill>
              </a:rPr>
              <a:t>Check-in</a:t>
            </a:r>
            <a:r>
              <a:rPr lang="en-US" dirty="0"/>
              <a:t> Registration Workflow</a:t>
            </a:r>
          </a:p>
        </p:txBody>
      </p:sp>
      <p:sp>
        <p:nvSpPr>
          <p:cNvPr id="3" name="Content Placeholder 2"/>
          <p:cNvSpPr>
            <a:spLocks noGrp="1"/>
          </p:cNvSpPr>
          <p:nvPr>
            <p:ph idx="1"/>
          </p:nvPr>
        </p:nvSpPr>
        <p:spPr>
          <a:xfrm>
            <a:off x="838200" y="1777854"/>
            <a:ext cx="4787900" cy="4708525"/>
          </a:xfrm>
        </p:spPr>
        <p:txBody>
          <a:bodyPr>
            <a:normAutofit fontScale="70000" lnSpcReduction="20000"/>
          </a:bodyPr>
          <a:lstStyle/>
          <a:p>
            <a:r>
              <a:rPr lang="en-US" sz="2800" dirty="0"/>
              <a:t>Advise patient how they’ll connect with the provider</a:t>
            </a:r>
            <a:endParaRPr lang="en-US" sz="2400" dirty="0"/>
          </a:p>
          <a:p>
            <a:pPr marL="257175" indent="-257175">
              <a:buFont typeface="Arial" panose="020B0604020202020204" pitchFamily="34" charset="0"/>
              <a:buChar char="•"/>
            </a:pPr>
            <a:r>
              <a:rPr lang="en-US" sz="2400" b="1" dirty="0"/>
              <a:t>MyChart VV </a:t>
            </a:r>
            <a:r>
              <a:rPr lang="en-US" sz="2400" dirty="0"/>
              <a:t>– They can click the video visit 15 minutes before the visit to </a:t>
            </a:r>
            <a:r>
              <a:rPr lang="en-US" sz="2400" dirty="0">
                <a:solidFill>
                  <a:srgbClr val="C00000"/>
                </a:solidFill>
              </a:rPr>
              <a:t>join</a:t>
            </a:r>
            <a:r>
              <a:rPr lang="en-US" sz="2400" dirty="0"/>
              <a:t> </a:t>
            </a:r>
            <a:r>
              <a:rPr lang="en-US" sz="2400" dirty="0">
                <a:solidFill>
                  <a:srgbClr val="C00000"/>
                </a:solidFill>
              </a:rPr>
              <a:t>through MyChart</a:t>
            </a:r>
          </a:p>
          <a:p>
            <a:endParaRPr lang="en-US" sz="1000" dirty="0"/>
          </a:p>
          <a:p>
            <a:pPr marL="257175" indent="-257175">
              <a:buFont typeface="Arial" panose="020B0604020202020204" pitchFamily="34" charset="0"/>
              <a:buChar char="•"/>
            </a:pPr>
            <a:r>
              <a:rPr lang="en-US" sz="2400" b="1" dirty="0"/>
              <a:t>3</a:t>
            </a:r>
            <a:r>
              <a:rPr lang="en-US" sz="2400" b="1" baseline="30000" dirty="0"/>
              <a:t>rd</a:t>
            </a:r>
            <a:r>
              <a:rPr lang="en-US" sz="2400" b="1" dirty="0"/>
              <a:t> Party VV </a:t>
            </a:r>
            <a:r>
              <a:rPr lang="en-US" sz="2400" dirty="0"/>
              <a:t>– The </a:t>
            </a:r>
            <a:r>
              <a:rPr lang="en-US" sz="2400" dirty="0">
                <a:solidFill>
                  <a:srgbClr val="C00000"/>
                </a:solidFill>
              </a:rPr>
              <a:t>provider will send them a link </a:t>
            </a:r>
            <a:r>
              <a:rPr lang="en-US" sz="2400" dirty="0"/>
              <a:t>via email or text at the time of their visit</a:t>
            </a:r>
          </a:p>
          <a:p>
            <a:endParaRPr lang="en-US" sz="1000" dirty="0"/>
          </a:p>
          <a:p>
            <a:pPr marL="257175" indent="-257175">
              <a:buFont typeface="Arial" panose="020B0604020202020204" pitchFamily="34" charset="0"/>
              <a:buChar char="•"/>
            </a:pPr>
            <a:r>
              <a:rPr lang="en-US" sz="2400" b="1" dirty="0"/>
              <a:t>Telephone </a:t>
            </a:r>
            <a:r>
              <a:rPr lang="en-US" sz="2400" dirty="0"/>
              <a:t>– The </a:t>
            </a:r>
            <a:r>
              <a:rPr lang="en-US" sz="2400" dirty="0">
                <a:solidFill>
                  <a:srgbClr val="C00000"/>
                </a:solidFill>
              </a:rPr>
              <a:t>provider will call </a:t>
            </a:r>
            <a:r>
              <a:rPr lang="en-US" sz="2400" dirty="0"/>
              <a:t>them at the time of their visit</a:t>
            </a:r>
          </a:p>
          <a:p>
            <a:pPr lvl="1"/>
            <a:endParaRPr lang="en-US" sz="2400" dirty="0"/>
          </a:p>
        </p:txBody>
      </p:sp>
      <p:sp>
        <p:nvSpPr>
          <p:cNvPr id="4" name="Slide Number Placeholder 3"/>
          <p:cNvSpPr>
            <a:spLocks noGrp="1"/>
          </p:cNvSpPr>
          <p:nvPr>
            <p:ph type="sldNum" sz="quarter" idx="12"/>
          </p:nvPr>
        </p:nvSpPr>
        <p:spPr>
          <a:xfrm>
            <a:off x="0" y="6570663"/>
            <a:ext cx="792163" cy="365125"/>
          </a:xfrm>
        </p:spPr>
        <p:txBody>
          <a:bodyPr/>
          <a:lstStyle/>
          <a:p>
            <a:fld id="{7E993FB2-EC5E-684F-95B2-25F06CCD4945}" type="slidenum">
              <a:rPr lang="en-US" smtClean="0"/>
              <a:pPr/>
              <a:t>36</a:t>
            </a:fld>
            <a:r>
              <a:rPr lang="en-US" dirty="0">
                <a:solidFill>
                  <a:schemeClr val="accent1"/>
                </a:solidFill>
              </a:rPr>
              <a:t>  |</a:t>
            </a:r>
          </a:p>
        </p:txBody>
      </p:sp>
      <p:grpSp>
        <p:nvGrpSpPr>
          <p:cNvPr id="11" name="Group 10"/>
          <p:cNvGrpSpPr/>
          <p:nvPr/>
        </p:nvGrpSpPr>
        <p:grpSpPr>
          <a:xfrm>
            <a:off x="5791200" y="1509152"/>
            <a:ext cx="5245930" cy="5245930"/>
            <a:chOff x="4267200" y="1509152"/>
            <a:chExt cx="5245930" cy="5245930"/>
          </a:xfrm>
        </p:grpSpPr>
        <p:pic>
          <p:nvPicPr>
            <p:cNvPr id="10" name="Picture 9" descr="Badiner Bytes &amp; Tech Tidbits: The &quot;To Do&quot; and &quot;Reminder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1509152"/>
              <a:ext cx="5245930" cy="5245930"/>
            </a:xfrm>
            <a:prstGeom prst="rect">
              <a:avLst/>
            </a:prstGeom>
          </p:spPr>
        </p:pic>
        <p:sp>
          <p:nvSpPr>
            <p:cNvPr id="5" name="TextBox 4"/>
            <p:cNvSpPr txBox="1"/>
            <p:nvPr/>
          </p:nvSpPr>
          <p:spPr>
            <a:xfrm rot="21008075">
              <a:off x="5066085" y="3896359"/>
              <a:ext cx="3843885" cy="1938992"/>
            </a:xfrm>
            <a:prstGeom prst="rect">
              <a:avLst/>
            </a:prstGeom>
            <a:noFill/>
          </p:spPr>
          <p:txBody>
            <a:bodyPr wrap="square" rtlCol="0">
              <a:spAutoFit/>
            </a:bodyPr>
            <a:lstStyle>
              <a:defPPr>
                <a:defRPr lang="en-US"/>
              </a:defPPr>
              <a:lvl1pPr marL="257175" indent="-257175">
                <a:buFont typeface="Arial" panose="020B0604020202020204" pitchFamily="34" charset="0"/>
                <a:buChar char="•"/>
                <a:defRPr sz="2400">
                  <a:solidFill>
                    <a:schemeClr val="tx2"/>
                  </a:solidFill>
                </a:defRPr>
              </a:lvl1pPr>
            </a:lstStyle>
            <a:p>
              <a:pPr marL="0" indent="0" algn="ctr">
                <a:buNone/>
              </a:pPr>
              <a:r>
                <a:rPr lang="en-US" b="1" dirty="0">
                  <a:solidFill>
                    <a:srgbClr val="0070C0"/>
                  </a:solidFill>
                  <a:latin typeface="MV Boli" panose="02000500030200090000" pitchFamily="2" charset="0"/>
                  <a:cs typeface="MV Boli" panose="02000500030200090000" pitchFamily="2" charset="0"/>
                </a:rPr>
                <a:t>Registration staff will arrive all visits morning of if patient has not used e-check in via </a:t>
              </a:r>
              <a:r>
                <a:rPr lang="en-US" b="1" dirty="0" err="1">
                  <a:solidFill>
                    <a:srgbClr val="0070C0"/>
                  </a:solidFill>
                  <a:latin typeface="MV Boli" panose="02000500030200090000" pitchFamily="2" charset="0"/>
                  <a:cs typeface="MV Boli" panose="02000500030200090000" pitchFamily="2" charset="0"/>
                </a:rPr>
                <a:t>MyChart</a:t>
              </a:r>
              <a:endParaRPr lang="en-US" b="1" dirty="0">
                <a:latin typeface="MV Boli" panose="02000500030200090000" pitchFamily="2" charset="0"/>
                <a:cs typeface="MV Boli" panose="02000500030200090000" pitchFamily="2" charset="0"/>
              </a:endParaRPr>
            </a:p>
          </p:txBody>
        </p:sp>
      </p:grpSp>
    </p:spTree>
    <p:extLst>
      <p:ext uri="{BB962C8B-B14F-4D97-AF65-F5344CB8AC3E}">
        <p14:creationId xmlns:p14="http://schemas.microsoft.com/office/powerpoint/2010/main" val="8620498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0005" y="690581"/>
            <a:ext cx="7885995" cy="549361"/>
          </a:xfrm>
        </p:spPr>
        <p:txBody>
          <a:bodyPr/>
          <a:lstStyle/>
          <a:p>
            <a:r>
              <a:rPr lang="en-US" dirty="0"/>
              <a:t>Patient Experience</a:t>
            </a:r>
            <a:br>
              <a:rPr lang="en-US" dirty="0"/>
            </a:br>
            <a:r>
              <a:rPr lang="en-US" dirty="0">
                <a:solidFill>
                  <a:schemeClr val="bg1">
                    <a:lumMod val="50000"/>
                  </a:schemeClr>
                </a:solidFill>
              </a:rPr>
              <a:t>MyChart Upcoming Visits Screen</a:t>
            </a:r>
          </a:p>
        </p:txBody>
      </p:sp>
      <p:sp>
        <p:nvSpPr>
          <p:cNvPr id="4" name="Slide Number Placeholder 3"/>
          <p:cNvSpPr>
            <a:spLocks noGrp="1"/>
          </p:cNvSpPr>
          <p:nvPr>
            <p:ph type="sldNum" sz="quarter" idx="4"/>
          </p:nvPr>
        </p:nvSpPr>
        <p:spPr/>
        <p:txBody>
          <a:bodyPr/>
          <a:lstStyle/>
          <a:p>
            <a:fld id="{7E993FB2-EC5E-684F-95B2-25F06CCD4945}" type="slidenum">
              <a:rPr lang="en-US" smtClean="0"/>
              <a:pPr/>
              <a:t>37</a:t>
            </a:fld>
            <a:r>
              <a:rPr lang="en-US" dirty="0">
                <a:solidFill>
                  <a:schemeClr val="accent1"/>
                </a:solidFill>
              </a:rPr>
              <a:t>  |</a:t>
            </a:r>
          </a:p>
        </p:txBody>
      </p:sp>
      <p:grpSp>
        <p:nvGrpSpPr>
          <p:cNvPr id="22" name="Group 21"/>
          <p:cNvGrpSpPr/>
          <p:nvPr/>
        </p:nvGrpSpPr>
        <p:grpSpPr>
          <a:xfrm>
            <a:off x="1817746" y="1709479"/>
            <a:ext cx="8240655" cy="4934058"/>
            <a:chOff x="30126" y="1709479"/>
            <a:chExt cx="8240655" cy="4934058"/>
          </a:xfrm>
        </p:grpSpPr>
        <p:pic>
          <p:nvPicPr>
            <p:cNvPr id="8" name="Picture 7"/>
            <p:cNvPicPr>
              <a:picLocks noChangeAspect="1"/>
            </p:cNvPicPr>
            <p:nvPr/>
          </p:nvPicPr>
          <p:blipFill>
            <a:blip r:embed="rId3"/>
            <a:stretch>
              <a:fillRect/>
            </a:stretch>
          </p:blipFill>
          <p:spPr>
            <a:xfrm>
              <a:off x="223707" y="1709479"/>
              <a:ext cx="7853493" cy="4934058"/>
            </a:xfrm>
            <a:prstGeom prst="rect">
              <a:avLst/>
            </a:prstGeom>
          </p:spPr>
        </p:pic>
        <p:sp>
          <p:nvSpPr>
            <p:cNvPr id="16" name="Oval 15"/>
            <p:cNvSpPr/>
            <p:nvPr/>
          </p:nvSpPr>
          <p:spPr>
            <a:xfrm>
              <a:off x="30126" y="4196021"/>
              <a:ext cx="1929810" cy="838200"/>
            </a:xfrm>
            <a:prstGeom prst="ellipse">
              <a:avLst/>
            </a:prstGeom>
            <a:ln w="38100"/>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Clinic Check-In</a:t>
              </a:r>
            </a:p>
          </p:txBody>
        </p:sp>
        <p:sp>
          <p:nvSpPr>
            <p:cNvPr id="18" name="Oval 17"/>
            <p:cNvSpPr/>
            <p:nvPr/>
          </p:nvSpPr>
          <p:spPr>
            <a:xfrm>
              <a:off x="30126" y="2743200"/>
              <a:ext cx="1929810" cy="838200"/>
            </a:xfrm>
            <a:prstGeom prst="ellipse">
              <a:avLst/>
            </a:prstGeom>
            <a:ln w="38100"/>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err="1"/>
                <a:t>eCheck</a:t>
              </a:r>
              <a:r>
                <a:rPr lang="en-US" dirty="0"/>
                <a:t>-In</a:t>
              </a:r>
            </a:p>
          </p:txBody>
        </p:sp>
        <p:sp>
          <p:nvSpPr>
            <p:cNvPr id="19" name="Oval 18"/>
            <p:cNvSpPr/>
            <p:nvPr/>
          </p:nvSpPr>
          <p:spPr>
            <a:xfrm>
              <a:off x="30126" y="5732019"/>
              <a:ext cx="1929810" cy="838200"/>
            </a:xfrm>
            <a:prstGeom prst="ellipse">
              <a:avLst/>
            </a:prstGeom>
            <a:ln w="38100"/>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Not Checked In</a:t>
              </a:r>
            </a:p>
          </p:txBody>
        </p:sp>
        <p:sp>
          <p:nvSpPr>
            <p:cNvPr id="21" name="Donut 20"/>
            <p:cNvSpPr/>
            <p:nvPr/>
          </p:nvSpPr>
          <p:spPr>
            <a:xfrm>
              <a:off x="7391399" y="3352800"/>
              <a:ext cx="879382" cy="767021"/>
            </a:xfrm>
            <a:prstGeom prst="donut">
              <a:avLst>
                <a:gd name="adj" fmla="val 82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824191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3186" y="728205"/>
            <a:ext cx="7054614" cy="549361"/>
          </a:xfrm>
        </p:spPr>
        <p:txBody>
          <a:bodyPr/>
          <a:lstStyle/>
          <a:p>
            <a:r>
              <a:rPr lang="en-US" dirty="0"/>
              <a:t>Patient Experience</a:t>
            </a:r>
            <a:br>
              <a:rPr lang="en-US" dirty="0"/>
            </a:br>
            <a:r>
              <a:rPr lang="en-US" dirty="0">
                <a:solidFill>
                  <a:schemeClr val="bg1">
                    <a:lumMod val="50000"/>
                  </a:schemeClr>
                </a:solidFill>
              </a:rPr>
              <a:t>Video Visit Appointment Details Screen</a:t>
            </a:r>
            <a:endParaRPr lang="en-US" dirty="0"/>
          </a:p>
        </p:txBody>
      </p:sp>
      <p:sp>
        <p:nvSpPr>
          <p:cNvPr id="4" name="Slide Number Placeholder 3"/>
          <p:cNvSpPr>
            <a:spLocks noGrp="1"/>
          </p:cNvSpPr>
          <p:nvPr>
            <p:ph type="sldNum" sz="quarter" idx="4"/>
          </p:nvPr>
        </p:nvSpPr>
        <p:spPr/>
        <p:txBody>
          <a:bodyPr/>
          <a:lstStyle/>
          <a:p>
            <a:fld id="{7E993FB2-EC5E-684F-95B2-25F06CCD4945}" type="slidenum">
              <a:rPr lang="en-US" smtClean="0"/>
              <a:pPr/>
              <a:t>38</a:t>
            </a:fld>
            <a:r>
              <a:rPr lang="en-US">
                <a:solidFill>
                  <a:schemeClr val="accent1"/>
                </a:solidFill>
              </a:rPr>
              <a:t>  |</a:t>
            </a:r>
            <a:endParaRPr lang="en-US" dirty="0">
              <a:solidFill>
                <a:schemeClr val="accent1"/>
              </a:solidFill>
            </a:endParaRPr>
          </a:p>
        </p:txBody>
      </p:sp>
      <p:pic>
        <p:nvPicPr>
          <p:cNvPr id="5" name="Picture 4"/>
          <p:cNvPicPr>
            <a:picLocks noChangeAspect="1"/>
          </p:cNvPicPr>
          <p:nvPr/>
        </p:nvPicPr>
        <p:blipFill>
          <a:blip r:embed="rId2"/>
          <a:stretch>
            <a:fillRect/>
          </a:stretch>
        </p:blipFill>
        <p:spPr>
          <a:xfrm>
            <a:off x="1610067" y="2286001"/>
            <a:ext cx="8871249" cy="2994167"/>
          </a:xfrm>
          <a:prstGeom prst="rect">
            <a:avLst/>
          </a:prstGeom>
        </p:spPr>
      </p:pic>
    </p:spTree>
    <p:extLst>
      <p:ext uri="{BB962C8B-B14F-4D97-AF65-F5344CB8AC3E}">
        <p14:creationId xmlns:p14="http://schemas.microsoft.com/office/powerpoint/2010/main" val="16748085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3186" y="728205"/>
            <a:ext cx="7054614" cy="549361"/>
          </a:xfrm>
        </p:spPr>
        <p:txBody>
          <a:bodyPr/>
          <a:lstStyle/>
          <a:p>
            <a:r>
              <a:rPr lang="en-US" dirty="0"/>
              <a:t>Video Visits – Technology Options</a:t>
            </a:r>
            <a:br>
              <a:rPr lang="en-US" dirty="0"/>
            </a:br>
            <a:r>
              <a:rPr lang="en-US" dirty="0">
                <a:solidFill>
                  <a:schemeClr val="bg1">
                    <a:lumMod val="50000"/>
                  </a:schemeClr>
                </a:solidFill>
              </a:rPr>
              <a:t>3</a:t>
            </a:r>
            <a:r>
              <a:rPr lang="en-US" baseline="30000" dirty="0">
                <a:solidFill>
                  <a:schemeClr val="bg1">
                    <a:lumMod val="50000"/>
                  </a:schemeClr>
                </a:solidFill>
              </a:rPr>
              <a:t>rd</a:t>
            </a:r>
            <a:r>
              <a:rPr lang="en-US" dirty="0">
                <a:solidFill>
                  <a:schemeClr val="bg1">
                    <a:lumMod val="50000"/>
                  </a:schemeClr>
                </a:solidFill>
              </a:rPr>
              <a:t> Party Vendors</a:t>
            </a:r>
          </a:p>
        </p:txBody>
      </p:sp>
      <p:sp>
        <p:nvSpPr>
          <p:cNvPr id="3" name="Content Placeholder 2"/>
          <p:cNvSpPr>
            <a:spLocks noGrp="1"/>
          </p:cNvSpPr>
          <p:nvPr>
            <p:ph sz="quarter" idx="10"/>
          </p:nvPr>
        </p:nvSpPr>
        <p:spPr>
          <a:xfrm>
            <a:off x="1828801" y="1752600"/>
            <a:ext cx="8372901" cy="4572000"/>
          </a:xfrm>
        </p:spPr>
        <p:txBody>
          <a:bodyPr>
            <a:normAutofit fontScale="85000" lnSpcReduction="10000"/>
          </a:bodyPr>
          <a:lstStyle/>
          <a:p>
            <a:endParaRPr lang="en-US" sz="2400" dirty="0">
              <a:solidFill>
                <a:srgbClr val="C00000"/>
              </a:solidFill>
            </a:endParaRPr>
          </a:p>
          <a:p>
            <a:r>
              <a:rPr lang="en-US" sz="2400" dirty="0">
                <a:solidFill>
                  <a:srgbClr val="C00000"/>
                </a:solidFill>
              </a:rPr>
              <a:t>Preferred Technology Platform – Video Visits through IHIS</a:t>
            </a:r>
          </a:p>
          <a:p>
            <a:pPr marL="342900" indent="-342900">
              <a:buFont typeface="Arial" panose="020B0604020202020204" pitchFamily="34" charset="0"/>
              <a:buChar char="•"/>
            </a:pPr>
            <a:r>
              <a:rPr lang="en-US" sz="2400" dirty="0"/>
              <a:t>COVID-19 pandemic has resulted in relaxed regulations for video visits</a:t>
            </a:r>
          </a:p>
          <a:p>
            <a:pPr marL="342900" indent="-342900">
              <a:buFont typeface="Arial" panose="020B0604020202020204" pitchFamily="34" charset="0"/>
              <a:buChar char="•"/>
            </a:pPr>
            <a:r>
              <a:rPr lang="en-US" sz="2400" b="1" i="1" dirty="0"/>
              <a:t>Alternate options are secondary and most likely temporary</a:t>
            </a:r>
          </a:p>
          <a:p>
            <a:pPr marL="342900" indent="-342900">
              <a:buFont typeface="Arial" panose="020B0604020202020204" pitchFamily="34" charset="0"/>
              <a:buChar char="•"/>
            </a:pPr>
            <a:r>
              <a:rPr lang="en-US" sz="2400" dirty="0"/>
              <a:t>Alternate platforms in order of preference: </a:t>
            </a:r>
          </a:p>
          <a:p>
            <a:pPr marL="800089" lvl="1" indent="-342900">
              <a:buFont typeface="Arial" panose="020B0604020202020204" pitchFamily="34" charset="0"/>
              <a:buChar char="•"/>
            </a:pPr>
            <a:r>
              <a:rPr lang="en-US" sz="2400" dirty="0"/>
              <a:t>Updox- HIPAA compliant and easy for patients </a:t>
            </a:r>
          </a:p>
          <a:p>
            <a:pPr marL="800089" lvl="1" indent="-342900">
              <a:buFont typeface="Arial" panose="020B0604020202020204" pitchFamily="34" charset="0"/>
              <a:buChar char="•"/>
            </a:pPr>
            <a:r>
              <a:rPr lang="en-US" sz="2400" dirty="0"/>
              <a:t>WebEx- Existing security agreement </a:t>
            </a:r>
          </a:p>
          <a:p>
            <a:pPr marL="800089" lvl="1" indent="-342900">
              <a:buFont typeface="Arial" panose="020B0604020202020204" pitchFamily="34" charset="0"/>
              <a:buChar char="•"/>
            </a:pPr>
            <a:r>
              <a:rPr lang="en-US" sz="2400" dirty="0"/>
              <a:t>Skype - Existing security agreement</a:t>
            </a:r>
          </a:p>
          <a:p>
            <a:endParaRPr lang="en-US" sz="2000" dirty="0"/>
          </a:p>
        </p:txBody>
      </p:sp>
      <p:sp>
        <p:nvSpPr>
          <p:cNvPr id="4" name="Slide Number Placeholder 3"/>
          <p:cNvSpPr>
            <a:spLocks noGrp="1"/>
          </p:cNvSpPr>
          <p:nvPr>
            <p:ph type="sldNum" sz="quarter" idx="4"/>
          </p:nvPr>
        </p:nvSpPr>
        <p:spPr/>
        <p:txBody>
          <a:bodyPr/>
          <a:lstStyle/>
          <a:p>
            <a:fld id="{7E993FB2-EC5E-684F-95B2-25F06CCD4945}" type="slidenum">
              <a:rPr lang="en-US" smtClean="0"/>
              <a:pPr/>
              <a:t>39</a:t>
            </a:fld>
            <a:r>
              <a:rPr lang="en-US" dirty="0">
                <a:solidFill>
                  <a:schemeClr val="accent1"/>
                </a:solidFill>
              </a:rPr>
              <a:t>  |</a:t>
            </a:r>
          </a:p>
        </p:txBody>
      </p:sp>
    </p:spTree>
    <p:extLst>
      <p:ext uri="{BB962C8B-B14F-4D97-AF65-F5344CB8AC3E}">
        <p14:creationId xmlns:p14="http://schemas.microsoft.com/office/powerpoint/2010/main" val="2164960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43422" y="2017713"/>
            <a:ext cx="8655868" cy="3429000"/>
          </a:xfrm>
          <a:prstGeom prst="rect">
            <a:avLst/>
          </a:prstGeom>
        </p:spPr>
      </p:pic>
    </p:spTree>
    <p:extLst>
      <p:ext uri="{BB962C8B-B14F-4D97-AF65-F5344CB8AC3E}">
        <p14:creationId xmlns:p14="http://schemas.microsoft.com/office/powerpoint/2010/main" val="2483318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Updox</a:t>
            </a:r>
          </a:p>
        </p:txBody>
      </p:sp>
      <p:sp>
        <p:nvSpPr>
          <p:cNvPr id="3" name="Content Placeholder 2"/>
          <p:cNvSpPr>
            <a:spLocks noGrp="1"/>
          </p:cNvSpPr>
          <p:nvPr>
            <p:ph sz="quarter" idx="10"/>
          </p:nvPr>
        </p:nvSpPr>
        <p:spPr>
          <a:xfrm>
            <a:off x="1828801" y="1676400"/>
            <a:ext cx="8372901" cy="4572000"/>
          </a:xfrm>
        </p:spPr>
        <p:txBody>
          <a:bodyPr/>
          <a:lstStyle/>
          <a:p>
            <a:pPr marL="257175" indent="-257175">
              <a:buFont typeface="Arial" panose="020B0604020202020204" pitchFamily="34" charset="0"/>
              <a:buChar char="•"/>
            </a:pPr>
            <a:r>
              <a:rPr lang="en-US" sz="2000" dirty="0"/>
              <a:t>Is the recommended 3</a:t>
            </a:r>
            <a:r>
              <a:rPr lang="en-US" sz="2000" baseline="30000" dirty="0"/>
              <a:t>rd</a:t>
            </a:r>
            <a:r>
              <a:rPr lang="en-US" sz="2000" dirty="0"/>
              <a:t> party vendor for video visits</a:t>
            </a:r>
          </a:p>
          <a:p>
            <a:pPr marL="257175" indent="-257175">
              <a:buFont typeface="Arial" panose="020B0604020202020204" pitchFamily="34" charset="0"/>
              <a:buChar char="•"/>
            </a:pPr>
            <a:r>
              <a:rPr lang="en-US" sz="2000" dirty="0"/>
              <a:t>Browser: </a:t>
            </a:r>
          </a:p>
          <a:p>
            <a:pPr marL="257175" indent="-257175">
              <a:buFont typeface="Arial" panose="020B0604020202020204" pitchFamily="34" charset="0"/>
              <a:buChar char="•"/>
            </a:pPr>
            <a:endParaRPr lang="en-US" sz="2000" dirty="0"/>
          </a:p>
          <a:p>
            <a:endParaRPr lang="en-US" sz="2000" dirty="0"/>
          </a:p>
          <a:p>
            <a:pPr marL="257175" indent="-257175">
              <a:buFont typeface="Arial" panose="020B0604020202020204" pitchFamily="34" charset="0"/>
              <a:buChar char="•"/>
            </a:pPr>
            <a:endParaRPr lang="en-US" sz="2000" dirty="0"/>
          </a:p>
          <a:p>
            <a:endParaRPr lang="en-US" sz="2000" dirty="0"/>
          </a:p>
          <a:p>
            <a:endParaRPr lang="en-US" sz="2000" dirty="0"/>
          </a:p>
          <a:p>
            <a:endParaRPr lang="en-US" sz="2000" dirty="0">
              <a:solidFill>
                <a:schemeClr val="accent1">
                  <a:lumMod val="40000"/>
                  <a:lumOff val="60000"/>
                </a:schemeClr>
              </a:solidFill>
            </a:endParaRPr>
          </a:p>
          <a:p>
            <a:pPr marL="257175" indent="-257175">
              <a:buFont typeface="Arial" panose="020B0604020202020204" pitchFamily="34" charset="0"/>
              <a:buChar char="•"/>
            </a:pPr>
            <a:endParaRPr lang="en-US" sz="2000" dirty="0"/>
          </a:p>
        </p:txBody>
      </p:sp>
      <p:sp>
        <p:nvSpPr>
          <p:cNvPr id="4" name="Slide Number Placeholder 3"/>
          <p:cNvSpPr>
            <a:spLocks noGrp="1"/>
          </p:cNvSpPr>
          <p:nvPr>
            <p:ph type="sldNum" sz="quarter" idx="4"/>
          </p:nvPr>
        </p:nvSpPr>
        <p:spPr/>
        <p:txBody>
          <a:bodyPr/>
          <a:lstStyle/>
          <a:p>
            <a:fld id="{7E993FB2-EC5E-684F-95B2-25F06CCD4945}" type="slidenum">
              <a:rPr lang="en-US" smtClean="0"/>
              <a:pPr/>
              <a:t>40</a:t>
            </a:fld>
            <a:r>
              <a:rPr lang="en-US" dirty="0">
                <a:solidFill>
                  <a:schemeClr val="accent1"/>
                </a:solidFill>
              </a:rPr>
              <a:t>  |</a:t>
            </a:r>
          </a:p>
        </p:txBody>
      </p:sp>
      <p:pic>
        <p:nvPicPr>
          <p:cNvPr id="3075" name="Picture 3" descr="image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0005" y="2514600"/>
            <a:ext cx="288925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76700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Updox Patient Experience </a:t>
            </a:r>
          </a:p>
        </p:txBody>
      </p:sp>
      <p:sp>
        <p:nvSpPr>
          <p:cNvPr id="3" name="Content Placeholder 2"/>
          <p:cNvSpPr>
            <a:spLocks noGrp="1"/>
          </p:cNvSpPr>
          <p:nvPr>
            <p:ph sz="quarter" idx="10"/>
          </p:nvPr>
        </p:nvSpPr>
        <p:spPr>
          <a:xfrm>
            <a:off x="1828801" y="1676400"/>
            <a:ext cx="8372901" cy="4572000"/>
          </a:xfrm>
        </p:spPr>
        <p:txBody>
          <a:bodyPr/>
          <a:lstStyle/>
          <a:p>
            <a:r>
              <a:rPr lang="en-US" sz="2000" dirty="0"/>
              <a:t> </a:t>
            </a:r>
          </a:p>
          <a:p>
            <a:pPr marL="257175" indent="-257175">
              <a:buFont typeface="Arial" panose="020B0604020202020204" pitchFamily="34" charset="0"/>
              <a:buChar char="•"/>
            </a:pPr>
            <a:endParaRPr lang="en-US" sz="2000" dirty="0"/>
          </a:p>
          <a:p>
            <a:endParaRPr lang="en-US" sz="2000" dirty="0"/>
          </a:p>
          <a:p>
            <a:pPr marL="257175" indent="-257175">
              <a:buFont typeface="Arial" panose="020B0604020202020204" pitchFamily="34" charset="0"/>
              <a:buChar char="•"/>
            </a:pPr>
            <a:endParaRPr lang="en-US" sz="2000" dirty="0"/>
          </a:p>
          <a:p>
            <a:endParaRPr lang="en-US" sz="2000" dirty="0"/>
          </a:p>
          <a:p>
            <a:endParaRPr lang="en-US" sz="2000" dirty="0"/>
          </a:p>
          <a:p>
            <a:endParaRPr lang="en-US" sz="2000" dirty="0">
              <a:solidFill>
                <a:schemeClr val="accent1">
                  <a:lumMod val="40000"/>
                  <a:lumOff val="60000"/>
                </a:schemeClr>
              </a:solidFill>
            </a:endParaRPr>
          </a:p>
          <a:p>
            <a:pPr marL="257175" indent="-257175">
              <a:buFont typeface="Arial" panose="020B0604020202020204" pitchFamily="34" charset="0"/>
              <a:buChar char="•"/>
            </a:pPr>
            <a:endParaRPr lang="en-US" sz="2000" dirty="0"/>
          </a:p>
        </p:txBody>
      </p:sp>
      <p:sp>
        <p:nvSpPr>
          <p:cNvPr id="4" name="Slide Number Placeholder 3"/>
          <p:cNvSpPr>
            <a:spLocks noGrp="1"/>
          </p:cNvSpPr>
          <p:nvPr>
            <p:ph type="sldNum" sz="quarter" idx="4"/>
          </p:nvPr>
        </p:nvSpPr>
        <p:spPr/>
        <p:txBody>
          <a:bodyPr/>
          <a:lstStyle/>
          <a:p>
            <a:fld id="{7E993FB2-EC5E-684F-95B2-25F06CCD4945}" type="slidenum">
              <a:rPr lang="en-US" smtClean="0"/>
              <a:pPr/>
              <a:t>41</a:t>
            </a:fld>
            <a:r>
              <a:rPr lang="en-US" dirty="0">
                <a:solidFill>
                  <a:schemeClr val="accent1"/>
                </a:solidFill>
              </a:rPr>
              <a:t>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6761" y="1453747"/>
            <a:ext cx="7626202" cy="5299564"/>
          </a:xfrm>
          <a:prstGeom prst="rect">
            <a:avLst/>
          </a:prstGeom>
        </p:spPr>
      </p:pic>
    </p:spTree>
    <p:extLst>
      <p:ext uri="{BB962C8B-B14F-4D97-AF65-F5344CB8AC3E}">
        <p14:creationId xmlns:p14="http://schemas.microsoft.com/office/powerpoint/2010/main" val="22731011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Updox Patient Experience </a:t>
            </a:r>
          </a:p>
        </p:txBody>
      </p:sp>
      <p:sp>
        <p:nvSpPr>
          <p:cNvPr id="3" name="Content Placeholder 2"/>
          <p:cNvSpPr>
            <a:spLocks noGrp="1"/>
          </p:cNvSpPr>
          <p:nvPr>
            <p:ph sz="quarter" idx="10"/>
          </p:nvPr>
        </p:nvSpPr>
        <p:spPr>
          <a:xfrm>
            <a:off x="1828801" y="1676400"/>
            <a:ext cx="8372901" cy="4572000"/>
          </a:xfrm>
        </p:spPr>
        <p:txBody>
          <a:bodyPr/>
          <a:lstStyle/>
          <a:p>
            <a:r>
              <a:rPr lang="en-US" sz="2000" dirty="0"/>
              <a:t> </a:t>
            </a:r>
          </a:p>
          <a:p>
            <a:pPr marL="257175" indent="-257175">
              <a:buFont typeface="Arial" panose="020B0604020202020204" pitchFamily="34" charset="0"/>
              <a:buChar char="•"/>
            </a:pPr>
            <a:endParaRPr lang="en-US" sz="2000" dirty="0"/>
          </a:p>
          <a:p>
            <a:endParaRPr lang="en-US" sz="2000" dirty="0"/>
          </a:p>
          <a:p>
            <a:pPr marL="257175" indent="-257175">
              <a:buFont typeface="Arial" panose="020B0604020202020204" pitchFamily="34" charset="0"/>
              <a:buChar char="•"/>
            </a:pPr>
            <a:endParaRPr lang="en-US" sz="2000" dirty="0"/>
          </a:p>
          <a:p>
            <a:endParaRPr lang="en-US" sz="2000" dirty="0"/>
          </a:p>
          <a:p>
            <a:endParaRPr lang="en-US" sz="2000" dirty="0"/>
          </a:p>
          <a:p>
            <a:endParaRPr lang="en-US" sz="2000" dirty="0">
              <a:solidFill>
                <a:schemeClr val="accent1">
                  <a:lumMod val="40000"/>
                  <a:lumOff val="60000"/>
                </a:schemeClr>
              </a:solidFill>
            </a:endParaRPr>
          </a:p>
          <a:p>
            <a:pPr marL="257175" indent="-257175">
              <a:buFont typeface="Arial" panose="020B0604020202020204" pitchFamily="34" charset="0"/>
              <a:buChar char="•"/>
            </a:pPr>
            <a:endParaRPr lang="en-US" sz="2000" dirty="0"/>
          </a:p>
        </p:txBody>
      </p:sp>
      <p:sp>
        <p:nvSpPr>
          <p:cNvPr id="4" name="Slide Number Placeholder 3"/>
          <p:cNvSpPr>
            <a:spLocks noGrp="1"/>
          </p:cNvSpPr>
          <p:nvPr>
            <p:ph type="sldNum" sz="quarter" idx="4"/>
          </p:nvPr>
        </p:nvSpPr>
        <p:spPr/>
        <p:txBody>
          <a:bodyPr/>
          <a:lstStyle/>
          <a:p>
            <a:fld id="{7E993FB2-EC5E-684F-95B2-25F06CCD4945}" type="slidenum">
              <a:rPr lang="en-US" smtClean="0"/>
              <a:pPr/>
              <a:t>42</a:t>
            </a:fld>
            <a:r>
              <a:rPr lang="en-US" dirty="0">
                <a:solidFill>
                  <a:schemeClr val="accent1"/>
                </a:solidFill>
              </a:rPr>
              <a:t>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6761" y="1453747"/>
            <a:ext cx="7626202" cy="5299564"/>
          </a:xfrm>
          <a:prstGeom prst="rect">
            <a:avLst/>
          </a:prstGeom>
        </p:spPr>
      </p:pic>
      <p:sp>
        <p:nvSpPr>
          <p:cNvPr id="6" name="Down Arrow 5"/>
          <p:cNvSpPr/>
          <p:nvPr/>
        </p:nvSpPr>
        <p:spPr>
          <a:xfrm>
            <a:off x="9415385" y="5033244"/>
            <a:ext cx="484632" cy="97840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58969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Updox</a:t>
            </a:r>
            <a:r>
              <a:rPr lang="en-US" dirty="0"/>
              <a:t> Provider Experience </a:t>
            </a:r>
          </a:p>
        </p:txBody>
      </p:sp>
      <p:sp>
        <p:nvSpPr>
          <p:cNvPr id="3" name="Content Placeholder 2"/>
          <p:cNvSpPr>
            <a:spLocks noGrp="1"/>
          </p:cNvSpPr>
          <p:nvPr>
            <p:ph sz="quarter" idx="10"/>
          </p:nvPr>
        </p:nvSpPr>
        <p:spPr>
          <a:xfrm>
            <a:off x="1828801" y="1676400"/>
            <a:ext cx="8372901" cy="4572000"/>
          </a:xfrm>
        </p:spPr>
        <p:txBody>
          <a:bodyPr/>
          <a:lstStyle/>
          <a:p>
            <a:r>
              <a:rPr lang="en-US" sz="2000" dirty="0"/>
              <a:t> </a:t>
            </a:r>
          </a:p>
          <a:p>
            <a:pPr marL="257175" indent="-257175">
              <a:buFont typeface="Arial" panose="020B0604020202020204" pitchFamily="34" charset="0"/>
              <a:buChar char="•"/>
            </a:pPr>
            <a:endParaRPr lang="en-US" sz="2000" dirty="0"/>
          </a:p>
          <a:p>
            <a:endParaRPr lang="en-US" sz="2000" dirty="0"/>
          </a:p>
          <a:p>
            <a:pPr marL="257175" indent="-257175">
              <a:buFont typeface="Arial" panose="020B0604020202020204" pitchFamily="34" charset="0"/>
              <a:buChar char="•"/>
            </a:pPr>
            <a:endParaRPr lang="en-US" sz="2000" dirty="0"/>
          </a:p>
          <a:p>
            <a:endParaRPr lang="en-US" sz="2000" dirty="0"/>
          </a:p>
          <a:p>
            <a:endParaRPr lang="en-US" sz="2000" dirty="0"/>
          </a:p>
          <a:p>
            <a:endParaRPr lang="en-US" sz="2000" dirty="0">
              <a:solidFill>
                <a:schemeClr val="accent1">
                  <a:lumMod val="40000"/>
                  <a:lumOff val="60000"/>
                </a:schemeClr>
              </a:solidFill>
            </a:endParaRPr>
          </a:p>
          <a:p>
            <a:pPr marL="257175" indent="-257175">
              <a:buFont typeface="Arial" panose="020B0604020202020204" pitchFamily="34" charset="0"/>
              <a:buChar char="•"/>
            </a:pPr>
            <a:endParaRPr lang="en-US" sz="2000" dirty="0"/>
          </a:p>
        </p:txBody>
      </p:sp>
      <p:sp>
        <p:nvSpPr>
          <p:cNvPr id="4" name="Slide Number Placeholder 3"/>
          <p:cNvSpPr>
            <a:spLocks noGrp="1"/>
          </p:cNvSpPr>
          <p:nvPr>
            <p:ph type="sldNum" sz="quarter" idx="4"/>
          </p:nvPr>
        </p:nvSpPr>
        <p:spPr/>
        <p:txBody>
          <a:bodyPr/>
          <a:lstStyle/>
          <a:p>
            <a:fld id="{7E993FB2-EC5E-684F-95B2-25F06CCD4945}" type="slidenum">
              <a:rPr lang="en-US" smtClean="0"/>
              <a:pPr/>
              <a:t>43</a:t>
            </a:fld>
            <a:r>
              <a:rPr lang="en-US" dirty="0">
                <a:solidFill>
                  <a:schemeClr val="accent1"/>
                </a:solidFill>
              </a:rPr>
              <a:t>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9306" y="1363336"/>
            <a:ext cx="7326217" cy="5494663"/>
          </a:xfrm>
          <a:prstGeom prst="rect">
            <a:avLst/>
          </a:prstGeom>
        </p:spPr>
      </p:pic>
    </p:spTree>
    <p:extLst>
      <p:ext uri="{BB962C8B-B14F-4D97-AF65-F5344CB8AC3E}">
        <p14:creationId xmlns:p14="http://schemas.microsoft.com/office/powerpoint/2010/main" val="39192075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702" y="90503"/>
            <a:ext cx="11978640" cy="6767497"/>
          </a:xfrm>
          <a:prstGeom prst="rect">
            <a:avLst/>
          </a:prstGeom>
        </p:spPr>
      </p:pic>
    </p:spTree>
    <p:extLst>
      <p:ext uri="{BB962C8B-B14F-4D97-AF65-F5344CB8AC3E}">
        <p14:creationId xmlns:p14="http://schemas.microsoft.com/office/powerpoint/2010/main" val="36870105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982" y="85562"/>
            <a:ext cx="11978640" cy="6772438"/>
          </a:xfrm>
          <a:prstGeom prst="rect">
            <a:avLst/>
          </a:prstGeom>
        </p:spPr>
      </p:pic>
    </p:spTree>
    <p:extLst>
      <p:ext uri="{BB962C8B-B14F-4D97-AF65-F5344CB8AC3E}">
        <p14:creationId xmlns:p14="http://schemas.microsoft.com/office/powerpoint/2010/main" val="16100345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9491" y="221673"/>
            <a:ext cx="11521440" cy="6462839"/>
          </a:xfrm>
          <a:prstGeom prst="rect">
            <a:avLst/>
          </a:prstGeom>
        </p:spPr>
      </p:pic>
    </p:spTree>
    <p:extLst>
      <p:ext uri="{BB962C8B-B14F-4D97-AF65-F5344CB8AC3E}">
        <p14:creationId xmlns:p14="http://schemas.microsoft.com/office/powerpoint/2010/main" val="4611773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did we do?</a:t>
            </a:r>
          </a:p>
        </p:txBody>
      </p:sp>
      <p:pic>
        <p:nvPicPr>
          <p:cNvPr id="4"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751" y="1504719"/>
            <a:ext cx="8235323" cy="4629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54230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did we do?</a:t>
            </a:r>
          </a:p>
        </p:txBody>
      </p:sp>
      <p:sp>
        <p:nvSpPr>
          <p:cNvPr id="5" name="Content Placeholder 4"/>
          <p:cNvSpPr>
            <a:spLocks noGrp="1"/>
          </p:cNvSpPr>
          <p:nvPr>
            <p:ph idx="1"/>
          </p:nvPr>
        </p:nvSpPr>
        <p:spPr/>
        <p:txBody>
          <a:bodyPr/>
          <a:lstStyle/>
          <a:p>
            <a:r>
              <a:rPr lang="en-US" dirty="0"/>
              <a:t>&gt;550,000 patients reported to CIBMTR</a:t>
            </a:r>
          </a:p>
        </p:txBody>
      </p:sp>
    </p:spTree>
    <p:extLst>
      <p:ext uri="{BB962C8B-B14F-4D97-AF65-F5344CB8AC3E}">
        <p14:creationId xmlns:p14="http://schemas.microsoft.com/office/powerpoint/2010/main" val="26932536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did we do?</a:t>
            </a:r>
          </a:p>
        </p:txBody>
      </p:sp>
      <p:sp>
        <p:nvSpPr>
          <p:cNvPr id="5" name="Content Placeholder 4"/>
          <p:cNvSpPr>
            <a:spLocks noGrp="1"/>
          </p:cNvSpPr>
          <p:nvPr>
            <p:ph idx="1"/>
          </p:nvPr>
        </p:nvSpPr>
        <p:spPr/>
        <p:txBody>
          <a:bodyPr/>
          <a:lstStyle/>
          <a:p>
            <a:r>
              <a:rPr lang="en-US" dirty="0"/>
              <a:t>&gt;550,000 patients reported to CIBMTR</a:t>
            </a:r>
          </a:p>
        </p:txBody>
      </p:sp>
      <p:pic>
        <p:nvPicPr>
          <p:cNvPr id="4" name="Content Placeholder 3"/>
          <p:cNvPicPr>
            <a:picLocks noChangeAspect="1"/>
          </p:cNvPicPr>
          <p:nvPr/>
        </p:nvPicPr>
        <p:blipFill>
          <a:blip r:embed="rId2"/>
          <a:stretch>
            <a:fillRect/>
          </a:stretch>
        </p:blipFill>
        <p:spPr>
          <a:xfrm>
            <a:off x="5971142" y="1351362"/>
            <a:ext cx="5288096" cy="4762168"/>
          </a:xfrm>
          <a:prstGeom prst="rect">
            <a:avLst/>
          </a:prstGeom>
        </p:spPr>
      </p:pic>
    </p:spTree>
    <p:extLst>
      <p:ext uri="{BB962C8B-B14F-4D97-AF65-F5344CB8AC3E}">
        <p14:creationId xmlns:p14="http://schemas.microsoft.com/office/powerpoint/2010/main" val="2862084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0386" y="224976"/>
            <a:ext cx="11704320" cy="6633024"/>
          </a:xfrm>
          <a:prstGeom prst="rect">
            <a:avLst/>
          </a:prstGeom>
        </p:spPr>
      </p:pic>
    </p:spTree>
    <p:extLst>
      <p:ext uri="{BB962C8B-B14F-4D97-AF65-F5344CB8AC3E}">
        <p14:creationId xmlns:p14="http://schemas.microsoft.com/office/powerpoint/2010/main" val="19845314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CMS guidance on telehealth</a:t>
            </a:r>
          </a:p>
        </p:txBody>
      </p:sp>
      <p:sp>
        <p:nvSpPr>
          <p:cNvPr id="3" name="Content Placeholder 2"/>
          <p:cNvSpPr>
            <a:spLocks noGrp="1"/>
          </p:cNvSpPr>
          <p:nvPr>
            <p:ph idx="1"/>
          </p:nvPr>
        </p:nvSpPr>
        <p:spPr/>
        <p:txBody>
          <a:bodyPr/>
          <a:lstStyle/>
          <a:p>
            <a:r>
              <a:rPr lang="en-US" dirty="0"/>
              <a:t>Per CMS Administrator Seema </a:t>
            </a:r>
            <a:r>
              <a:rPr lang="en-US" dirty="0" err="1"/>
              <a:t>Verma</a:t>
            </a:r>
            <a:r>
              <a:rPr lang="en-US" dirty="0"/>
              <a:t>:</a:t>
            </a:r>
          </a:p>
          <a:p>
            <a:pPr lvl="1"/>
            <a:r>
              <a:rPr lang="en-US" dirty="0"/>
              <a:t>13,000 individuals received telehealth services per week before COVID-19</a:t>
            </a:r>
          </a:p>
          <a:p>
            <a:pPr lvl="1"/>
            <a:r>
              <a:rPr lang="en-US" dirty="0"/>
              <a:t>1.7 million received telehealth in the last week of April</a:t>
            </a:r>
          </a:p>
          <a:p>
            <a:pPr lvl="1"/>
            <a:r>
              <a:rPr lang="en-US" dirty="0"/>
              <a:t>22% of rural beneficiaries, 30% of urban beneficiaries received telehealth</a:t>
            </a:r>
          </a:p>
        </p:txBody>
      </p:sp>
    </p:spTree>
    <p:extLst>
      <p:ext uri="{BB962C8B-B14F-4D97-AF65-F5344CB8AC3E}">
        <p14:creationId xmlns:p14="http://schemas.microsoft.com/office/powerpoint/2010/main" val="24278897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telehealth</a:t>
            </a:r>
          </a:p>
        </p:txBody>
      </p:sp>
      <p:sp>
        <p:nvSpPr>
          <p:cNvPr id="3" name="Content Placeholder 2"/>
          <p:cNvSpPr>
            <a:spLocks noGrp="1"/>
          </p:cNvSpPr>
          <p:nvPr>
            <p:ph idx="1"/>
          </p:nvPr>
        </p:nvSpPr>
        <p:spPr/>
        <p:txBody>
          <a:bodyPr/>
          <a:lstStyle/>
          <a:p>
            <a:r>
              <a:rPr lang="en-US" dirty="0"/>
              <a:t>Patient access to devices</a:t>
            </a:r>
          </a:p>
          <a:p>
            <a:r>
              <a:rPr lang="en-US" dirty="0"/>
              <a:t>Patient access to broadband</a:t>
            </a:r>
          </a:p>
          <a:p>
            <a:r>
              <a:rPr lang="en-US" dirty="0"/>
              <a:t>Patient training to use telehealth platforms</a:t>
            </a:r>
          </a:p>
        </p:txBody>
      </p:sp>
    </p:spTree>
    <p:extLst>
      <p:ext uri="{BB962C8B-B14F-4D97-AF65-F5344CB8AC3E}">
        <p14:creationId xmlns:p14="http://schemas.microsoft.com/office/powerpoint/2010/main" val="15410476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CMS guidance on telehealth</a:t>
            </a:r>
          </a:p>
        </p:txBody>
      </p:sp>
      <p:sp>
        <p:nvSpPr>
          <p:cNvPr id="4" name="Content Placeholder 3"/>
          <p:cNvSpPr>
            <a:spLocks noGrp="1"/>
          </p:cNvSpPr>
          <p:nvPr>
            <p:ph idx="1"/>
          </p:nvPr>
        </p:nvSpPr>
        <p:spPr/>
        <p:txBody>
          <a:bodyPr/>
          <a:lstStyle/>
          <a:p>
            <a:r>
              <a:rPr lang="en-US" dirty="0"/>
              <a:t>Per CMS Administrator Seema </a:t>
            </a:r>
            <a:r>
              <a:rPr lang="en-US" dirty="0" err="1"/>
              <a:t>Verma</a:t>
            </a:r>
            <a:r>
              <a:rPr lang="en-US" dirty="0"/>
              <a:t>:</a:t>
            </a:r>
          </a:p>
          <a:p>
            <a:pPr lvl="1"/>
            <a:r>
              <a:rPr lang="en-US" dirty="0"/>
              <a:t>“Telehealth will never replace the gold-standard, in-person care. However, telehealth serves as an additional access point for patients, providing convenient care from their doctor and health care team and leveraging innovative technologies that could improve health outcomes and reduce overall health care spending.”</a:t>
            </a:r>
          </a:p>
          <a:p>
            <a:pPr lvl="1"/>
            <a:r>
              <a:rPr lang="en-US" dirty="0"/>
              <a:t>“CMS is reviewing the temporary changes we made and assessing which of these flexibilities should be made permanent through regulatory action. As part of our review, we are looking at the impact these changes have had on access to care, health outcomes, Medicare spending, and impact on the health care delivery system itself.”</a:t>
            </a:r>
          </a:p>
        </p:txBody>
      </p:sp>
    </p:spTree>
    <p:extLst>
      <p:ext uri="{BB962C8B-B14F-4D97-AF65-F5344CB8AC3E}">
        <p14:creationId xmlns:p14="http://schemas.microsoft.com/office/powerpoint/2010/main" val="5547003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uses	</a:t>
            </a:r>
          </a:p>
        </p:txBody>
      </p:sp>
      <p:sp>
        <p:nvSpPr>
          <p:cNvPr id="3" name="Content Placeholder 2"/>
          <p:cNvSpPr>
            <a:spLocks noGrp="1"/>
          </p:cNvSpPr>
          <p:nvPr>
            <p:ph idx="1"/>
          </p:nvPr>
        </p:nvSpPr>
        <p:spPr/>
        <p:txBody>
          <a:bodyPr/>
          <a:lstStyle/>
          <a:p>
            <a:r>
              <a:rPr lang="en-US" dirty="0"/>
              <a:t>Second opinions</a:t>
            </a:r>
          </a:p>
          <a:p>
            <a:r>
              <a:rPr lang="en-US" dirty="0"/>
              <a:t>Urgent care/triage</a:t>
            </a:r>
          </a:p>
          <a:p>
            <a:r>
              <a:rPr lang="en-US" dirty="0"/>
              <a:t>Post-hospitalization follow-up to reduce readmissions</a:t>
            </a:r>
          </a:p>
          <a:p>
            <a:r>
              <a:rPr lang="en-US" dirty="0"/>
              <a:t>Psychosocial oncology</a:t>
            </a:r>
          </a:p>
          <a:p>
            <a:r>
              <a:rPr lang="en-US" dirty="0"/>
              <a:t>Survivorship visits</a:t>
            </a:r>
          </a:p>
          <a:p>
            <a:r>
              <a:rPr lang="en-US" dirty="0"/>
              <a:t>Increased access for rural patients/patients with transportation issues</a:t>
            </a:r>
          </a:p>
        </p:txBody>
      </p:sp>
    </p:spTree>
    <p:extLst>
      <p:ext uri="{BB962C8B-B14F-4D97-AF65-F5344CB8AC3E}">
        <p14:creationId xmlns:p14="http://schemas.microsoft.com/office/powerpoint/2010/main" val="40531463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next?	</a:t>
            </a:r>
          </a:p>
        </p:txBody>
      </p:sp>
      <p:sp>
        <p:nvSpPr>
          <p:cNvPr id="3" name="Content Placeholder 2"/>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35298678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next?</a:t>
            </a:r>
          </a:p>
        </p:txBody>
      </p:sp>
      <p:sp>
        <p:nvSpPr>
          <p:cNvPr id="3" name="Content Placeholder 2"/>
          <p:cNvSpPr>
            <a:spLocks noGrp="1"/>
          </p:cNvSpPr>
          <p:nvPr>
            <p:ph idx="1"/>
          </p:nvPr>
        </p:nvSpPr>
        <p:spPr/>
        <p:txBody>
          <a:bodyPr/>
          <a:lstStyle/>
          <a:p>
            <a:r>
              <a:rPr lang="en-US" dirty="0"/>
              <a:t>It depends</a:t>
            </a:r>
          </a:p>
        </p:txBody>
      </p:sp>
    </p:spTree>
    <p:extLst>
      <p:ext uri="{BB962C8B-B14F-4D97-AF65-F5344CB8AC3E}">
        <p14:creationId xmlns:p14="http://schemas.microsoft.com/office/powerpoint/2010/main" val="20685984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next?</a:t>
            </a:r>
          </a:p>
        </p:txBody>
      </p:sp>
      <p:sp>
        <p:nvSpPr>
          <p:cNvPr id="3" name="Content Placeholder 2"/>
          <p:cNvSpPr>
            <a:spLocks noGrp="1"/>
          </p:cNvSpPr>
          <p:nvPr>
            <p:ph idx="1"/>
          </p:nvPr>
        </p:nvSpPr>
        <p:spPr/>
        <p:txBody>
          <a:bodyPr/>
          <a:lstStyle/>
          <a:p>
            <a:r>
              <a:rPr lang="en-US" dirty="0"/>
              <a:t>It depends</a:t>
            </a:r>
          </a:p>
          <a:p>
            <a:pPr lvl="1"/>
            <a:r>
              <a:rPr lang="en-US" dirty="0"/>
              <a:t>Maintenance of relaxed telehealth restrictions</a:t>
            </a:r>
          </a:p>
        </p:txBody>
      </p:sp>
    </p:spTree>
    <p:extLst>
      <p:ext uri="{BB962C8B-B14F-4D97-AF65-F5344CB8AC3E}">
        <p14:creationId xmlns:p14="http://schemas.microsoft.com/office/powerpoint/2010/main" val="42577914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next?</a:t>
            </a:r>
          </a:p>
        </p:txBody>
      </p:sp>
      <p:sp>
        <p:nvSpPr>
          <p:cNvPr id="3" name="Content Placeholder 2"/>
          <p:cNvSpPr>
            <a:spLocks noGrp="1"/>
          </p:cNvSpPr>
          <p:nvPr>
            <p:ph idx="1"/>
          </p:nvPr>
        </p:nvSpPr>
        <p:spPr/>
        <p:txBody>
          <a:bodyPr/>
          <a:lstStyle/>
          <a:p>
            <a:r>
              <a:rPr lang="en-US" dirty="0"/>
              <a:t>It depends</a:t>
            </a:r>
          </a:p>
          <a:p>
            <a:pPr lvl="1"/>
            <a:r>
              <a:rPr lang="en-US" dirty="0"/>
              <a:t>Maintenance of relaxed telehealth restrictions</a:t>
            </a:r>
          </a:p>
          <a:p>
            <a:pPr lvl="1"/>
            <a:r>
              <a:rPr lang="en-US" dirty="0"/>
              <a:t>Continued reimbursement parity</a:t>
            </a:r>
          </a:p>
        </p:txBody>
      </p:sp>
    </p:spTree>
    <p:extLst>
      <p:ext uri="{BB962C8B-B14F-4D97-AF65-F5344CB8AC3E}">
        <p14:creationId xmlns:p14="http://schemas.microsoft.com/office/powerpoint/2010/main" val="1965063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next?</a:t>
            </a:r>
          </a:p>
        </p:txBody>
      </p:sp>
      <p:sp>
        <p:nvSpPr>
          <p:cNvPr id="3" name="Content Placeholder 2"/>
          <p:cNvSpPr>
            <a:spLocks noGrp="1"/>
          </p:cNvSpPr>
          <p:nvPr>
            <p:ph idx="1"/>
          </p:nvPr>
        </p:nvSpPr>
        <p:spPr/>
        <p:txBody>
          <a:bodyPr/>
          <a:lstStyle/>
          <a:p>
            <a:r>
              <a:rPr lang="en-US" dirty="0"/>
              <a:t>It depends</a:t>
            </a:r>
          </a:p>
          <a:p>
            <a:pPr lvl="1"/>
            <a:r>
              <a:rPr lang="en-US" dirty="0"/>
              <a:t>Maintenance of relaxed telehealth restrictions</a:t>
            </a:r>
          </a:p>
          <a:p>
            <a:pPr lvl="1"/>
            <a:r>
              <a:rPr lang="en-US" dirty="0"/>
              <a:t>Continued reimbursement parity</a:t>
            </a:r>
          </a:p>
          <a:p>
            <a:pPr lvl="1"/>
            <a:r>
              <a:rPr lang="en-US" dirty="0"/>
              <a:t>Out-of-state licensing reciprocity</a:t>
            </a:r>
          </a:p>
        </p:txBody>
      </p:sp>
    </p:spTree>
    <p:extLst>
      <p:ext uri="{BB962C8B-B14F-4D97-AF65-F5344CB8AC3E}">
        <p14:creationId xmlns:p14="http://schemas.microsoft.com/office/powerpoint/2010/main" val="11381010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lstStyle/>
          <a:p>
            <a:r>
              <a:rPr lang="en-US" dirty="0"/>
              <a:t>Questions?</a:t>
            </a:r>
          </a:p>
          <a:p>
            <a:r>
              <a:rPr lang="en-US" dirty="0"/>
              <a:t>Samantha.Jaglowski@osumc.edu</a:t>
            </a:r>
          </a:p>
        </p:txBody>
      </p:sp>
    </p:spTree>
    <p:extLst>
      <p:ext uri="{BB962C8B-B14F-4D97-AF65-F5344CB8AC3E}">
        <p14:creationId xmlns:p14="http://schemas.microsoft.com/office/powerpoint/2010/main" val="154308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March 2020</a:t>
            </a:r>
          </a:p>
        </p:txBody>
      </p:sp>
      <p:pic>
        <p:nvPicPr>
          <p:cNvPr id="4" name="Content Placeholder 3"/>
          <p:cNvPicPr>
            <a:picLocks noGrp="1" noChangeAspect="1"/>
          </p:cNvPicPr>
          <p:nvPr>
            <p:ph idx="1"/>
          </p:nvPr>
        </p:nvPicPr>
        <p:blipFill>
          <a:blip r:embed="rId2"/>
          <a:stretch>
            <a:fillRect/>
          </a:stretch>
        </p:blipFill>
        <p:spPr>
          <a:xfrm>
            <a:off x="2361406" y="2374900"/>
            <a:ext cx="6819900" cy="2714625"/>
          </a:xfrm>
          <a:prstGeom prst="rect">
            <a:avLst/>
          </a:prstGeom>
        </p:spPr>
      </p:pic>
    </p:spTree>
    <p:extLst>
      <p:ext uri="{BB962C8B-B14F-4D97-AF65-F5344CB8AC3E}">
        <p14:creationId xmlns:p14="http://schemas.microsoft.com/office/powerpoint/2010/main" val="2934195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March 2020</a:t>
            </a:r>
          </a:p>
        </p:txBody>
      </p:sp>
      <p:pic>
        <p:nvPicPr>
          <p:cNvPr id="4" name="Content Placeholder 3"/>
          <p:cNvPicPr>
            <a:picLocks noGrp="1" noChangeAspect="1"/>
          </p:cNvPicPr>
          <p:nvPr>
            <p:ph idx="1"/>
          </p:nvPr>
        </p:nvPicPr>
        <p:blipFill>
          <a:blip r:embed="rId2"/>
          <a:stretch>
            <a:fillRect/>
          </a:stretch>
        </p:blipFill>
        <p:spPr>
          <a:xfrm>
            <a:off x="838200" y="1690688"/>
            <a:ext cx="5637172" cy="4351338"/>
          </a:xfrm>
          <a:prstGeom prst="rect">
            <a:avLst/>
          </a:prstGeom>
        </p:spPr>
      </p:pic>
    </p:spTree>
    <p:extLst>
      <p:ext uri="{BB962C8B-B14F-4D97-AF65-F5344CB8AC3E}">
        <p14:creationId xmlns:p14="http://schemas.microsoft.com/office/powerpoint/2010/main" val="1915940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March 2020</a:t>
            </a:r>
          </a:p>
        </p:txBody>
      </p:sp>
      <p:pic>
        <p:nvPicPr>
          <p:cNvPr id="4" name="Content Placeholder 3"/>
          <p:cNvPicPr>
            <a:picLocks noGrp="1" noChangeAspect="1"/>
          </p:cNvPicPr>
          <p:nvPr>
            <p:ph idx="1"/>
          </p:nvPr>
        </p:nvPicPr>
        <p:blipFill>
          <a:blip r:embed="rId2"/>
          <a:stretch>
            <a:fillRect/>
          </a:stretch>
        </p:blipFill>
        <p:spPr>
          <a:xfrm>
            <a:off x="838200" y="1690688"/>
            <a:ext cx="5637172" cy="4351338"/>
          </a:xfrm>
          <a:prstGeom prst="rect">
            <a:avLst/>
          </a:prstGeom>
        </p:spPr>
      </p:pic>
      <p:pic>
        <p:nvPicPr>
          <p:cNvPr id="3" name="Picture 2"/>
          <p:cNvPicPr>
            <a:picLocks noChangeAspect="1"/>
          </p:cNvPicPr>
          <p:nvPr/>
        </p:nvPicPr>
        <p:blipFill>
          <a:blip r:embed="rId3"/>
          <a:stretch>
            <a:fillRect/>
          </a:stretch>
        </p:blipFill>
        <p:spPr>
          <a:xfrm>
            <a:off x="6877050" y="1803401"/>
            <a:ext cx="4476750" cy="4238625"/>
          </a:xfrm>
          <a:prstGeom prst="rect">
            <a:avLst/>
          </a:prstGeom>
        </p:spPr>
      </p:pic>
    </p:spTree>
    <p:extLst>
      <p:ext uri="{BB962C8B-B14F-4D97-AF65-F5344CB8AC3E}">
        <p14:creationId xmlns:p14="http://schemas.microsoft.com/office/powerpoint/2010/main" val="2127102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988824" y="1188316"/>
            <a:ext cx="4214351" cy="4351338"/>
          </a:xfrm>
          <a:prstGeom prst="rect">
            <a:avLst/>
          </a:prstGeom>
        </p:spPr>
      </p:pic>
    </p:spTree>
    <p:extLst>
      <p:ext uri="{BB962C8B-B14F-4D97-AF65-F5344CB8AC3E}">
        <p14:creationId xmlns:p14="http://schemas.microsoft.com/office/powerpoint/2010/main" val="393486703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avi Powerpoint Template">
  <a:themeElements>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IMSS_Powerpoint" id="{02F49452-A24F-E947-B927-5A8A0C6DACE2}" vid="{22F9A577-ABF8-6944-901B-C9DA339A83D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2231</TotalTime>
  <Words>1303</Words>
  <Application>Microsoft Macintosh PowerPoint</Application>
  <PresentationFormat>Widescreen</PresentationFormat>
  <Paragraphs>246</Paragraphs>
  <Slides>59</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59</vt:i4>
      </vt:variant>
    </vt:vector>
  </HeadingPairs>
  <TitlesOfParts>
    <vt:vector size="67" baseType="lpstr">
      <vt:lpstr>Arial</vt:lpstr>
      <vt:lpstr>Calibri</vt:lpstr>
      <vt:lpstr>Calibri Light</vt:lpstr>
      <vt:lpstr>Century Gothic</vt:lpstr>
      <vt:lpstr>MV Boli</vt:lpstr>
      <vt:lpstr>Prometo Medium</vt:lpstr>
      <vt:lpstr>1_Office Theme</vt:lpstr>
      <vt:lpstr>Ravi Powerpoint Template</vt:lpstr>
      <vt:lpstr>PowerPoint Presentation</vt:lpstr>
      <vt:lpstr>Disclosures </vt:lpstr>
      <vt:lpstr>Objectives </vt:lpstr>
      <vt:lpstr>PowerPoint Presentation</vt:lpstr>
      <vt:lpstr>PowerPoint Presentation</vt:lpstr>
      <vt:lpstr>March 2020</vt:lpstr>
      <vt:lpstr>March 2020</vt:lpstr>
      <vt:lpstr>March 2020</vt:lpstr>
      <vt:lpstr>PowerPoint Presentation</vt:lpstr>
      <vt:lpstr>PowerPoint Presentation</vt:lpstr>
      <vt:lpstr>What we knew</vt:lpstr>
      <vt:lpstr>What we knew</vt:lpstr>
      <vt:lpstr>Solution</vt:lpstr>
      <vt:lpstr>Solution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Medicare Telehealth Reimbursement before COVID-19</vt:lpstr>
      <vt:lpstr>Medicare Telehealth Reimbursement before COVID-19</vt:lpstr>
      <vt:lpstr>PowerPoint Presentation</vt:lpstr>
      <vt:lpstr>Telehealth statutory changes</vt:lpstr>
      <vt:lpstr>Telehealth statutory changes</vt:lpstr>
      <vt:lpstr>CMS guidance on telehealth</vt:lpstr>
      <vt:lpstr>CMS guidance on telehealth</vt:lpstr>
      <vt:lpstr>CMS guidance on telehealth</vt:lpstr>
      <vt:lpstr>CMS guidance on telehealth</vt:lpstr>
      <vt:lpstr>PowerPoint Presentation</vt:lpstr>
      <vt:lpstr>CMS guidance on telehealth</vt:lpstr>
      <vt:lpstr>Telehealth visit types</vt:lpstr>
      <vt:lpstr>Video Visit Delivery Options</vt:lpstr>
      <vt:lpstr>Scheduling Workflow</vt:lpstr>
      <vt:lpstr>Day of Visit Check-in Registration Workflow</vt:lpstr>
      <vt:lpstr>Patient Experience MyChart Upcoming Visits Screen</vt:lpstr>
      <vt:lpstr>Patient Experience Video Visit Appointment Details Screen</vt:lpstr>
      <vt:lpstr>Video Visits – Technology Options 3rd Party Vendors</vt:lpstr>
      <vt:lpstr>Updox</vt:lpstr>
      <vt:lpstr>Updox Patient Experience </vt:lpstr>
      <vt:lpstr>Updox Patient Experience </vt:lpstr>
      <vt:lpstr>Updox Provider Experience </vt:lpstr>
      <vt:lpstr>PowerPoint Presentation</vt:lpstr>
      <vt:lpstr>PowerPoint Presentation</vt:lpstr>
      <vt:lpstr>PowerPoint Presentation</vt:lpstr>
      <vt:lpstr>How did we do?</vt:lpstr>
      <vt:lpstr>How did we do?</vt:lpstr>
      <vt:lpstr>How did we do?</vt:lpstr>
      <vt:lpstr>CMS guidance on telehealth</vt:lpstr>
      <vt:lpstr>Barriers to telehealth</vt:lpstr>
      <vt:lpstr>CMS guidance on telehealth</vt:lpstr>
      <vt:lpstr>Potential uses </vt:lpstr>
      <vt:lpstr>What next? </vt:lpstr>
      <vt:lpstr>What next?</vt:lpstr>
      <vt:lpstr>What next?</vt:lpstr>
      <vt:lpstr>What next?</vt:lpstr>
      <vt:lpstr>What next?</vt:lpstr>
      <vt:lpstr>Thank you</vt:lpstr>
    </vt:vector>
  </TitlesOfParts>
  <Company>The James Comprehensive Cancer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Jaglowski, Samantha</dc:creator>
  <cp:lastModifiedBy>Evans, Donna Marie Ms.</cp:lastModifiedBy>
  <cp:revision>33</cp:revision>
  <dcterms:created xsi:type="dcterms:W3CDTF">2020-10-13T11:50:28Z</dcterms:created>
  <dcterms:modified xsi:type="dcterms:W3CDTF">2020-10-26T17:31:04Z</dcterms:modified>
</cp:coreProperties>
</file>