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3"/>
  </p:notesMasterIdLst>
  <p:sldIdLst>
    <p:sldId id="346" r:id="rId2"/>
    <p:sldId id="257" r:id="rId3"/>
    <p:sldId id="638" r:id="rId4"/>
    <p:sldId id="591" r:id="rId5"/>
    <p:sldId id="616" r:id="rId6"/>
    <p:sldId id="630" r:id="rId7"/>
    <p:sldId id="256" r:id="rId8"/>
    <p:sldId id="598" r:id="rId9"/>
    <p:sldId id="639" r:id="rId10"/>
    <p:sldId id="634" r:id="rId11"/>
    <p:sldId id="635" r:id="rId12"/>
    <p:sldId id="640" r:id="rId13"/>
    <p:sldId id="631" r:id="rId14"/>
    <p:sldId id="632" r:id="rId15"/>
    <p:sldId id="641" r:id="rId16"/>
    <p:sldId id="331" r:id="rId17"/>
    <p:sldId id="642" r:id="rId18"/>
    <p:sldId id="333" r:id="rId19"/>
    <p:sldId id="643" r:id="rId20"/>
    <p:sldId id="644" r:id="rId21"/>
    <p:sldId id="645" r:id="rId22"/>
    <p:sldId id="411" r:id="rId23"/>
    <p:sldId id="412" r:id="rId24"/>
    <p:sldId id="426" r:id="rId25"/>
    <p:sldId id="428" r:id="rId26"/>
    <p:sldId id="419" r:id="rId27"/>
    <p:sldId id="646" r:id="rId28"/>
    <p:sldId id="647" r:id="rId29"/>
    <p:sldId id="648" r:id="rId30"/>
    <p:sldId id="649" r:id="rId31"/>
    <p:sldId id="650" r:id="rId32"/>
    <p:sldId id="651" r:id="rId33"/>
    <p:sldId id="652" r:id="rId34"/>
    <p:sldId id="653" r:id="rId35"/>
    <p:sldId id="637" r:id="rId36"/>
    <p:sldId id="354" r:id="rId37"/>
    <p:sldId id="351" r:id="rId38"/>
    <p:sldId id="336" r:id="rId39"/>
    <p:sldId id="654" r:id="rId40"/>
    <p:sldId id="655"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62" autoAdjust="0"/>
    <p:restoredTop sz="94660"/>
  </p:normalViewPr>
  <p:slideViewPr>
    <p:cSldViewPr snapToGrid="0">
      <p:cViewPr varScale="1">
        <p:scale>
          <a:sx n="131" d="100"/>
          <a:sy n="131" d="100"/>
        </p:scale>
        <p:origin x="1208" y="-5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olumbuschildrens.net\depts\Planning\Shared\COVID-19%20Mar%2020\Telehealth%20Visits\Audit%20Report%20from%20Ryan\Telehealth%20Audit%203-17-20%20through%207-12-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olumbusChildrens.net\Depts\Planning\Shared\Business%20Plans\Telehealth\Data%20Reporting\Telehealth%20Audit%203-17-20%20through%2010-11-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olumbusChildrens.net\Depts\Planning\Shared\Business%20Plans\Telehealth\Data%20Reporting\Telehealth%20Audit%203-17-20%20through%2010-11-20.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olumbusChildrens.net\Depts\Planning\Shared\Business%20Plans\Telehealth\Data%20Reporting\Telehealth%20Audit%203-17-20%20through%2010-4-20.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file:////ColumbusChildrens.net\HomeDir\HomeC\cah015\ECHO\Data\Cohort%201\Post%20Survey%20Cohort%201.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755-441F-8935-C1F95C2DA8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55-441F-8935-C1F95C2DA8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755-441F-8935-C1F95C2DA8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55-441F-8935-C1F95C2DA85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755-441F-8935-C1F95C2DA85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755-441F-8935-C1F95C2DA85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755-441F-8935-C1F95C2DA85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755-441F-8935-C1F95C2DA85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755-441F-8935-C1F95C2DA85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755-441F-8935-C1F95C2DA85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'Sheet2 (2)'!$D$8:$D$17</c:f>
              <c:strCache>
                <c:ptCount val="10"/>
                <c:pt idx="0">
                  <c:v>BH</c:v>
                </c:pt>
                <c:pt idx="1">
                  <c:v>Speech</c:v>
                </c:pt>
                <c:pt idx="2">
                  <c:v>Pri Care</c:v>
                </c:pt>
                <c:pt idx="3">
                  <c:v>OT</c:v>
                </c:pt>
                <c:pt idx="4">
                  <c:v>PT</c:v>
                </c:pt>
                <c:pt idx="5">
                  <c:v>GI</c:v>
                </c:pt>
                <c:pt idx="6">
                  <c:v>Neurology</c:v>
                </c:pt>
                <c:pt idx="7">
                  <c:v>Endo</c:v>
                </c:pt>
                <c:pt idx="8">
                  <c:v>DBP</c:v>
                </c:pt>
                <c:pt idx="9">
                  <c:v>Other</c:v>
                </c:pt>
              </c:strCache>
            </c:strRef>
          </c:cat>
          <c:val>
            <c:numRef>
              <c:f>'Sheet2 (2)'!$E$8:$E$17</c:f>
              <c:numCache>
                <c:formatCode>General</c:formatCode>
                <c:ptCount val="10"/>
                <c:pt idx="0">
                  <c:v>68496</c:v>
                </c:pt>
                <c:pt idx="1">
                  <c:v>21037</c:v>
                </c:pt>
                <c:pt idx="2">
                  <c:v>6837</c:v>
                </c:pt>
                <c:pt idx="3">
                  <c:v>6283</c:v>
                </c:pt>
                <c:pt idx="4">
                  <c:v>5397</c:v>
                </c:pt>
                <c:pt idx="5">
                  <c:v>3574</c:v>
                </c:pt>
                <c:pt idx="6">
                  <c:v>3369</c:v>
                </c:pt>
                <c:pt idx="7">
                  <c:v>3071</c:v>
                </c:pt>
                <c:pt idx="8">
                  <c:v>2721</c:v>
                </c:pt>
                <c:pt idx="9">
                  <c:v>26317</c:v>
                </c:pt>
              </c:numCache>
            </c:numRef>
          </c:val>
          <c:extLst>
            <c:ext xmlns:c16="http://schemas.microsoft.com/office/drawing/2014/chart" uri="{C3380CC4-5D6E-409C-BE32-E72D297353CC}">
              <c16:uniqueId val="{00000014-6755-441F-8935-C1F95C2DA850}"/>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September 2020 Telehealth</a:t>
            </a:r>
            <a:r>
              <a:rPr lang="en-US" baseline="0"/>
              <a:t> Visits by Specialty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CFB-464C-BEF7-56E3602739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FB-464C-BEF7-56E36027393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CFB-464C-BEF7-56E36027393F}"/>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BCFB-464C-BEF7-56E36027393F}"/>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BCFB-464C-BEF7-56E36027393F}"/>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BCFB-464C-BEF7-56E36027393F}"/>
              </c:ext>
            </c:extLst>
          </c:dPt>
          <c:dLbls>
            <c:dLbl>
              <c:idx val="4"/>
              <c:layout>
                <c:manualLayout>
                  <c:x val="-3.6111111111111108E-2"/>
                  <c:y val="-1.1779183723688506E-1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CFB-464C-BEF7-56E36027393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'Breakdown by specialty'!$K$6:$K$11</c:f>
              <c:strCache>
                <c:ptCount val="6"/>
                <c:pt idx="0">
                  <c:v>ST</c:v>
                </c:pt>
                <c:pt idx="1">
                  <c:v>Other</c:v>
                </c:pt>
                <c:pt idx="2">
                  <c:v>OT</c:v>
                </c:pt>
                <c:pt idx="3">
                  <c:v>PC</c:v>
                </c:pt>
                <c:pt idx="4">
                  <c:v>PT</c:v>
                </c:pt>
                <c:pt idx="5">
                  <c:v>BH</c:v>
                </c:pt>
              </c:strCache>
            </c:strRef>
          </c:cat>
          <c:val>
            <c:numRef>
              <c:f>'Breakdown by specialty'!$L$6:$L$11</c:f>
              <c:numCache>
                <c:formatCode>General</c:formatCode>
                <c:ptCount val="6"/>
                <c:pt idx="0">
                  <c:v>5885</c:v>
                </c:pt>
                <c:pt idx="1">
                  <c:v>4400</c:v>
                </c:pt>
                <c:pt idx="2">
                  <c:v>1831</c:v>
                </c:pt>
                <c:pt idx="3">
                  <c:v>879</c:v>
                </c:pt>
                <c:pt idx="4">
                  <c:v>870</c:v>
                </c:pt>
                <c:pt idx="5">
                  <c:v>15913</c:v>
                </c:pt>
              </c:numCache>
            </c:numRef>
          </c:val>
          <c:extLst>
            <c:ext xmlns:c16="http://schemas.microsoft.com/office/drawing/2014/chart" uri="{C3380CC4-5D6E-409C-BE32-E72D297353CC}">
              <c16:uniqueId val="{0000000C-BCFB-464C-BEF7-56E36027393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Breakdown of Specialties with &lt;500 visits </a:t>
            </a:r>
          </a:p>
        </c:rich>
      </c:tx>
      <c:overlay val="0"/>
      <c:spPr>
        <a:noFill/>
        <a:ln>
          <a:noFill/>
        </a:ln>
        <a:effectLst/>
      </c:spPr>
    </c:title>
    <c:autoTitleDeleted val="0"/>
    <c:plotArea>
      <c:layout/>
      <c:pieChart>
        <c:varyColors val="1"/>
        <c:ser>
          <c:idx val="0"/>
          <c:order val="0"/>
          <c:dPt>
            <c:idx val="0"/>
            <c:bubble3D val="0"/>
            <c:spPr>
              <a:solidFill>
                <a:schemeClr val="accent3">
                  <a:shade val="36000"/>
                </a:schemeClr>
              </a:solidFill>
              <a:ln w="19050">
                <a:solidFill>
                  <a:schemeClr val="lt1"/>
                </a:solidFill>
              </a:ln>
              <a:effectLst/>
            </c:spPr>
            <c:extLst>
              <c:ext xmlns:c16="http://schemas.microsoft.com/office/drawing/2014/chart" uri="{C3380CC4-5D6E-409C-BE32-E72D297353CC}">
                <c16:uniqueId val="{00000001-55D5-4C1B-9AF8-9D688C65A168}"/>
              </c:ext>
            </c:extLst>
          </c:dPt>
          <c:dPt>
            <c:idx val="1"/>
            <c:bubble3D val="0"/>
            <c:spPr>
              <a:solidFill>
                <a:schemeClr val="accent3">
                  <a:shade val="42000"/>
                </a:schemeClr>
              </a:solidFill>
              <a:ln w="19050">
                <a:solidFill>
                  <a:schemeClr val="lt1"/>
                </a:solidFill>
              </a:ln>
              <a:effectLst/>
            </c:spPr>
            <c:extLst>
              <c:ext xmlns:c16="http://schemas.microsoft.com/office/drawing/2014/chart" uri="{C3380CC4-5D6E-409C-BE32-E72D297353CC}">
                <c16:uniqueId val="{00000003-55D5-4C1B-9AF8-9D688C65A168}"/>
              </c:ext>
            </c:extLst>
          </c:dPt>
          <c:dPt>
            <c:idx val="2"/>
            <c:bubble3D val="0"/>
            <c:spPr>
              <a:solidFill>
                <a:schemeClr val="accent3">
                  <a:shade val="49000"/>
                </a:schemeClr>
              </a:solidFill>
              <a:ln w="19050">
                <a:solidFill>
                  <a:schemeClr val="lt1"/>
                </a:solidFill>
              </a:ln>
              <a:effectLst/>
            </c:spPr>
            <c:extLst>
              <c:ext xmlns:c16="http://schemas.microsoft.com/office/drawing/2014/chart" uri="{C3380CC4-5D6E-409C-BE32-E72D297353CC}">
                <c16:uniqueId val="{00000005-55D5-4C1B-9AF8-9D688C65A168}"/>
              </c:ext>
            </c:extLst>
          </c:dPt>
          <c:dPt>
            <c:idx val="3"/>
            <c:bubble3D val="0"/>
            <c:spPr>
              <a:solidFill>
                <a:schemeClr val="accent3">
                  <a:shade val="55000"/>
                </a:schemeClr>
              </a:solidFill>
              <a:ln w="19050">
                <a:solidFill>
                  <a:schemeClr val="lt1"/>
                </a:solidFill>
              </a:ln>
              <a:effectLst/>
            </c:spPr>
            <c:extLst>
              <c:ext xmlns:c16="http://schemas.microsoft.com/office/drawing/2014/chart" uri="{C3380CC4-5D6E-409C-BE32-E72D297353CC}">
                <c16:uniqueId val="{00000007-55D5-4C1B-9AF8-9D688C65A168}"/>
              </c:ext>
            </c:extLst>
          </c:dPt>
          <c:dPt>
            <c:idx val="4"/>
            <c:bubble3D val="0"/>
            <c:spPr>
              <a:solidFill>
                <a:schemeClr val="accent3">
                  <a:shade val="61000"/>
                </a:schemeClr>
              </a:solidFill>
              <a:ln w="19050">
                <a:solidFill>
                  <a:schemeClr val="lt1"/>
                </a:solidFill>
              </a:ln>
              <a:effectLst/>
            </c:spPr>
            <c:extLst>
              <c:ext xmlns:c16="http://schemas.microsoft.com/office/drawing/2014/chart" uri="{C3380CC4-5D6E-409C-BE32-E72D297353CC}">
                <c16:uniqueId val="{00000009-55D5-4C1B-9AF8-9D688C65A168}"/>
              </c:ext>
            </c:extLst>
          </c:dPt>
          <c:dPt>
            <c:idx val="5"/>
            <c:bubble3D val="0"/>
            <c:spPr>
              <a:solidFill>
                <a:schemeClr val="accent3">
                  <a:shade val="68000"/>
                </a:schemeClr>
              </a:solidFill>
              <a:ln w="19050">
                <a:solidFill>
                  <a:schemeClr val="lt1"/>
                </a:solidFill>
              </a:ln>
              <a:effectLst/>
            </c:spPr>
            <c:extLst>
              <c:ext xmlns:c16="http://schemas.microsoft.com/office/drawing/2014/chart" uri="{C3380CC4-5D6E-409C-BE32-E72D297353CC}">
                <c16:uniqueId val="{0000000B-55D5-4C1B-9AF8-9D688C65A168}"/>
              </c:ext>
            </c:extLst>
          </c:dPt>
          <c:dPt>
            <c:idx val="6"/>
            <c:bubble3D val="0"/>
            <c:spPr>
              <a:solidFill>
                <a:schemeClr val="accent3">
                  <a:shade val="74000"/>
                </a:schemeClr>
              </a:solidFill>
              <a:ln w="19050">
                <a:solidFill>
                  <a:schemeClr val="lt1"/>
                </a:solidFill>
              </a:ln>
              <a:effectLst/>
            </c:spPr>
            <c:extLst>
              <c:ext xmlns:c16="http://schemas.microsoft.com/office/drawing/2014/chart" uri="{C3380CC4-5D6E-409C-BE32-E72D297353CC}">
                <c16:uniqueId val="{0000000D-55D5-4C1B-9AF8-9D688C65A168}"/>
              </c:ext>
            </c:extLst>
          </c:dPt>
          <c:dPt>
            <c:idx val="7"/>
            <c:bubble3D val="0"/>
            <c:spPr>
              <a:solidFill>
                <a:schemeClr val="accent3">
                  <a:shade val="80000"/>
                </a:schemeClr>
              </a:solidFill>
              <a:ln w="19050">
                <a:solidFill>
                  <a:schemeClr val="lt1"/>
                </a:solidFill>
              </a:ln>
              <a:effectLst/>
            </c:spPr>
            <c:extLst>
              <c:ext xmlns:c16="http://schemas.microsoft.com/office/drawing/2014/chart" uri="{C3380CC4-5D6E-409C-BE32-E72D297353CC}">
                <c16:uniqueId val="{0000000F-55D5-4C1B-9AF8-9D688C65A168}"/>
              </c:ext>
            </c:extLst>
          </c:dPt>
          <c:dPt>
            <c:idx val="8"/>
            <c:bubble3D val="0"/>
            <c:spPr>
              <a:solidFill>
                <a:schemeClr val="accent3">
                  <a:shade val="87000"/>
                </a:schemeClr>
              </a:solidFill>
              <a:ln w="19050">
                <a:solidFill>
                  <a:schemeClr val="lt1"/>
                </a:solidFill>
              </a:ln>
              <a:effectLst/>
            </c:spPr>
            <c:extLst>
              <c:ext xmlns:c16="http://schemas.microsoft.com/office/drawing/2014/chart" uri="{C3380CC4-5D6E-409C-BE32-E72D297353CC}">
                <c16:uniqueId val="{00000011-55D5-4C1B-9AF8-9D688C65A168}"/>
              </c:ext>
            </c:extLst>
          </c:dPt>
          <c:dPt>
            <c:idx val="9"/>
            <c:bubble3D val="0"/>
            <c:spPr>
              <a:solidFill>
                <a:schemeClr val="accent3">
                  <a:shade val="93000"/>
                </a:schemeClr>
              </a:solidFill>
              <a:ln w="19050">
                <a:solidFill>
                  <a:schemeClr val="lt1"/>
                </a:solidFill>
              </a:ln>
              <a:effectLst/>
            </c:spPr>
            <c:extLst>
              <c:ext xmlns:c16="http://schemas.microsoft.com/office/drawing/2014/chart" uri="{C3380CC4-5D6E-409C-BE32-E72D297353CC}">
                <c16:uniqueId val="{00000013-55D5-4C1B-9AF8-9D688C65A168}"/>
              </c:ext>
            </c:extLst>
          </c:dPt>
          <c:dPt>
            <c:idx val="10"/>
            <c:bubble3D val="0"/>
            <c:spPr>
              <a:solidFill>
                <a:schemeClr val="accent3"/>
              </a:solidFill>
              <a:ln w="19050">
                <a:solidFill>
                  <a:schemeClr val="lt1"/>
                </a:solidFill>
              </a:ln>
              <a:effectLst/>
            </c:spPr>
            <c:extLst>
              <c:ext xmlns:c16="http://schemas.microsoft.com/office/drawing/2014/chart" uri="{C3380CC4-5D6E-409C-BE32-E72D297353CC}">
                <c16:uniqueId val="{00000015-55D5-4C1B-9AF8-9D688C65A168}"/>
              </c:ext>
            </c:extLst>
          </c:dPt>
          <c:dPt>
            <c:idx val="11"/>
            <c:bubble3D val="0"/>
            <c:spPr>
              <a:solidFill>
                <a:schemeClr val="accent3">
                  <a:tint val="94000"/>
                </a:schemeClr>
              </a:solidFill>
              <a:ln w="19050">
                <a:solidFill>
                  <a:schemeClr val="lt1"/>
                </a:solidFill>
              </a:ln>
              <a:effectLst/>
            </c:spPr>
            <c:extLst>
              <c:ext xmlns:c16="http://schemas.microsoft.com/office/drawing/2014/chart" uri="{C3380CC4-5D6E-409C-BE32-E72D297353CC}">
                <c16:uniqueId val="{00000017-55D5-4C1B-9AF8-9D688C65A168}"/>
              </c:ext>
            </c:extLst>
          </c:dPt>
          <c:dPt>
            <c:idx val="12"/>
            <c:bubble3D val="0"/>
            <c:spPr>
              <a:solidFill>
                <a:schemeClr val="accent3">
                  <a:tint val="88000"/>
                </a:schemeClr>
              </a:solidFill>
              <a:ln w="19050">
                <a:solidFill>
                  <a:schemeClr val="lt1"/>
                </a:solidFill>
              </a:ln>
              <a:effectLst/>
            </c:spPr>
            <c:extLst>
              <c:ext xmlns:c16="http://schemas.microsoft.com/office/drawing/2014/chart" uri="{C3380CC4-5D6E-409C-BE32-E72D297353CC}">
                <c16:uniqueId val="{00000019-55D5-4C1B-9AF8-9D688C65A168}"/>
              </c:ext>
            </c:extLst>
          </c:dPt>
          <c:dPt>
            <c:idx val="13"/>
            <c:bubble3D val="0"/>
            <c:spPr>
              <a:solidFill>
                <a:schemeClr val="accent3">
                  <a:tint val="81000"/>
                </a:schemeClr>
              </a:solidFill>
              <a:ln w="19050">
                <a:solidFill>
                  <a:schemeClr val="lt1"/>
                </a:solidFill>
              </a:ln>
              <a:effectLst/>
            </c:spPr>
            <c:extLst>
              <c:ext xmlns:c16="http://schemas.microsoft.com/office/drawing/2014/chart" uri="{C3380CC4-5D6E-409C-BE32-E72D297353CC}">
                <c16:uniqueId val="{0000001B-55D5-4C1B-9AF8-9D688C65A168}"/>
              </c:ext>
            </c:extLst>
          </c:dPt>
          <c:dPt>
            <c:idx val="14"/>
            <c:bubble3D val="0"/>
            <c:spPr>
              <a:solidFill>
                <a:schemeClr val="accent3">
                  <a:tint val="75000"/>
                </a:schemeClr>
              </a:solidFill>
              <a:ln w="19050">
                <a:solidFill>
                  <a:schemeClr val="lt1"/>
                </a:solidFill>
              </a:ln>
              <a:effectLst/>
            </c:spPr>
            <c:extLst>
              <c:ext xmlns:c16="http://schemas.microsoft.com/office/drawing/2014/chart" uri="{C3380CC4-5D6E-409C-BE32-E72D297353CC}">
                <c16:uniqueId val="{0000001D-55D5-4C1B-9AF8-9D688C65A168}"/>
              </c:ext>
            </c:extLst>
          </c:dPt>
          <c:dPt>
            <c:idx val="15"/>
            <c:bubble3D val="0"/>
            <c:spPr>
              <a:solidFill>
                <a:schemeClr val="accent3">
                  <a:tint val="69000"/>
                </a:schemeClr>
              </a:solidFill>
              <a:ln w="19050">
                <a:solidFill>
                  <a:schemeClr val="lt1"/>
                </a:solidFill>
              </a:ln>
              <a:effectLst/>
            </c:spPr>
            <c:extLst>
              <c:ext xmlns:c16="http://schemas.microsoft.com/office/drawing/2014/chart" uri="{C3380CC4-5D6E-409C-BE32-E72D297353CC}">
                <c16:uniqueId val="{0000001F-55D5-4C1B-9AF8-9D688C65A168}"/>
              </c:ext>
            </c:extLst>
          </c:dPt>
          <c:dPt>
            <c:idx val="16"/>
            <c:bubble3D val="0"/>
            <c:spPr>
              <a:solidFill>
                <a:schemeClr val="accent3">
                  <a:tint val="62000"/>
                </a:schemeClr>
              </a:solidFill>
              <a:ln w="19050">
                <a:solidFill>
                  <a:schemeClr val="lt1"/>
                </a:solidFill>
              </a:ln>
              <a:effectLst/>
            </c:spPr>
            <c:extLst>
              <c:ext xmlns:c16="http://schemas.microsoft.com/office/drawing/2014/chart" uri="{C3380CC4-5D6E-409C-BE32-E72D297353CC}">
                <c16:uniqueId val="{00000021-55D5-4C1B-9AF8-9D688C65A168}"/>
              </c:ext>
            </c:extLst>
          </c:dPt>
          <c:dPt>
            <c:idx val="17"/>
            <c:bubble3D val="0"/>
            <c:spPr>
              <a:solidFill>
                <a:schemeClr val="accent3">
                  <a:tint val="56000"/>
                </a:schemeClr>
              </a:solidFill>
              <a:ln w="19050">
                <a:solidFill>
                  <a:schemeClr val="lt1"/>
                </a:solidFill>
              </a:ln>
              <a:effectLst/>
            </c:spPr>
            <c:extLst>
              <c:ext xmlns:c16="http://schemas.microsoft.com/office/drawing/2014/chart" uri="{C3380CC4-5D6E-409C-BE32-E72D297353CC}">
                <c16:uniqueId val="{00000023-55D5-4C1B-9AF8-9D688C65A168}"/>
              </c:ext>
            </c:extLst>
          </c:dPt>
          <c:dPt>
            <c:idx val="18"/>
            <c:bubble3D val="0"/>
            <c:spPr>
              <a:solidFill>
                <a:schemeClr val="accent3">
                  <a:tint val="50000"/>
                </a:schemeClr>
              </a:solidFill>
              <a:ln w="19050">
                <a:solidFill>
                  <a:schemeClr val="lt1"/>
                </a:solidFill>
              </a:ln>
              <a:effectLst/>
            </c:spPr>
            <c:extLst>
              <c:ext xmlns:c16="http://schemas.microsoft.com/office/drawing/2014/chart" uri="{C3380CC4-5D6E-409C-BE32-E72D297353CC}">
                <c16:uniqueId val="{00000025-55D5-4C1B-9AF8-9D688C65A168}"/>
              </c:ext>
            </c:extLst>
          </c:dPt>
          <c:dPt>
            <c:idx val="19"/>
            <c:bubble3D val="0"/>
            <c:spPr>
              <a:solidFill>
                <a:schemeClr val="accent3">
                  <a:tint val="43000"/>
                </a:schemeClr>
              </a:solidFill>
              <a:ln w="19050">
                <a:solidFill>
                  <a:schemeClr val="lt1"/>
                </a:solidFill>
              </a:ln>
              <a:effectLst/>
            </c:spPr>
            <c:extLst>
              <c:ext xmlns:c16="http://schemas.microsoft.com/office/drawing/2014/chart" uri="{C3380CC4-5D6E-409C-BE32-E72D297353CC}">
                <c16:uniqueId val="{00000027-55D5-4C1B-9AF8-9D688C65A168}"/>
              </c:ext>
            </c:extLst>
          </c:dPt>
          <c:dPt>
            <c:idx val="20"/>
            <c:bubble3D val="0"/>
            <c:spPr>
              <a:solidFill>
                <a:schemeClr val="accent3">
                  <a:tint val="37000"/>
                </a:schemeClr>
              </a:solidFill>
              <a:ln w="19050">
                <a:solidFill>
                  <a:schemeClr val="lt1"/>
                </a:solidFill>
              </a:ln>
              <a:effectLst/>
            </c:spPr>
            <c:extLst>
              <c:ext xmlns:c16="http://schemas.microsoft.com/office/drawing/2014/chart" uri="{C3380CC4-5D6E-409C-BE32-E72D297353CC}">
                <c16:uniqueId val="{00000029-55D5-4C1B-9AF8-9D688C65A168}"/>
              </c:ext>
            </c:extLst>
          </c:dPt>
          <c:dLbls>
            <c:dLbl>
              <c:idx val="2"/>
              <c:layout>
                <c:manualLayout>
                  <c:x val="-1.2892638582540677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5D5-4C1B-9AF8-9D688C65A168}"/>
                </c:ext>
              </c:extLst>
            </c:dLbl>
            <c:dLbl>
              <c:idx val="1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55D5-4C1B-9AF8-9D688C65A16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'Breakdown by specialty'!$L$34:$L$54</c:f>
              <c:strCache>
                <c:ptCount val="21"/>
                <c:pt idx="0">
                  <c:v>GI</c:v>
                </c:pt>
                <c:pt idx="1">
                  <c:v>DBP</c:v>
                </c:pt>
                <c:pt idx="2">
                  <c:v>Endo</c:v>
                </c:pt>
                <c:pt idx="3">
                  <c:v>Neurology</c:v>
                </c:pt>
                <c:pt idx="4">
                  <c:v>Derm</c:v>
                </c:pt>
                <c:pt idx="5">
                  <c:v>Pulm</c:v>
                </c:pt>
                <c:pt idx="6">
                  <c:v>Adol Med</c:v>
                </c:pt>
                <c:pt idx="7">
                  <c:v>Rheum</c:v>
                </c:pt>
                <c:pt idx="8">
                  <c:v>Sports</c:v>
                </c:pt>
                <c:pt idx="9">
                  <c:v>Feeding</c:v>
                </c:pt>
                <c:pt idx="10">
                  <c:v>Neo</c:v>
                </c:pt>
                <c:pt idx="11">
                  <c:v>Healthy Weight</c:v>
                </c:pt>
                <c:pt idx="12">
                  <c:v>CCPR</c:v>
                </c:pt>
                <c:pt idx="13">
                  <c:v>Neph</c:v>
                </c:pt>
                <c:pt idx="14">
                  <c:v>Uro</c:v>
                </c:pt>
                <c:pt idx="15">
                  <c:v>Genetics</c:v>
                </c:pt>
                <c:pt idx="16">
                  <c:v>Allergy</c:v>
                </c:pt>
                <c:pt idx="17">
                  <c:v>Care Nav</c:v>
                </c:pt>
                <c:pt idx="18">
                  <c:v>Gyn</c:v>
                </c:pt>
                <c:pt idx="19">
                  <c:v>ENT</c:v>
                </c:pt>
                <c:pt idx="20">
                  <c:v>Other</c:v>
                </c:pt>
              </c:strCache>
            </c:strRef>
          </c:cat>
          <c:val>
            <c:numRef>
              <c:f>'Breakdown by specialty'!$M$34:$M$54</c:f>
              <c:numCache>
                <c:formatCode>General</c:formatCode>
                <c:ptCount val="21"/>
                <c:pt idx="0">
                  <c:v>491</c:v>
                </c:pt>
                <c:pt idx="1">
                  <c:v>456</c:v>
                </c:pt>
                <c:pt idx="2">
                  <c:v>451</c:v>
                </c:pt>
                <c:pt idx="3">
                  <c:v>429</c:v>
                </c:pt>
                <c:pt idx="4">
                  <c:v>269</c:v>
                </c:pt>
                <c:pt idx="5">
                  <c:v>225</c:v>
                </c:pt>
                <c:pt idx="6">
                  <c:v>220</c:v>
                </c:pt>
                <c:pt idx="7">
                  <c:v>177</c:v>
                </c:pt>
                <c:pt idx="8">
                  <c:v>150</c:v>
                </c:pt>
                <c:pt idx="9">
                  <c:v>135</c:v>
                </c:pt>
                <c:pt idx="10">
                  <c:v>117</c:v>
                </c:pt>
                <c:pt idx="11">
                  <c:v>107</c:v>
                </c:pt>
                <c:pt idx="12">
                  <c:v>90</c:v>
                </c:pt>
                <c:pt idx="13">
                  <c:v>90</c:v>
                </c:pt>
                <c:pt idx="14">
                  <c:v>82</c:v>
                </c:pt>
                <c:pt idx="15">
                  <c:v>80</c:v>
                </c:pt>
                <c:pt idx="16">
                  <c:v>76</c:v>
                </c:pt>
                <c:pt idx="17">
                  <c:v>71</c:v>
                </c:pt>
                <c:pt idx="18">
                  <c:v>65</c:v>
                </c:pt>
                <c:pt idx="19">
                  <c:v>57</c:v>
                </c:pt>
                <c:pt idx="20">
                  <c:v>562</c:v>
                </c:pt>
              </c:numCache>
            </c:numRef>
          </c:val>
          <c:extLst>
            <c:ext xmlns:c16="http://schemas.microsoft.com/office/drawing/2014/chart" uri="{C3380CC4-5D6E-409C-BE32-E72D297353CC}">
              <c16:uniqueId val="{0000002A-55D5-4C1B-9AF8-9D688C65A16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Sheet1!$A$19:$A$25</c:f>
              <c:strCache>
                <c:ptCount val="7"/>
                <c:pt idx="0">
                  <c:v>March</c:v>
                </c:pt>
                <c:pt idx="1">
                  <c:v>April</c:v>
                </c:pt>
                <c:pt idx="2">
                  <c:v>May</c:v>
                </c:pt>
                <c:pt idx="3">
                  <c:v>June</c:v>
                </c:pt>
                <c:pt idx="4">
                  <c:v>July</c:v>
                </c:pt>
                <c:pt idx="5">
                  <c:v>August</c:v>
                </c:pt>
                <c:pt idx="6">
                  <c:v>September</c:v>
                </c:pt>
              </c:strCache>
            </c:strRef>
          </c:cat>
          <c:val>
            <c:numRef>
              <c:f>Sheet1!$B$19:$B$25</c:f>
              <c:numCache>
                <c:formatCode>_(* #,##0_);_(* \(#,##0\);_(* "-"??_);_(@_)</c:formatCode>
                <c:ptCount val="7"/>
                <c:pt idx="0">
                  <c:v>9608</c:v>
                </c:pt>
                <c:pt idx="1">
                  <c:v>44945</c:v>
                </c:pt>
                <c:pt idx="2">
                  <c:v>44029</c:v>
                </c:pt>
                <c:pt idx="3">
                  <c:v>39409</c:v>
                </c:pt>
                <c:pt idx="4">
                  <c:v>32968</c:v>
                </c:pt>
                <c:pt idx="5">
                  <c:v>30605</c:v>
                </c:pt>
                <c:pt idx="6">
                  <c:v>30278</c:v>
                </c:pt>
              </c:numCache>
            </c:numRef>
          </c:val>
          <c:extLst>
            <c:ext xmlns:c16="http://schemas.microsoft.com/office/drawing/2014/chart" uri="{C3380CC4-5D6E-409C-BE32-E72D297353CC}">
              <c16:uniqueId val="{00000000-1BC7-433B-B812-78204FE4367A}"/>
            </c:ext>
          </c:extLst>
        </c:ser>
        <c:dLbls>
          <c:showLegendKey val="0"/>
          <c:showVal val="0"/>
          <c:showCatName val="0"/>
          <c:showSerName val="0"/>
          <c:showPercent val="0"/>
          <c:showBubbleSize val="0"/>
        </c:dLbls>
        <c:gapWidth val="219"/>
        <c:overlap val="-27"/>
        <c:axId val="545572696"/>
        <c:axId val="545573352"/>
      </c:barChart>
      <c:catAx>
        <c:axId val="54557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5573352"/>
        <c:crosses val="autoZero"/>
        <c:auto val="1"/>
        <c:lblAlgn val="ctr"/>
        <c:lblOffset val="100"/>
        <c:noMultiLvlLbl val="0"/>
      </c:catAx>
      <c:valAx>
        <c:axId val="5455733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557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2019</c:v>
                </c:pt>
              </c:strCache>
            </c:strRef>
          </c:tx>
          <c:spPr>
            <a:ln w="28575" cap="rnd">
              <a:solidFill>
                <a:schemeClr val="accent1"/>
              </a:solidFill>
              <a:round/>
            </a:ln>
            <a:effectLst/>
          </c:spPr>
          <c:marker>
            <c:symbol val="none"/>
          </c:marker>
          <c:dLbls>
            <c:dLbl>
              <c:idx val="0"/>
              <c:layout>
                <c:manualLayout>
                  <c:x val="-3.628086419753087E-2"/>
                  <c:y val="1.7659031257456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E1-40BA-BB50-FE81B3841478}"/>
                </c:ext>
              </c:extLst>
            </c:dLbl>
            <c:dLbl>
              <c:idx val="1"/>
              <c:layout>
                <c:manualLayout>
                  <c:x val="-3.3194444444444457E-2"/>
                  <c:y val="2.3719637318062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E1-40BA-BB50-FE81B3841478}"/>
                </c:ext>
              </c:extLst>
            </c:dLbl>
            <c:dLbl>
              <c:idx val="2"/>
              <c:layout>
                <c:manualLayout>
                  <c:x val="-4.3996913580246926E-2"/>
                  <c:y val="2.3719637318062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E1-40BA-BB50-FE81B3841478}"/>
                </c:ext>
              </c:extLst>
            </c:dLbl>
            <c:dLbl>
              <c:idx val="3"/>
              <c:layout>
                <c:manualLayout>
                  <c:x val="-2.7021604938271604E-2"/>
                  <c:y val="8.56812216654736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E1-40BA-BB50-FE81B3841478}"/>
                </c:ext>
              </c:extLst>
            </c:dLbl>
            <c:dLbl>
              <c:idx val="6"/>
              <c:layout>
                <c:manualLayout>
                  <c:x val="-2.3935185185185184E-2"/>
                  <c:y val="3.281054640897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E1-40BA-BB50-FE81B3841478}"/>
                </c:ext>
              </c:extLst>
            </c:dLbl>
            <c:dLbl>
              <c:idx val="8"/>
              <c:layout>
                <c:manualLayout>
                  <c:x val="-3.4737654320987708E-2"/>
                  <c:y val="2.3719637318062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E1-40BA-BB50-FE81B3841478}"/>
                </c:ext>
              </c:extLst>
            </c:dLbl>
            <c:dLbl>
              <c:idx val="20"/>
              <c:layout>
                <c:manualLayout>
                  <c:x val="-2.8564814814814928E-2"/>
                  <c:y val="2.97802433786685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E1-40BA-BB50-FE81B38414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m/d/yyyy</c:formatCode>
                <c:ptCount val="24"/>
                <c:pt idx="0">
                  <c:v>43842</c:v>
                </c:pt>
                <c:pt idx="1">
                  <c:v>43849</c:v>
                </c:pt>
                <c:pt idx="2">
                  <c:v>43856</c:v>
                </c:pt>
                <c:pt idx="3">
                  <c:v>43863</c:v>
                </c:pt>
                <c:pt idx="4">
                  <c:v>43870</c:v>
                </c:pt>
                <c:pt idx="5">
                  <c:v>43877</c:v>
                </c:pt>
                <c:pt idx="6">
                  <c:v>43884</c:v>
                </c:pt>
                <c:pt idx="7">
                  <c:v>43891</c:v>
                </c:pt>
                <c:pt idx="8">
                  <c:v>43898</c:v>
                </c:pt>
                <c:pt idx="9">
                  <c:v>43905</c:v>
                </c:pt>
                <c:pt idx="10">
                  <c:v>43912</c:v>
                </c:pt>
                <c:pt idx="11">
                  <c:v>43919</c:v>
                </c:pt>
                <c:pt idx="12">
                  <c:v>43926</c:v>
                </c:pt>
                <c:pt idx="13">
                  <c:v>43933</c:v>
                </c:pt>
                <c:pt idx="14">
                  <c:v>43940</c:v>
                </c:pt>
                <c:pt idx="15">
                  <c:v>43947</c:v>
                </c:pt>
                <c:pt idx="16">
                  <c:v>43954</c:v>
                </c:pt>
                <c:pt idx="17">
                  <c:v>43961</c:v>
                </c:pt>
                <c:pt idx="18">
                  <c:v>43968</c:v>
                </c:pt>
                <c:pt idx="19">
                  <c:v>43975</c:v>
                </c:pt>
                <c:pt idx="20">
                  <c:v>43982</c:v>
                </c:pt>
                <c:pt idx="21">
                  <c:v>43989</c:v>
                </c:pt>
                <c:pt idx="22">
                  <c:v>43996</c:v>
                </c:pt>
                <c:pt idx="23">
                  <c:v>44003</c:v>
                </c:pt>
              </c:numCache>
            </c:numRef>
          </c:cat>
          <c:val>
            <c:numRef>
              <c:f>Sheet1!$B$2:$B$25</c:f>
              <c:numCache>
                <c:formatCode>General</c:formatCode>
                <c:ptCount val="24"/>
                <c:pt idx="0">
                  <c:v>5286</c:v>
                </c:pt>
                <c:pt idx="1">
                  <c:v>5031</c:v>
                </c:pt>
                <c:pt idx="2">
                  <c:v>4854</c:v>
                </c:pt>
                <c:pt idx="3">
                  <c:v>4353</c:v>
                </c:pt>
                <c:pt idx="4">
                  <c:v>5491</c:v>
                </c:pt>
                <c:pt idx="5">
                  <c:v>5395</c:v>
                </c:pt>
                <c:pt idx="6">
                  <c:v>4932</c:v>
                </c:pt>
                <c:pt idx="7">
                  <c:v>5546</c:v>
                </c:pt>
                <c:pt idx="8">
                  <c:v>5547</c:v>
                </c:pt>
                <c:pt idx="9">
                  <c:v>5515</c:v>
                </c:pt>
                <c:pt idx="10">
                  <c:v>5533</c:v>
                </c:pt>
                <c:pt idx="11">
                  <c:v>4934</c:v>
                </c:pt>
                <c:pt idx="12">
                  <c:v>5550</c:v>
                </c:pt>
                <c:pt idx="13">
                  <c:v>5581</c:v>
                </c:pt>
                <c:pt idx="14">
                  <c:v>5280</c:v>
                </c:pt>
                <c:pt idx="15">
                  <c:v>5091</c:v>
                </c:pt>
                <c:pt idx="16">
                  <c:v>5574</c:v>
                </c:pt>
                <c:pt idx="17">
                  <c:v>5525</c:v>
                </c:pt>
                <c:pt idx="18">
                  <c:v>5325</c:v>
                </c:pt>
                <c:pt idx="19">
                  <c:v>5098</c:v>
                </c:pt>
                <c:pt idx="20">
                  <c:v>3687</c:v>
                </c:pt>
                <c:pt idx="21">
                  <c:v>4882</c:v>
                </c:pt>
                <c:pt idx="22" formatCode="_(* #,##0_);_(* \(#,##0\);_(* &quot;-&quot;??_);_(@_)">
                  <c:v>4655</c:v>
                </c:pt>
                <c:pt idx="23" formatCode="_(* #,##0_);_(* \(#,##0\);_(* &quot;-&quot;??_);_(@_)">
                  <c:v>4637</c:v>
                </c:pt>
              </c:numCache>
            </c:numRef>
          </c:val>
          <c:smooth val="0"/>
          <c:extLst>
            <c:ext xmlns:c16="http://schemas.microsoft.com/office/drawing/2014/chart" uri="{C3380CC4-5D6E-409C-BE32-E72D297353CC}">
              <c16:uniqueId val="{00000007-A8E1-40BA-BB50-FE81B3841478}"/>
            </c:ext>
          </c:extLst>
        </c:ser>
        <c:ser>
          <c:idx val="1"/>
          <c:order val="1"/>
          <c:tx>
            <c:strRef>
              <c:f>Sheet1!$C$1</c:f>
              <c:strCache>
                <c:ptCount val="1"/>
                <c:pt idx="0">
                  <c:v>2020</c:v>
                </c:pt>
              </c:strCache>
            </c:strRef>
          </c:tx>
          <c:spPr>
            <a:ln w="28575" cap="rnd">
              <a:solidFill>
                <a:schemeClr val="accent2"/>
              </a:solidFill>
              <a:round/>
            </a:ln>
            <a:effectLst/>
          </c:spPr>
          <c:marker>
            <c:symbol val="none"/>
          </c:marker>
          <c:dLbls>
            <c:dLbl>
              <c:idx val="0"/>
              <c:layout>
                <c:manualLayout>
                  <c:x val="-3.6450617283950618E-2"/>
                  <c:y val="-2.8030303030303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8E1-40BA-BB50-FE81B3841478}"/>
                </c:ext>
              </c:extLst>
            </c:dLbl>
            <c:dLbl>
              <c:idx val="1"/>
              <c:layout>
                <c:manualLayout>
                  <c:x val="-3.0277777777777792E-2"/>
                  <c:y val="-2.50000000000000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E1-40BA-BB50-FE81B3841478}"/>
                </c:ext>
              </c:extLst>
            </c:dLbl>
            <c:dLbl>
              <c:idx val="2"/>
              <c:layout>
                <c:manualLayout>
                  <c:x val="-2.5648148148148149E-2"/>
                  <c:y val="-3.4090909090909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8E1-40BA-BB50-FE81B3841478}"/>
                </c:ext>
              </c:extLst>
            </c:dLbl>
            <c:dLbl>
              <c:idx val="3"/>
              <c:layout>
                <c:manualLayout>
                  <c:x val="-3.4907407407407408E-2"/>
                  <c:y val="3.25757575757575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8E1-40BA-BB50-FE81B3841478}"/>
                </c:ext>
              </c:extLst>
            </c:dLbl>
            <c:dLbl>
              <c:idx val="4"/>
              <c:layout>
                <c:manualLayout>
                  <c:x val="-2.2561728395061757E-2"/>
                  <c:y val="3.4090909090909088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accent2"/>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3580246913580249E-2"/>
                      <c:h val="5.3030303030303032E-2"/>
                    </c:manualLayout>
                  </c15:layout>
                </c:ext>
                <c:ext xmlns:c16="http://schemas.microsoft.com/office/drawing/2014/chart" uri="{C3380CC4-5D6E-409C-BE32-E72D297353CC}">
                  <c16:uniqueId val="{0000000C-A8E1-40BA-BB50-FE81B3841478}"/>
                </c:ext>
              </c:extLst>
            </c:dLbl>
            <c:dLbl>
              <c:idx val="6"/>
              <c:layout>
                <c:manualLayout>
                  <c:x val="-3.4907407407407408E-2"/>
                  <c:y val="-2.49999999999999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8E1-40BA-BB50-FE81B3841478}"/>
                </c:ext>
              </c:extLst>
            </c:dLbl>
            <c:dLbl>
              <c:idx val="8"/>
              <c:layout>
                <c:manualLayout>
                  <c:x val="-3.4907407407407408E-2"/>
                  <c:y val="-3.37010260081126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8E1-40BA-BB50-FE81B3841478}"/>
                </c:ext>
              </c:extLst>
            </c:dLbl>
            <c:dLbl>
              <c:idx val="9"/>
              <c:layout>
                <c:manualLayout>
                  <c:x val="-4.8796296296296351E-2"/>
                  <c:y val="3.4090909090909061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accent2"/>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3580246913580249E-2"/>
                      <c:h val="5.3030303030303032E-2"/>
                    </c:manualLayout>
                  </c15:layout>
                </c:ext>
                <c:ext xmlns:c16="http://schemas.microsoft.com/office/drawing/2014/chart" uri="{C3380CC4-5D6E-409C-BE32-E72D297353CC}">
                  <c16:uniqueId val="{0000000F-A8E1-40BA-BB50-FE81B3841478}"/>
                </c:ext>
              </c:extLst>
            </c:dLbl>
            <c:dLbl>
              <c:idx val="19"/>
              <c:layout>
                <c:manualLayout>
                  <c:x val="-4.2623456790123568E-2"/>
                  <c:y val="4.46969696969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8E1-40BA-BB50-FE81B3841478}"/>
                </c:ext>
              </c:extLst>
            </c:dLbl>
            <c:dLbl>
              <c:idx val="20"/>
              <c:layout>
                <c:manualLayout>
                  <c:x val="-2.8734567901234569E-2"/>
                  <c:y val="-5.5303030303030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8E1-40BA-BB50-FE81B3841478}"/>
                </c:ext>
              </c:extLst>
            </c:dLbl>
            <c:dLbl>
              <c:idx val="21"/>
              <c:layout>
                <c:manualLayout>
                  <c:x val="-2.2990181782832703E-4"/>
                  <c:y val="3.5606060606060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8E1-40BA-BB50-FE81B384147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m/d/yyyy</c:formatCode>
                <c:ptCount val="24"/>
                <c:pt idx="0">
                  <c:v>43842</c:v>
                </c:pt>
                <c:pt idx="1">
                  <c:v>43849</c:v>
                </c:pt>
                <c:pt idx="2">
                  <c:v>43856</c:v>
                </c:pt>
                <c:pt idx="3">
                  <c:v>43863</c:v>
                </c:pt>
                <c:pt idx="4">
                  <c:v>43870</c:v>
                </c:pt>
                <c:pt idx="5">
                  <c:v>43877</c:v>
                </c:pt>
                <c:pt idx="6">
                  <c:v>43884</c:v>
                </c:pt>
                <c:pt idx="7">
                  <c:v>43891</c:v>
                </c:pt>
                <c:pt idx="8">
                  <c:v>43898</c:v>
                </c:pt>
                <c:pt idx="9">
                  <c:v>43905</c:v>
                </c:pt>
                <c:pt idx="10">
                  <c:v>43912</c:v>
                </c:pt>
                <c:pt idx="11">
                  <c:v>43919</c:v>
                </c:pt>
                <c:pt idx="12">
                  <c:v>43926</c:v>
                </c:pt>
                <c:pt idx="13">
                  <c:v>43933</c:v>
                </c:pt>
                <c:pt idx="14">
                  <c:v>43940</c:v>
                </c:pt>
                <c:pt idx="15">
                  <c:v>43947</c:v>
                </c:pt>
                <c:pt idx="16">
                  <c:v>43954</c:v>
                </c:pt>
                <c:pt idx="17">
                  <c:v>43961</c:v>
                </c:pt>
                <c:pt idx="18">
                  <c:v>43968</c:v>
                </c:pt>
                <c:pt idx="19">
                  <c:v>43975</c:v>
                </c:pt>
                <c:pt idx="20">
                  <c:v>43982</c:v>
                </c:pt>
                <c:pt idx="21">
                  <c:v>43989</c:v>
                </c:pt>
                <c:pt idx="22">
                  <c:v>43996</c:v>
                </c:pt>
                <c:pt idx="23">
                  <c:v>44003</c:v>
                </c:pt>
              </c:numCache>
            </c:numRef>
          </c:cat>
          <c:val>
            <c:numRef>
              <c:f>Sheet1!$C$2:$C$25</c:f>
              <c:numCache>
                <c:formatCode>General</c:formatCode>
                <c:ptCount val="24"/>
                <c:pt idx="0">
                  <c:v>5516</c:v>
                </c:pt>
                <c:pt idx="1">
                  <c:v>5401</c:v>
                </c:pt>
                <c:pt idx="2">
                  <c:v>5165</c:v>
                </c:pt>
                <c:pt idx="3">
                  <c:v>5447</c:v>
                </c:pt>
                <c:pt idx="4">
                  <c:v>5225</c:v>
                </c:pt>
                <c:pt idx="5">
                  <c:v>5388</c:v>
                </c:pt>
                <c:pt idx="6">
                  <c:v>5551</c:v>
                </c:pt>
                <c:pt idx="7">
                  <c:v>5509</c:v>
                </c:pt>
                <c:pt idx="8">
                  <c:v>5673</c:v>
                </c:pt>
                <c:pt idx="9">
                  <c:v>5218</c:v>
                </c:pt>
                <c:pt idx="10">
                  <c:v>2652</c:v>
                </c:pt>
                <c:pt idx="11">
                  <c:v>3441</c:v>
                </c:pt>
                <c:pt idx="12">
                  <c:v>3962</c:v>
                </c:pt>
                <c:pt idx="13">
                  <c:v>4479</c:v>
                </c:pt>
                <c:pt idx="14">
                  <c:v>4614</c:v>
                </c:pt>
                <c:pt idx="15">
                  <c:v>4810</c:v>
                </c:pt>
                <c:pt idx="16">
                  <c:v>5020</c:v>
                </c:pt>
                <c:pt idx="17">
                  <c:v>5079</c:v>
                </c:pt>
                <c:pt idx="18">
                  <c:v>5219</c:v>
                </c:pt>
                <c:pt idx="19">
                  <c:v>5025</c:v>
                </c:pt>
                <c:pt idx="20">
                  <c:v>4068</c:v>
                </c:pt>
                <c:pt idx="21">
                  <c:v>4762</c:v>
                </c:pt>
                <c:pt idx="22" formatCode="_(* #,##0_);_(* \(#,##0\);_(* &quot;-&quot;??_);_(@_)">
                  <c:v>4578</c:v>
                </c:pt>
                <c:pt idx="23" formatCode="_(* #,##0_);_(* \(#,##0\);_(* &quot;-&quot;??_);_(@_)">
                  <c:v>4502</c:v>
                </c:pt>
              </c:numCache>
            </c:numRef>
          </c:val>
          <c:smooth val="0"/>
          <c:extLst>
            <c:ext xmlns:c16="http://schemas.microsoft.com/office/drawing/2014/chart" uri="{C3380CC4-5D6E-409C-BE32-E72D297353CC}">
              <c16:uniqueId val="{00000013-A8E1-40BA-BB50-FE81B3841478}"/>
            </c:ext>
          </c:extLst>
        </c:ser>
        <c:dLbls>
          <c:showLegendKey val="0"/>
          <c:showVal val="0"/>
          <c:showCatName val="0"/>
          <c:showSerName val="0"/>
          <c:showPercent val="0"/>
          <c:showBubbleSize val="0"/>
        </c:dLbls>
        <c:smooth val="0"/>
        <c:axId val="228098720"/>
        <c:axId val="228099112"/>
      </c:lineChart>
      <c:dateAx>
        <c:axId val="22809872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Week Ending</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8099112"/>
        <c:crosses val="autoZero"/>
        <c:auto val="1"/>
        <c:lblOffset val="100"/>
        <c:baseTimeUnit val="days"/>
        <c:majorUnit val="7"/>
        <c:majorTimeUnit val="days"/>
      </c:dateAx>
      <c:valAx>
        <c:axId val="228099112"/>
        <c:scaling>
          <c:orientation val="minMax"/>
        </c:scaling>
        <c:delete val="1"/>
        <c:axPos val="l"/>
        <c:numFmt formatCode="General" sourceLinked="1"/>
        <c:majorTickMark val="none"/>
        <c:minorTickMark val="none"/>
        <c:tickLblPos val="nextTo"/>
        <c:crossAx val="228098720"/>
        <c:crosses val="autoZero"/>
        <c:crossBetween val="between"/>
      </c:valAx>
      <c:spPr>
        <a:noFill/>
        <a:ln>
          <a:noFill/>
        </a:ln>
        <a:effectLst/>
      </c:spPr>
    </c:plotArea>
    <c:legend>
      <c:legendPos val="b"/>
      <c:layout>
        <c:manualLayout>
          <c:xMode val="edge"/>
          <c:yMode val="edge"/>
          <c:x val="0.31137418586565568"/>
          <c:y val="0.88765109168805545"/>
          <c:w val="0.37725150675609992"/>
          <c:h val="0.112348908311944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21943701991379E-2"/>
          <c:y val="3.1229964312444503E-2"/>
          <c:w val="0.94667605769462304"/>
          <c:h val="0.72444731681625152"/>
        </c:manualLayout>
      </c:layout>
      <c:barChart>
        <c:barDir val="col"/>
        <c:grouping val="stacked"/>
        <c:varyColors val="0"/>
        <c:ser>
          <c:idx val="0"/>
          <c:order val="0"/>
          <c:tx>
            <c:strRef>
              <c:f>Sheet1!$B$1</c:f>
              <c:strCache>
                <c:ptCount val="1"/>
                <c:pt idx="0">
                  <c:v>THERAPY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m/d/yyyy</c:formatCode>
                <c:ptCount val="13"/>
                <c:pt idx="0">
                  <c:v>43905</c:v>
                </c:pt>
                <c:pt idx="1">
                  <c:v>43912</c:v>
                </c:pt>
                <c:pt idx="2">
                  <c:v>43919</c:v>
                </c:pt>
                <c:pt idx="3">
                  <c:v>43926</c:v>
                </c:pt>
                <c:pt idx="4">
                  <c:v>43933</c:v>
                </c:pt>
                <c:pt idx="5">
                  <c:v>43940</c:v>
                </c:pt>
                <c:pt idx="6">
                  <c:v>43947</c:v>
                </c:pt>
                <c:pt idx="7">
                  <c:v>43954</c:v>
                </c:pt>
                <c:pt idx="8">
                  <c:v>43961</c:v>
                </c:pt>
                <c:pt idx="9">
                  <c:v>43968</c:v>
                </c:pt>
                <c:pt idx="10">
                  <c:v>43975</c:v>
                </c:pt>
                <c:pt idx="11">
                  <c:v>43982</c:v>
                </c:pt>
                <c:pt idx="12">
                  <c:v>43989</c:v>
                </c:pt>
              </c:numCache>
            </c:numRef>
          </c:cat>
          <c:val>
            <c:numRef>
              <c:f>Sheet1!$B$2:$B$14</c:f>
              <c:numCache>
                <c:formatCode>General</c:formatCode>
                <c:ptCount val="13"/>
                <c:pt idx="0">
                  <c:v>13</c:v>
                </c:pt>
                <c:pt idx="1">
                  <c:v>1731</c:v>
                </c:pt>
                <c:pt idx="2">
                  <c:v>2524</c:v>
                </c:pt>
                <c:pt idx="3">
                  <c:v>2997</c:v>
                </c:pt>
                <c:pt idx="4">
                  <c:v>3221</c:v>
                </c:pt>
                <c:pt idx="5">
                  <c:v>3377</c:v>
                </c:pt>
                <c:pt idx="6">
                  <c:v>3549</c:v>
                </c:pt>
                <c:pt idx="7">
                  <c:v>3647</c:v>
                </c:pt>
                <c:pt idx="8">
                  <c:v>3692</c:v>
                </c:pt>
                <c:pt idx="9">
                  <c:v>3860</c:v>
                </c:pt>
                <c:pt idx="10">
                  <c:v>3718</c:v>
                </c:pt>
                <c:pt idx="11">
                  <c:v>3033</c:v>
                </c:pt>
                <c:pt idx="12">
                  <c:v>3519</c:v>
                </c:pt>
              </c:numCache>
            </c:numRef>
          </c:val>
          <c:extLst>
            <c:ext xmlns:c16="http://schemas.microsoft.com/office/drawing/2014/chart" uri="{C3380CC4-5D6E-409C-BE32-E72D297353CC}">
              <c16:uniqueId val="{00000000-8E94-4831-8BCD-2EA985FA90A3}"/>
            </c:ext>
          </c:extLst>
        </c:ser>
        <c:ser>
          <c:idx val="1"/>
          <c:order val="1"/>
          <c:tx>
            <c:strRef>
              <c:f>Sheet1!$C$1</c:f>
              <c:strCache>
                <c:ptCount val="1"/>
                <c:pt idx="0">
                  <c:v>PED PSYCH/NEUROPSYCH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m/d/yyyy</c:formatCode>
                <c:ptCount val="13"/>
                <c:pt idx="0">
                  <c:v>43905</c:v>
                </c:pt>
                <c:pt idx="1">
                  <c:v>43912</c:v>
                </c:pt>
                <c:pt idx="2">
                  <c:v>43919</c:v>
                </c:pt>
                <c:pt idx="3">
                  <c:v>43926</c:v>
                </c:pt>
                <c:pt idx="4">
                  <c:v>43933</c:v>
                </c:pt>
                <c:pt idx="5">
                  <c:v>43940</c:v>
                </c:pt>
                <c:pt idx="6">
                  <c:v>43947</c:v>
                </c:pt>
                <c:pt idx="7">
                  <c:v>43954</c:v>
                </c:pt>
                <c:pt idx="8">
                  <c:v>43961</c:v>
                </c:pt>
                <c:pt idx="9">
                  <c:v>43968</c:v>
                </c:pt>
                <c:pt idx="10">
                  <c:v>43975</c:v>
                </c:pt>
                <c:pt idx="11">
                  <c:v>43982</c:v>
                </c:pt>
                <c:pt idx="12">
                  <c:v>43989</c:v>
                </c:pt>
              </c:numCache>
            </c:numRef>
          </c:cat>
          <c:val>
            <c:numRef>
              <c:f>Sheet1!$C$2:$C$14</c:f>
              <c:numCache>
                <c:formatCode>General</c:formatCode>
                <c:ptCount val="13"/>
                <c:pt idx="0">
                  <c:v>1</c:v>
                </c:pt>
                <c:pt idx="1">
                  <c:v>232</c:v>
                </c:pt>
                <c:pt idx="2">
                  <c:v>384</c:v>
                </c:pt>
                <c:pt idx="3">
                  <c:v>470</c:v>
                </c:pt>
                <c:pt idx="4">
                  <c:v>549</c:v>
                </c:pt>
                <c:pt idx="5">
                  <c:v>596</c:v>
                </c:pt>
                <c:pt idx="6">
                  <c:v>605</c:v>
                </c:pt>
                <c:pt idx="7">
                  <c:v>682</c:v>
                </c:pt>
                <c:pt idx="8">
                  <c:v>666</c:v>
                </c:pt>
                <c:pt idx="9">
                  <c:v>651</c:v>
                </c:pt>
                <c:pt idx="10">
                  <c:v>615</c:v>
                </c:pt>
                <c:pt idx="11">
                  <c:v>478</c:v>
                </c:pt>
                <c:pt idx="12">
                  <c:v>506</c:v>
                </c:pt>
              </c:numCache>
            </c:numRef>
          </c:val>
          <c:extLst>
            <c:ext xmlns:c16="http://schemas.microsoft.com/office/drawing/2014/chart" uri="{C3380CC4-5D6E-409C-BE32-E72D297353CC}">
              <c16:uniqueId val="{00000001-8E94-4831-8BCD-2EA985FA90A3}"/>
            </c:ext>
          </c:extLst>
        </c:ser>
        <c:ser>
          <c:idx val="2"/>
          <c:order val="2"/>
          <c:tx>
            <c:strRef>
              <c:f>Sheet1!$D$1</c:f>
              <c:strCache>
                <c:ptCount val="1"/>
                <c:pt idx="0">
                  <c:v>PSYCHIATRY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m/d/yyyy</c:formatCode>
                <c:ptCount val="13"/>
                <c:pt idx="0">
                  <c:v>43905</c:v>
                </c:pt>
                <c:pt idx="1">
                  <c:v>43912</c:v>
                </c:pt>
                <c:pt idx="2">
                  <c:v>43919</c:v>
                </c:pt>
                <c:pt idx="3">
                  <c:v>43926</c:v>
                </c:pt>
                <c:pt idx="4">
                  <c:v>43933</c:v>
                </c:pt>
                <c:pt idx="5">
                  <c:v>43940</c:v>
                </c:pt>
                <c:pt idx="6">
                  <c:v>43947</c:v>
                </c:pt>
                <c:pt idx="7">
                  <c:v>43954</c:v>
                </c:pt>
                <c:pt idx="8">
                  <c:v>43961</c:v>
                </c:pt>
                <c:pt idx="9">
                  <c:v>43968</c:v>
                </c:pt>
                <c:pt idx="10">
                  <c:v>43975</c:v>
                </c:pt>
                <c:pt idx="11">
                  <c:v>43982</c:v>
                </c:pt>
                <c:pt idx="12">
                  <c:v>43989</c:v>
                </c:pt>
              </c:numCache>
            </c:numRef>
          </c:cat>
          <c:val>
            <c:numRef>
              <c:f>Sheet1!$D$2:$D$14</c:f>
              <c:numCache>
                <c:formatCode>General</c:formatCode>
                <c:ptCount val="13"/>
                <c:pt idx="0">
                  <c:v>6</c:v>
                </c:pt>
                <c:pt idx="1">
                  <c:v>165</c:v>
                </c:pt>
                <c:pt idx="2">
                  <c:v>298</c:v>
                </c:pt>
                <c:pt idx="3">
                  <c:v>348</c:v>
                </c:pt>
                <c:pt idx="4">
                  <c:v>578</c:v>
                </c:pt>
                <c:pt idx="5">
                  <c:v>556</c:v>
                </c:pt>
                <c:pt idx="6">
                  <c:v>544</c:v>
                </c:pt>
                <c:pt idx="7">
                  <c:v>569</c:v>
                </c:pt>
                <c:pt idx="8">
                  <c:v>619</c:v>
                </c:pt>
                <c:pt idx="9">
                  <c:v>645</c:v>
                </c:pt>
                <c:pt idx="10">
                  <c:v>615</c:v>
                </c:pt>
                <c:pt idx="11">
                  <c:v>482</c:v>
                </c:pt>
                <c:pt idx="12">
                  <c:v>640</c:v>
                </c:pt>
              </c:numCache>
            </c:numRef>
          </c:val>
          <c:extLst>
            <c:ext xmlns:c16="http://schemas.microsoft.com/office/drawing/2014/chart" uri="{C3380CC4-5D6E-409C-BE32-E72D297353CC}">
              <c16:uniqueId val="{00000002-8E94-4831-8BCD-2EA985FA90A3}"/>
            </c:ext>
          </c:extLst>
        </c:ser>
        <c:dLbls>
          <c:showLegendKey val="0"/>
          <c:showVal val="0"/>
          <c:showCatName val="0"/>
          <c:showSerName val="0"/>
          <c:showPercent val="0"/>
          <c:showBubbleSize val="0"/>
        </c:dLbls>
        <c:gapWidth val="72"/>
        <c:overlap val="100"/>
        <c:axId val="219692816"/>
        <c:axId val="387965024"/>
      </c:barChart>
      <c:lineChart>
        <c:grouping val="standard"/>
        <c:varyColors val="0"/>
        <c:ser>
          <c:idx val="3"/>
          <c:order val="3"/>
          <c:tx>
            <c:strRef>
              <c:f>Sheet1!$E$1</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m/d/yyyy</c:formatCode>
                <c:ptCount val="13"/>
                <c:pt idx="0">
                  <c:v>43905</c:v>
                </c:pt>
                <c:pt idx="1">
                  <c:v>43912</c:v>
                </c:pt>
                <c:pt idx="2">
                  <c:v>43919</c:v>
                </c:pt>
                <c:pt idx="3">
                  <c:v>43926</c:v>
                </c:pt>
                <c:pt idx="4">
                  <c:v>43933</c:v>
                </c:pt>
                <c:pt idx="5">
                  <c:v>43940</c:v>
                </c:pt>
                <c:pt idx="6">
                  <c:v>43947</c:v>
                </c:pt>
                <c:pt idx="7">
                  <c:v>43954</c:v>
                </c:pt>
                <c:pt idx="8">
                  <c:v>43961</c:v>
                </c:pt>
                <c:pt idx="9">
                  <c:v>43968</c:v>
                </c:pt>
                <c:pt idx="10">
                  <c:v>43975</c:v>
                </c:pt>
                <c:pt idx="11">
                  <c:v>43982</c:v>
                </c:pt>
                <c:pt idx="12">
                  <c:v>43989</c:v>
                </c:pt>
              </c:numCache>
            </c:numRef>
          </c:cat>
          <c:val>
            <c:numRef>
              <c:f>Sheet1!$E$2:$E$14</c:f>
              <c:numCache>
                <c:formatCode>General</c:formatCode>
                <c:ptCount val="13"/>
                <c:pt idx="0">
                  <c:v>20</c:v>
                </c:pt>
                <c:pt idx="1">
                  <c:v>2128</c:v>
                </c:pt>
                <c:pt idx="2">
                  <c:v>3206</c:v>
                </c:pt>
                <c:pt idx="3">
                  <c:v>3815</c:v>
                </c:pt>
                <c:pt idx="4">
                  <c:v>4348</c:v>
                </c:pt>
                <c:pt idx="5">
                  <c:v>4529</c:v>
                </c:pt>
                <c:pt idx="6">
                  <c:v>4698</c:v>
                </c:pt>
                <c:pt idx="7">
                  <c:v>4898</c:v>
                </c:pt>
                <c:pt idx="8">
                  <c:v>4977</c:v>
                </c:pt>
                <c:pt idx="9">
                  <c:v>5156</c:v>
                </c:pt>
                <c:pt idx="10">
                  <c:v>4948</c:v>
                </c:pt>
                <c:pt idx="11">
                  <c:v>3993</c:v>
                </c:pt>
                <c:pt idx="12">
                  <c:v>4665</c:v>
                </c:pt>
              </c:numCache>
            </c:numRef>
          </c:val>
          <c:smooth val="0"/>
          <c:extLst>
            <c:ext xmlns:c16="http://schemas.microsoft.com/office/drawing/2014/chart" uri="{C3380CC4-5D6E-409C-BE32-E72D297353CC}">
              <c16:uniqueId val="{00000003-8E94-4831-8BCD-2EA985FA90A3}"/>
            </c:ext>
          </c:extLst>
        </c:ser>
        <c:dLbls>
          <c:showLegendKey val="0"/>
          <c:showVal val="0"/>
          <c:showCatName val="0"/>
          <c:showSerName val="0"/>
          <c:showPercent val="0"/>
          <c:showBubbleSize val="0"/>
        </c:dLbls>
        <c:marker val="1"/>
        <c:smooth val="0"/>
        <c:axId val="219692816"/>
        <c:axId val="387965024"/>
      </c:lineChart>
      <c:catAx>
        <c:axId val="21969281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7965024"/>
        <c:crosses val="autoZero"/>
        <c:auto val="0"/>
        <c:lblAlgn val="ctr"/>
        <c:lblOffset val="100"/>
        <c:noMultiLvlLbl val="0"/>
      </c:catAx>
      <c:valAx>
        <c:axId val="387965024"/>
        <c:scaling>
          <c:orientation val="minMax"/>
        </c:scaling>
        <c:delete val="1"/>
        <c:axPos val="l"/>
        <c:numFmt formatCode="General" sourceLinked="1"/>
        <c:majorTickMark val="none"/>
        <c:minorTickMark val="none"/>
        <c:tickLblPos val="nextTo"/>
        <c:crossAx val="219692816"/>
        <c:crosses val="autoZero"/>
        <c:crossBetween val="between"/>
      </c:valAx>
      <c:spPr>
        <a:noFill/>
        <a:ln>
          <a:noFill/>
        </a:ln>
        <a:effectLst/>
      </c:spPr>
    </c:plotArea>
    <c:legend>
      <c:legendPos val="b"/>
      <c:legendEntry>
        <c:idx val="3"/>
        <c:delete val="1"/>
      </c:legendEntry>
      <c:layout>
        <c:manualLayout>
          <c:xMode val="edge"/>
          <c:yMode val="edge"/>
          <c:x val="8.5145518180277768E-2"/>
          <c:y val="0.93495132705661821"/>
          <c:w val="0.82970896363944446"/>
          <c:h val="6.50486729433817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 Survey Cohort 1'!$C$23</c:f>
              <c:strCache>
                <c:ptCount val="1"/>
                <c:pt idx="0">
                  <c:v>Pre</c:v>
                </c:pt>
              </c:strCache>
            </c:strRef>
          </c:tx>
          <c:spPr>
            <a:solidFill>
              <a:schemeClr val="accent1"/>
            </a:solidFill>
            <a:ln>
              <a:noFill/>
            </a:ln>
            <a:effectLst/>
          </c:spPr>
          <c:invertIfNegative val="0"/>
          <c:dLbls>
            <c:spPr>
              <a:noFill/>
              <a:ln>
                <a:noFill/>
              </a:ln>
              <a:effectLst/>
            </c:spPr>
            <c:txPr>
              <a:bodyPr rot="0" vert="horz"/>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 Survey Cohort 1'!$B$24:$B$27</c:f>
              <c:strCache>
                <c:ptCount val="4"/>
                <c:pt idx="0">
                  <c:v>Overall</c:v>
                </c:pt>
                <c:pt idx="1">
                  <c:v>Screening</c:v>
                </c:pt>
                <c:pt idx="2">
                  <c:v>Diagnosing</c:v>
                </c:pt>
                <c:pt idx="3">
                  <c:v>Evidence-Based Interventions</c:v>
                </c:pt>
              </c:strCache>
            </c:strRef>
          </c:cat>
          <c:val>
            <c:numRef>
              <c:f>'Post Survey Cohort 1'!$C$24:$C$27</c:f>
              <c:numCache>
                <c:formatCode>General</c:formatCode>
                <c:ptCount val="4"/>
                <c:pt idx="0">
                  <c:v>61</c:v>
                </c:pt>
                <c:pt idx="1">
                  <c:v>68</c:v>
                </c:pt>
                <c:pt idx="2">
                  <c:v>63</c:v>
                </c:pt>
                <c:pt idx="3">
                  <c:v>51</c:v>
                </c:pt>
              </c:numCache>
            </c:numRef>
          </c:val>
          <c:extLst>
            <c:ext xmlns:c16="http://schemas.microsoft.com/office/drawing/2014/chart" uri="{C3380CC4-5D6E-409C-BE32-E72D297353CC}">
              <c16:uniqueId val="{00000000-DBF4-44CA-81DB-12DA2F45B2C1}"/>
            </c:ext>
          </c:extLst>
        </c:ser>
        <c:ser>
          <c:idx val="1"/>
          <c:order val="1"/>
          <c:tx>
            <c:strRef>
              <c:f>'Post Survey Cohort 1'!$D$23</c:f>
              <c:strCache>
                <c:ptCount val="1"/>
                <c:pt idx="0">
                  <c:v>Post</c:v>
                </c:pt>
              </c:strCache>
            </c:strRef>
          </c:tx>
          <c:spPr>
            <a:solidFill>
              <a:schemeClr val="accent2"/>
            </a:solidFill>
            <a:ln>
              <a:noFill/>
            </a:ln>
            <a:effectLst/>
          </c:spPr>
          <c:invertIfNegative val="0"/>
          <c:dLbls>
            <c:spPr>
              <a:noFill/>
              <a:ln>
                <a:noFill/>
              </a:ln>
              <a:effectLst/>
            </c:spPr>
            <c:txPr>
              <a:bodyPr rot="0" vert="horz"/>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 Survey Cohort 1'!$B$24:$B$27</c:f>
              <c:strCache>
                <c:ptCount val="4"/>
                <c:pt idx="0">
                  <c:v>Overall</c:v>
                </c:pt>
                <c:pt idx="1">
                  <c:v>Screening</c:v>
                </c:pt>
                <c:pt idx="2">
                  <c:v>Diagnosing</c:v>
                </c:pt>
                <c:pt idx="3">
                  <c:v>Evidence-Based Interventions</c:v>
                </c:pt>
              </c:strCache>
            </c:strRef>
          </c:cat>
          <c:val>
            <c:numRef>
              <c:f>'Post Survey Cohort 1'!$D$24:$D$27</c:f>
              <c:numCache>
                <c:formatCode>General</c:formatCode>
                <c:ptCount val="4"/>
                <c:pt idx="0">
                  <c:v>78</c:v>
                </c:pt>
                <c:pt idx="1">
                  <c:v>84</c:v>
                </c:pt>
                <c:pt idx="2">
                  <c:v>78</c:v>
                </c:pt>
                <c:pt idx="3">
                  <c:v>75</c:v>
                </c:pt>
              </c:numCache>
            </c:numRef>
          </c:val>
          <c:extLst>
            <c:ext xmlns:c16="http://schemas.microsoft.com/office/drawing/2014/chart" uri="{C3380CC4-5D6E-409C-BE32-E72D297353CC}">
              <c16:uniqueId val="{00000001-DBF4-44CA-81DB-12DA2F45B2C1}"/>
            </c:ext>
          </c:extLst>
        </c:ser>
        <c:dLbls>
          <c:showLegendKey val="0"/>
          <c:showVal val="0"/>
          <c:showCatName val="0"/>
          <c:showSerName val="0"/>
          <c:showPercent val="0"/>
          <c:showBubbleSize val="0"/>
        </c:dLbls>
        <c:gapWidth val="219"/>
        <c:overlap val="-27"/>
        <c:axId val="115236224"/>
        <c:axId val="115246208"/>
      </c:barChart>
      <c:catAx>
        <c:axId val="11523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115246208"/>
        <c:crosses val="autoZero"/>
        <c:auto val="1"/>
        <c:lblAlgn val="ctr"/>
        <c:lblOffset val="100"/>
        <c:noMultiLvlLbl val="0"/>
      </c:catAx>
      <c:valAx>
        <c:axId val="115246208"/>
        <c:scaling>
          <c:orientation val="minMax"/>
          <c:max val="100"/>
          <c:min val="45"/>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Level of Knowledge / Confidence</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115236224"/>
        <c:crosses val="autoZero"/>
        <c:crossBetween val="between"/>
        <c:majorUnit val="5"/>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57640-03DF-4F13-9123-BDC1317F2BC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96931EE-1044-4513-B8F1-52B2546569A3}">
      <dgm:prSet/>
      <dgm:spPr/>
      <dgm:t>
        <a:bodyPr/>
        <a:lstStyle/>
        <a:p>
          <a:r>
            <a:rPr lang="en-US"/>
            <a:t>March 2020</a:t>
          </a:r>
        </a:p>
      </dgm:t>
    </dgm:pt>
    <dgm:pt modelId="{F3518BB2-9B8C-4545-A1E2-7EEB9714476D}" type="parTrans" cxnId="{B0586FB1-A1D5-42B1-BCC5-541EFDBCB2C9}">
      <dgm:prSet/>
      <dgm:spPr/>
      <dgm:t>
        <a:bodyPr/>
        <a:lstStyle/>
        <a:p>
          <a:endParaRPr lang="en-US"/>
        </a:p>
      </dgm:t>
    </dgm:pt>
    <dgm:pt modelId="{E2CD6B19-D0AC-4CC7-8D5B-45F3469E352C}" type="sibTrans" cxnId="{B0586FB1-A1D5-42B1-BCC5-541EFDBCB2C9}">
      <dgm:prSet/>
      <dgm:spPr/>
      <dgm:t>
        <a:bodyPr/>
        <a:lstStyle/>
        <a:p>
          <a:endParaRPr lang="en-US"/>
        </a:p>
      </dgm:t>
    </dgm:pt>
    <dgm:pt modelId="{6D925838-6BB3-4873-86CA-42528A933921}">
      <dgm:prSet/>
      <dgm:spPr/>
      <dgm:t>
        <a:bodyPr/>
        <a:lstStyle/>
        <a:p>
          <a:r>
            <a:rPr lang="en-US" dirty="0"/>
            <a:t>April  1993 </a:t>
          </a:r>
        </a:p>
      </dgm:t>
    </dgm:pt>
    <dgm:pt modelId="{048BD421-B92F-41F0-A531-2B5068F1BD84}" type="parTrans" cxnId="{983BD9CF-1CBF-4CBC-87F7-BEED5C73BFE2}">
      <dgm:prSet/>
      <dgm:spPr/>
      <dgm:t>
        <a:bodyPr/>
        <a:lstStyle/>
        <a:p>
          <a:endParaRPr lang="en-US"/>
        </a:p>
      </dgm:t>
    </dgm:pt>
    <dgm:pt modelId="{2ADEB117-F5E1-46A8-AE96-50B3F797C524}" type="sibTrans" cxnId="{983BD9CF-1CBF-4CBC-87F7-BEED5C73BFE2}">
      <dgm:prSet/>
      <dgm:spPr/>
      <dgm:t>
        <a:bodyPr/>
        <a:lstStyle/>
        <a:p>
          <a:endParaRPr lang="en-US"/>
        </a:p>
      </dgm:t>
    </dgm:pt>
    <dgm:pt modelId="{1BD18322-18A0-4C84-A363-CD8F41975772}">
      <dgm:prSet/>
      <dgm:spPr/>
      <dgm:t>
        <a:bodyPr/>
        <a:lstStyle/>
        <a:p>
          <a:r>
            <a:rPr lang="en-US"/>
            <a:t>May 2000 </a:t>
          </a:r>
        </a:p>
      </dgm:t>
    </dgm:pt>
    <dgm:pt modelId="{39A47CF8-EB1B-4A42-AD93-F954B9BBA249}" type="parTrans" cxnId="{47F97D90-70B5-4316-8354-B4BBF8BA6CEB}">
      <dgm:prSet/>
      <dgm:spPr/>
      <dgm:t>
        <a:bodyPr/>
        <a:lstStyle/>
        <a:p>
          <a:endParaRPr lang="en-US"/>
        </a:p>
      </dgm:t>
    </dgm:pt>
    <dgm:pt modelId="{B7417B84-B80B-41A8-B34A-7F89A2CEC592}" type="sibTrans" cxnId="{47F97D90-70B5-4316-8354-B4BBF8BA6CEB}">
      <dgm:prSet/>
      <dgm:spPr/>
      <dgm:t>
        <a:bodyPr/>
        <a:lstStyle/>
        <a:p>
          <a:endParaRPr lang="en-US"/>
        </a:p>
      </dgm:t>
    </dgm:pt>
    <dgm:pt modelId="{6C45BA19-A5DF-4351-A563-3FA31890E913}" type="pres">
      <dgm:prSet presAssocID="{40657640-03DF-4F13-9123-BDC1317F2BCC}" presName="root" presStyleCnt="0">
        <dgm:presLayoutVars>
          <dgm:dir/>
          <dgm:resizeHandles val="exact"/>
        </dgm:presLayoutVars>
      </dgm:prSet>
      <dgm:spPr/>
    </dgm:pt>
    <dgm:pt modelId="{C6748494-0C4C-47A2-B0FB-69C6E990783D}" type="pres">
      <dgm:prSet presAssocID="{D96931EE-1044-4513-B8F1-52B2546569A3}" presName="compNode" presStyleCnt="0"/>
      <dgm:spPr/>
    </dgm:pt>
    <dgm:pt modelId="{A2255876-D5DD-4293-9801-D9F552A72CE1}" type="pres">
      <dgm:prSet presAssocID="{D96931EE-1044-4513-B8F1-52B2546569A3}" presName="bgRect" presStyleLbl="bgShp" presStyleIdx="0" presStyleCnt="3"/>
      <dgm:spPr/>
    </dgm:pt>
    <dgm:pt modelId="{394B2099-42D6-4471-A89C-B0AA87447E4A}" type="pres">
      <dgm:prSet presAssocID="{D96931EE-1044-4513-B8F1-52B2546569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achute"/>
        </a:ext>
      </dgm:extLst>
    </dgm:pt>
    <dgm:pt modelId="{A3823F00-3366-4CCB-B966-53555193C889}" type="pres">
      <dgm:prSet presAssocID="{D96931EE-1044-4513-B8F1-52B2546569A3}" presName="spaceRect" presStyleCnt="0"/>
      <dgm:spPr/>
    </dgm:pt>
    <dgm:pt modelId="{D27AC5A5-8751-4796-AC24-D295772E8EAA}" type="pres">
      <dgm:prSet presAssocID="{D96931EE-1044-4513-B8F1-52B2546569A3}" presName="parTx" presStyleLbl="revTx" presStyleIdx="0" presStyleCnt="3">
        <dgm:presLayoutVars>
          <dgm:chMax val="0"/>
          <dgm:chPref val="0"/>
        </dgm:presLayoutVars>
      </dgm:prSet>
      <dgm:spPr/>
    </dgm:pt>
    <dgm:pt modelId="{A7BA091E-DE1C-4865-82A4-0B6BD9BC0626}" type="pres">
      <dgm:prSet presAssocID="{E2CD6B19-D0AC-4CC7-8D5B-45F3469E352C}" presName="sibTrans" presStyleCnt="0"/>
      <dgm:spPr/>
    </dgm:pt>
    <dgm:pt modelId="{D8A322BB-FEBC-4145-8D5D-0B7026981E08}" type="pres">
      <dgm:prSet presAssocID="{6D925838-6BB3-4873-86CA-42528A933921}" presName="compNode" presStyleCnt="0"/>
      <dgm:spPr/>
    </dgm:pt>
    <dgm:pt modelId="{7E4C719E-9204-4969-B786-6BF72EC512D4}" type="pres">
      <dgm:prSet presAssocID="{6D925838-6BB3-4873-86CA-42528A933921}" presName="bgRect" presStyleLbl="bgShp" presStyleIdx="1" presStyleCnt="3"/>
      <dgm:spPr/>
    </dgm:pt>
    <dgm:pt modelId="{0FF5DBE4-2C2C-4CB6-9C08-387C536DD9F6}" type="pres">
      <dgm:prSet presAssocID="{6D925838-6BB3-4873-86CA-42528A9339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arch"/>
        </a:ext>
      </dgm:extLst>
    </dgm:pt>
    <dgm:pt modelId="{78EB3095-AE0A-4400-BF4C-FA195786438C}" type="pres">
      <dgm:prSet presAssocID="{6D925838-6BB3-4873-86CA-42528A933921}" presName="spaceRect" presStyleCnt="0"/>
      <dgm:spPr/>
    </dgm:pt>
    <dgm:pt modelId="{FC0C2BE1-3A67-4F98-9648-2F357DC6E384}" type="pres">
      <dgm:prSet presAssocID="{6D925838-6BB3-4873-86CA-42528A933921}" presName="parTx" presStyleLbl="revTx" presStyleIdx="1" presStyleCnt="3">
        <dgm:presLayoutVars>
          <dgm:chMax val="0"/>
          <dgm:chPref val="0"/>
        </dgm:presLayoutVars>
      </dgm:prSet>
      <dgm:spPr/>
    </dgm:pt>
    <dgm:pt modelId="{99138EF8-5331-49B1-AB70-51DCEF44C962}" type="pres">
      <dgm:prSet presAssocID="{2ADEB117-F5E1-46A8-AE96-50B3F797C524}" presName="sibTrans" presStyleCnt="0"/>
      <dgm:spPr/>
    </dgm:pt>
    <dgm:pt modelId="{12FBAB1C-6EE9-45C9-97E4-85EE0F5C3817}" type="pres">
      <dgm:prSet presAssocID="{1BD18322-18A0-4C84-A363-CD8F41975772}" presName="compNode" presStyleCnt="0"/>
      <dgm:spPr/>
    </dgm:pt>
    <dgm:pt modelId="{292EE90D-AA26-49D0-A2CA-FC1687968DEA}" type="pres">
      <dgm:prSet presAssocID="{1BD18322-18A0-4C84-A363-CD8F41975772}" presName="bgRect" presStyleLbl="bgShp" presStyleIdx="2" presStyleCnt="3"/>
      <dgm:spPr/>
    </dgm:pt>
    <dgm:pt modelId="{63A14707-0D7D-422A-A49F-50AC8B708C5C}" type="pres">
      <dgm:prSet presAssocID="{1BD18322-18A0-4C84-A363-CD8F4197577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e HTML"/>
        </a:ext>
      </dgm:extLst>
    </dgm:pt>
    <dgm:pt modelId="{7F9E3E1A-25A5-4FFD-B289-F491AAB8045D}" type="pres">
      <dgm:prSet presAssocID="{1BD18322-18A0-4C84-A363-CD8F41975772}" presName="spaceRect" presStyleCnt="0"/>
      <dgm:spPr/>
    </dgm:pt>
    <dgm:pt modelId="{128E00B2-5164-4BF4-A51E-17923BF16980}" type="pres">
      <dgm:prSet presAssocID="{1BD18322-18A0-4C84-A363-CD8F41975772}" presName="parTx" presStyleLbl="revTx" presStyleIdx="2" presStyleCnt="3">
        <dgm:presLayoutVars>
          <dgm:chMax val="0"/>
          <dgm:chPref val="0"/>
        </dgm:presLayoutVars>
      </dgm:prSet>
      <dgm:spPr/>
    </dgm:pt>
  </dgm:ptLst>
  <dgm:cxnLst>
    <dgm:cxn modelId="{C4135119-B710-45C0-9A7B-E88942FC779C}" type="presOf" srcId="{1BD18322-18A0-4C84-A363-CD8F41975772}" destId="{128E00B2-5164-4BF4-A51E-17923BF16980}" srcOrd="0" destOrd="0" presId="urn:microsoft.com/office/officeart/2018/2/layout/IconVerticalSolidList"/>
    <dgm:cxn modelId="{47F97D90-70B5-4316-8354-B4BBF8BA6CEB}" srcId="{40657640-03DF-4F13-9123-BDC1317F2BCC}" destId="{1BD18322-18A0-4C84-A363-CD8F41975772}" srcOrd="2" destOrd="0" parTransId="{39A47CF8-EB1B-4A42-AD93-F954B9BBA249}" sibTransId="{B7417B84-B80B-41A8-B34A-7F89A2CEC592}"/>
    <dgm:cxn modelId="{B0586FB1-A1D5-42B1-BCC5-541EFDBCB2C9}" srcId="{40657640-03DF-4F13-9123-BDC1317F2BCC}" destId="{D96931EE-1044-4513-B8F1-52B2546569A3}" srcOrd="0" destOrd="0" parTransId="{F3518BB2-9B8C-4545-A1E2-7EEB9714476D}" sibTransId="{E2CD6B19-D0AC-4CC7-8D5B-45F3469E352C}"/>
    <dgm:cxn modelId="{736A57B7-E60F-45A8-897C-BD703F56A782}" type="presOf" srcId="{6D925838-6BB3-4873-86CA-42528A933921}" destId="{FC0C2BE1-3A67-4F98-9648-2F357DC6E384}" srcOrd="0" destOrd="0" presId="urn:microsoft.com/office/officeart/2018/2/layout/IconVerticalSolidList"/>
    <dgm:cxn modelId="{518CEBBC-7EEC-48A2-8DDC-D1D307903D00}" type="presOf" srcId="{40657640-03DF-4F13-9123-BDC1317F2BCC}" destId="{6C45BA19-A5DF-4351-A563-3FA31890E913}" srcOrd="0" destOrd="0" presId="urn:microsoft.com/office/officeart/2018/2/layout/IconVerticalSolidList"/>
    <dgm:cxn modelId="{983BD9CF-1CBF-4CBC-87F7-BEED5C73BFE2}" srcId="{40657640-03DF-4F13-9123-BDC1317F2BCC}" destId="{6D925838-6BB3-4873-86CA-42528A933921}" srcOrd="1" destOrd="0" parTransId="{048BD421-B92F-41F0-A531-2B5068F1BD84}" sibTransId="{2ADEB117-F5E1-46A8-AE96-50B3F797C524}"/>
    <dgm:cxn modelId="{813F21D4-B727-48EE-AE98-8BB4056F6003}" type="presOf" srcId="{D96931EE-1044-4513-B8F1-52B2546569A3}" destId="{D27AC5A5-8751-4796-AC24-D295772E8EAA}" srcOrd="0" destOrd="0" presId="urn:microsoft.com/office/officeart/2018/2/layout/IconVerticalSolidList"/>
    <dgm:cxn modelId="{2517CB09-89B8-49F0-A844-66F947A4CB96}" type="presParOf" srcId="{6C45BA19-A5DF-4351-A563-3FA31890E913}" destId="{C6748494-0C4C-47A2-B0FB-69C6E990783D}" srcOrd="0" destOrd="0" presId="urn:microsoft.com/office/officeart/2018/2/layout/IconVerticalSolidList"/>
    <dgm:cxn modelId="{B01B88E6-8BC5-42F6-BF82-82375765DE24}" type="presParOf" srcId="{C6748494-0C4C-47A2-B0FB-69C6E990783D}" destId="{A2255876-D5DD-4293-9801-D9F552A72CE1}" srcOrd="0" destOrd="0" presId="urn:microsoft.com/office/officeart/2018/2/layout/IconVerticalSolidList"/>
    <dgm:cxn modelId="{DDF9FBF3-F284-46F1-A200-FFAB9A0DB083}" type="presParOf" srcId="{C6748494-0C4C-47A2-B0FB-69C6E990783D}" destId="{394B2099-42D6-4471-A89C-B0AA87447E4A}" srcOrd="1" destOrd="0" presId="urn:microsoft.com/office/officeart/2018/2/layout/IconVerticalSolidList"/>
    <dgm:cxn modelId="{80790D17-6950-4903-99A1-0ACA1CF1305E}" type="presParOf" srcId="{C6748494-0C4C-47A2-B0FB-69C6E990783D}" destId="{A3823F00-3366-4CCB-B966-53555193C889}" srcOrd="2" destOrd="0" presId="urn:microsoft.com/office/officeart/2018/2/layout/IconVerticalSolidList"/>
    <dgm:cxn modelId="{AD81E159-F135-4C89-874F-B170E75D8B56}" type="presParOf" srcId="{C6748494-0C4C-47A2-B0FB-69C6E990783D}" destId="{D27AC5A5-8751-4796-AC24-D295772E8EAA}" srcOrd="3" destOrd="0" presId="urn:microsoft.com/office/officeart/2018/2/layout/IconVerticalSolidList"/>
    <dgm:cxn modelId="{A610D50B-1599-4DB0-8BB1-22811F03B818}" type="presParOf" srcId="{6C45BA19-A5DF-4351-A563-3FA31890E913}" destId="{A7BA091E-DE1C-4865-82A4-0B6BD9BC0626}" srcOrd="1" destOrd="0" presId="urn:microsoft.com/office/officeart/2018/2/layout/IconVerticalSolidList"/>
    <dgm:cxn modelId="{B186A963-05F4-4981-84BE-8B36A43E3072}" type="presParOf" srcId="{6C45BA19-A5DF-4351-A563-3FA31890E913}" destId="{D8A322BB-FEBC-4145-8D5D-0B7026981E08}" srcOrd="2" destOrd="0" presId="urn:microsoft.com/office/officeart/2018/2/layout/IconVerticalSolidList"/>
    <dgm:cxn modelId="{7ED05475-7DDC-4332-BDB9-A593946D2DFF}" type="presParOf" srcId="{D8A322BB-FEBC-4145-8D5D-0B7026981E08}" destId="{7E4C719E-9204-4969-B786-6BF72EC512D4}" srcOrd="0" destOrd="0" presId="urn:microsoft.com/office/officeart/2018/2/layout/IconVerticalSolidList"/>
    <dgm:cxn modelId="{DAE6EB40-5A21-4D73-BBBE-1E57A177B2B4}" type="presParOf" srcId="{D8A322BB-FEBC-4145-8D5D-0B7026981E08}" destId="{0FF5DBE4-2C2C-4CB6-9C08-387C536DD9F6}" srcOrd="1" destOrd="0" presId="urn:microsoft.com/office/officeart/2018/2/layout/IconVerticalSolidList"/>
    <dgm:cxn modelId="{55E55B12-C44D-4444-B358-BC1C6103CF54}" type="presParOf" srcId="{D8A322BB-FEBC-4145-8D5D-0B7026981E08}" destId="{78EB3095-AE0A-4400-BF4C-FA195786438C}" srcOrd="2" destOrd="0" presId="urn:microsoft.com/office/officeart/2018/2/layout/IconVerticalSolidList"/>
    <dgm:cxn modelId="{31BDF2F1-CFEC-4F9C-9EC1-1B661165DD3F}" type="presParOf" srcId="{D8A322BB-FEBC-4145-8D5D-0B7026981E08}" destId="{FC0C2BE1-3A67-4F98-9648-2F357DC6E384}" srcOrd="3" destOrd="0" presId="urn:microsoft.com/office/officeart/2018/2/layout/IconVerticalSolidList"/>
    <dgm:cxn modelId="{7DAD02B8-B64B-486B-95A2-E2EA89D6AA95}" type="presParOf" srcId="{6C45BA19-A5DF-4351-A563-3FA31890E913}" destId="{99138EF8-5331-49B1-AB70-51DCEF44C962}" srcOrd="3" destOrd="0" presId="urn:microsoft.com/office/officeart/2018/2/layout/IconVerticalSolidList"/>
    <dgm:cxn modelId="{DA6BCBBA-0722-4ECA-9B07-19071EDD6971}" type="presParOf" srcId="{6C45BA19-A5DF-4351-A563-3FA31890E913}" destId="{12FBAB1C-6EE9-45C9-97E4-85EE0F5C3817}" srcOrd="4" destOrd="0" presId="urn:microsoft.com/office/officeart/2018/2/layout/IconVerticalSolidList"/>
    <dgm:cxn modelId="{EFE67D62-2274-453E-A0B4-3011D242A9F0}" type="presParOf" srcId="{12FBAB1C-6EE9-45C9-97E4-85EE0F5C3817}" destId="{292EE90D-AA26-49D0-A2CA-FC1687968DEA}" srcOrd="0" destOrd="0" presId="urn:microsoft.com/office/officeart/2018/2/layout/IconVerticalSolidList"/>
    <dgm:cxn modelId="{19D3BB70-ABD7-4772-BFCC-F93ECDAF87CB}" type="presParOf" srcId="{12FBAB1C-6EE9-45C9-97E4-85EE0F5C3817}" destId="{63A14707-0D7D-422A-A49F-50AC8B708C5C}" srcOrd="1" destOrd="0" presId="urn:microsoft.com/office/officeart/2018/2/layout/IconVerticalSolidList"/>
    <dgm:cxn modelId="{2F276574-CD20-4F4B-9526-237C8C47A603}" type="presParOf" srcId="{12FBAB1C-6EE9-45C9-97E4-85EE0F5C3817}" destId="{7F9E3E1A-25A5-4FFD-B289-F491AAB8045D}" srcOrd="2" destOrd="0" presId="urn:microsoft.com/office/officeart/2018/2/layout/IconVerticalSolidList"/>
    <dgm:cxn modelId="{EE237AE8-5850-43E7-9D4E-EB1BD69A0B49}" type="presParOf" srcId="{12FBAB1C-6EE9-45C9-97E4-85EE0F5C3817}" destId="{128E00B2-5164-4BF4-A51E-17923BF1698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72A992-7961-41A4-9391-F5D247A733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DB8940-F05B-4041-96D3-575A9630170A}">
      <dgm:prSet/>
      <dgm:spPr/>
      <dgm:t>
        <a:bodyPr/>
        <a:lstStyle/>
        <a:p>
          <a:pPr rtl="0"/>
          <a:r>
            <a:rPr lang="en-US" b="0" i="0" dirty="0"/>
            <a:t>Medical &amp; Behavioral Barriers</a:t>
          </a:r>
          <a:endParaRPr lang="en-US" dirty="0"/>
        </a:p>
      </dgm:t>
    </dgm:pt>
    <dgm:pt modelId="{B56ED55D-D6D0-40B1-A309-B4909BF0CDF3}" type="parTrans" cxnId="{65277E0D-F29E-40BA-BAA0-833960A2110A}">
      <dgm:prSet/>
      <dgm:spPr/>
      <dgm:t>
        <a:bodyPr/>
        <a:lstStyle/>
        <a:p>
          <a:endParaRPr lang="en-US"/>
        </a:p>
      </dgm:t>
    </dgm:pt>
    <dgm:pt modelId="{FE919B79-5505-42D6-8E9F-7C365734B933}" type="sibTrans" cxnId="{65277E0D-F29E-40BA-BAA0-833960A2110A}">
      <dgm:prSet/>
      <dgm:spPr/>
      <dgm:t>
        <a:bodyPr/>
        <a:lstStyle/>
        <a:p>
          <a:endParaRPr lang="en-US"/>
        </a:p>
      </dgm:t>
    </dgm:pt>
    <dgm:pt modelId="{73217639-72D0-4B77-84E1-478D2ED6071B}">
      <dgm:prSet/>
      <dgm:spPr/>
      <dgm:t>
        <a:bodyPr/>
        <a:lstStyle/>
        <a:p>
          <a:pPr rtl="0"/>
          <a:r>
            <a:rPr lang="en-US" b="1" i="0" dirty="0">
              <a:solidFill>
                <a:schemeClr val="accent1"/>
              </a:solidFill>
            </a:rPr>
            <a:t>Medically fragile </a:t>
          </a:r>
          <a:r>
            <a:rPr lang="en-US" b="0" i="0" dirty="0"/>
            <a:t>patients</a:t>
          </a:r>
        </a:p>
      </dgm:t>
    </dgm:pt>
    <dgm:pt modelId="{B592E11E-8410-4265-8CB1-763D5E6342E1}" type="parTrans" cxnId="{3F24C13C-1042-4352-BEB3-DB8DFFDB2D6D}">
      <dgm:prSet/>
      <dgm:spPr/>
      <dgm:t>
        <a:bodyPr/>
        <a:lstStyle/>
        <a:p>
          <a:endParaRPr lang="en-US"/>
        </a:p>
      </dgm:t>
    </dgm:pt>
    <dgm:pt modelId="{87F0C3CD-2073-4BF7-8A91-B49BBC339DD5}" type="sibTrans" cxnId="{3F24C13C-1042-4352-BEB3-DB8DFFDB2D6D}">
      <dgm:prSet/>
      <dgm:spPr/>
      <dgm:t>
        <a:bodyPr/>
        <a:lstStyle/>
        <a:p>
          <a:endParaRPr lang="en-US"/>
        </a:p>
      </dgm:t>
    </dgm:pt>
    <dgm:pt modelId="{2916BD7D-B045-44D3-826D-31F1518642C5}">
      <dgm:prSet/>
      <dgm:spPr/>
      <dgm:t>
        <a:bodyPr/>
        <a:lstStyle/>
        <a:p>
          <a:pPr rtl="0"/>
          <a:r>
            <a:rPr lang="en-US" b="1" i="0" dirty="0">
              <a:solidFill>
                <a:schemeClr val="accent1"/>
              </a:solidFill>
            </a:rPr>
            <a:t>Behavioral challenges </a:t>
          </a:r>
          <a:r>
            <a:rPr lang="en-US" b="0" i="0" dirty="0"/>
            <a:t>in clinic environment (example: autism)</a:t>
          </a:r>
          <a:endParaRPr lang="en-US" dirty="0"/>
        </a:p>
      </dgm:t>
    </dgm:pt>
    <dgm:pt modelId="{35739541-9E21-468D-A476-804D5DEF2A0F}" type="parTrans" cxnId="{CD9B590F-39D6-4658-AD22-12D24CF9A3AF}">
      <dgm:prSet/>
      <dgm:spPr/>
      <dgm:t>
        <a:bodyPr/>
        <a:lstStyle/>
        <a:p>
          <a:endParaRPr lang="en-US"/>
        </a:p>
      </dgm:t>
    </dgm:pt>
    <dgm:pt modelId="{5B695DC4-6AFD-41F3-B100-2D9F1B2EB498}" type="sibTrans" cxnId="{CD9B590F-39D6-4658-AD22-12D24CF9A3AF}">
      <dgm:prSet/>
      <dgm:spPr/>
      <dgm:t>
        <a:bodyPr/>
        <a:lstStyle/>
        <a:p>
          <a:endParaRPr lang="en-US"/>
        </a:p>
      </dgm:t>
    </dgm:pt>
    <dgm:pt modelId="{C5C73048-6E39-4FB6-9623-4610F5108076}">
      <dgm:prSet/>
      <dgm:spPr/>
      <dgm:t>
        <a:bodyPr/>
        <a:lstStyle/>
        <a:p>
          <a:pPr rtl="0"/>
          <a:r>
            <a:rPr lang="en-US" b="0" i="0" dirty="0"/>
            <a:t>Access Barriers</a:t>
          </a:r>
          <a:endParaRPr lang="en-US" dirty="0"/>
        </a:p>
      </dgm:t>
    </dgm:pt>
    <dgm:pt modelId="{12E6C14F-BA57-419D-AA93-7BB38BC1A701}" type="parTrans" cxnId="{539C0F8F-07AE-4948-B381-ECE77F28A127}">
      <dgm:prSet/>
      <dgm:spPr/>
      <dgm:t>
        <a:bodyPr/>
        <a:lstStyle/>
        <a:p>
          <a:endParaRPr lang="en-US"/>
        </a:p>
      </dgm:t>
    </dgm:pt>
    <dgm:pt modelId="{F2FCCD3B-341C-4964-B760-E0ADDE992579}" type="sibTrans" cxnId="{539C0F8F-07AE-4948-B381-ECE77F28A127}">
      <dgm:prSet/>
      <dgm:spPr/>
      <dgm:t>
        <a:bodyPr/>
        <a:lstStyle/>
        <a:p>
          <a:endParaRPr lang="en-US"/>
        </a:p>
      </dgm:t>
    </dgm:pt>
    <dgm:pt modelId="{81697CBA-B78C-4871-B8D6-B8292B8B0CF0}">
      <dgm:prSet/>
      <dgm:spPr/>
      <dgm:t>
        <a:bodyPr/>
        <a:lstStyle/>
        <a:p>
          <a:pPr rtl="0"/>
          <a:r>
            <a:rPr lang="en-US" b="0" i="0" dirty="0"/>
            <a:t>Live in </a:t>
          </a:r>
          <a:r>
            <a:rPr lang="en-US" b="1" i="0" dirty="0">
              <a:solidFill>
                <a:schemeClr val="accent1"/>
              </a:solidFill>
            </a:rPr>
            <a:t>rural areas</a:t>
          </a:r>
          <a:endParaRPr lang="en-US" b="1" dirty="0">
            <a:solidFill>
              <a:schemeClr val="accent1"/>
            </a:solidFill>
          </a:endParaRPr>
        </a:p>
      </dgm:t>
    </dgm:pt>
    <dgm:pt modelId="{8F585652-91A8-4249-A997-A0A970233A53}" type="parTrans" cxnId="{04695B7A-2D65-4916-896B-A75E88F9309F}">
      <dgm:prSet/>
      <dgm:spPr/>
      <dgm:t>
        <a:bodyPr/>
        <a:lstStyle/>
        <a:p>
          <a:endParaRPr lang="en-US"/>
        </a:p>
      </dgm:t>
    </dgm:pt>
    <dgm:pt modelId="{AD7741C3-7E06-415E-90B1-85A45AD38B1C}" type="sibTrans" cxnId="{04695B7A-2D65-4916-896B-A75E88F9309F}">
      <dgm:prSet/>
      <dgm:spPr/>
      <dgm:t>
        <a:bodyPr/>
        <a:lstStyle/>
        <a:p>
          <a:endParaRPr lang="en-US"/>
        </a:p>
      </dgm:t>
    </dgm:pt>
    <dgm:pt modelId="{F776C234-5FBF-4E70-8E80-33440B41C994}">
      <dgm:prSet/>
      <dgm:spPr/>
      <dgm:t>
        <a:bodyPr/>
        <a:lstStyle/>
        <a:p>
          <a:pPr rtl="0"/>
          <a:r>
            <a:rPr lang="en-US" b="0" i="0" dirty="0"/>
            <a:t>Have </a:t>
          </a:r>
          <a:r>
            <a:rPr lang="en-US" b="1" i="0" dirty="0">
              <a:solidFill>
                <a:schemeClr val="accent1"/>
              </a:solidFill>
            </a:rPr>
            <a:t>transportation</a:t>
          </a:r>
          <a:r>
            <a:rPr lang="en-US" b="0" i="0" dirty="0"/>
            <a:t> barriers</a:t>
          </a:r>
          <a:endParaRPr lang="en-US" dirty="0"/>
        </a:p>
      </dgm:t>
    </dgm:pt>
    <dgm:pt modelId="{15A79995-3D03-4F0F-9327-514B79C70D41}" type="parTrans" cxnId="{7BAEA064-2205-49FF-AE52-64967BD4A5B9}">
      <dgm:prSet/>
      <dgm:spPr/>
      <dgm:t>
        <a:bodyPr/>
        <a:lstStyle/>
        <a:p>
          <a:endParaRPr lang="en-US"/>
        </a:p>
      </dgm:t>
    </dgm:pt>
    <dgm:pt modelId="{50665571-90F2-4752-A947-B6BBA83353F0}" type="sibTrans" cxnId="{7BAEA064-2205-49FF-AE52-64967BD4A5B9}">
      <dgm:prSet/>
      <dgm:spPr/>
      <dgm:t>
        <a:bodyPr/>
        <a:lstStyle/>
        <a:p>
          <a:endParaRPr lang="en-US"/>
        </a:p>
      </dgm:t>
    </dgm:pt>
    <dgm:pt modelId="{D9991807-EB71-49D2-880B-F01C68596673}">
      <dgm:prSet/>
      <dgm:spPr/>
      <dgm:t>
        <a:bodyPr/>
        <a:lstStyle/>
        <a:p>
          <a:pPr rtl="0"/>
          <a:r>
            <a:rPr lang="en-US" b="0" i="0" dirty="0"/>
            <a:t>Have difficulty taking </a:t>
          </a:r>
          <a:r>
            <a:rPr lang="en-US" b="1" i="0" dirty="0">
              <a:solidFill>
                <a:schemeClr val="accent1"/>
              </a:solidFill>
            </a:rPr>
            <a:t>time off work</a:t>
          </a:r>
          <a:endParaRPr lang="en-US" b="1" dirty="0">
            <a:solidFill>
              <a:schemeClr val="accent1"/>
            </a:solidFill>
          </a:endParaRPr>
        </a:p>
      </dgm:t>
    </dgm:pt>
    <dgm:pt modelId="{95398282-E12C-43D9-ABD2-9A0165B12F45}" type="parTrans" cxnId="{F348D726-9B5F-48E3-9202-FA4526E5B55D}">
      <dgm:prSet/>
      <dgm:spPr/>
      <dgm:t>
        <a:bodyPr/>
        <a:lstStyle/>
        <a:p>
          <a:endParaRPr lang="en-US"/>
        </a:p>
      </dgm:t>
    </dgm:pt>
    <dgm:pt modelId="{06E324C5-E560-4A8B-A679-1446A544BA57}" type="sibTrans" cxnId="{F348D726-9B5F-48E3-9202-FA4526E5B55D}">
      <dgm:prSet/>
      <dgm:spPr/>
      <dgm:t>
        <a:bodyPr/>
        <a:lstStyle/>
        <a:p>
          <a:endParaRPr lang="en-US"/>
        </a:p>
      </dgm:t>
    </dgm:pt>
    <dgm:pt modelId="{85BF086C-EE5A-4643-926A-A92AF164292C}">
      <dgm:prSet/>
      <dgm:spPr/>
      <dgm:t>
        <a:bodyPr/>
        <a:lstStyle/>
        <a:p>
          <a:pPr rtl="0"/>
          <a:r>
            <a:rPr lang="en-US" b="0" i="0" dirty="0"/>
            <a:t>Struggle to find </a:t>
          </a:r>
          <a:r>
            <a:rPr lang="en-US" b="1" i="0" dirty="0">
              <a:solidFill>
                <a:schemeClr val="accent1"/>
              </a:solidFill>
            </a:rPr>
            <a:t>childcare</a:t>
          </a:r>
          <a:r>
            <a:rPr lang="en-US" b="0" i="0" dirty="0"/>
            <a:t> for siblings</a:t>
          </a:r>
          <a:endParaRPr lang="en-US" dirty="0"/>
        </a:p>
      </dgm:t>
    </dgm:pt>
    <dgm:pt modelId="{207845D1-B671-45B2-B8C0-16E855228273}" type="parTrans" cxnId="{9E7D0EAB-59E1-4704-B03B-4D93E389C9D1}">
      <dgm:prSet/>
      <dgm:spPr/>
      <dgm:t>
        <a:bodyPr/>
        <a:lstStyle/>
        <a:p>
          <a:endParaRPr lang="en-US"/>
        </a:p>
      </dgm:t>
    </dgm:pt>
    <dgm:pt modelId="{577F43FE-D217-4C8D-A14B-2C20C3833EE4}" type="sibTrans" cxnId="{9E7D0EAB-59E1-4704-B03B-4D93E389C9D1}">
      <dgm:prSet/>
      <dgm:spPr/>
      <dgm:t>
        <a:bodyPr/>
        <a:lstStyle/>
        <a:p>
          <a:endParaRPr lang="en-US"/>
        </a:p>
      </dgm:t>
    </dgm:pt>
    <dgm:pt modelId="{F7C63F8B-06DC-4C6B-99BE-3A42D8B9FFC0}">
      <dgm:prSet/>
      <dgm:spPr/>
      <dgm:t>
        <a:bodyPr/>
        <a:lstStyle/>
        <a:p>
          <a:pPr rtl="0"/>
          <a:endParaRPr lang="en-US" dirty="0"/>
        </a:p>
      </dgm:t>
    </dgm:pt>
    <dgm:pt modelId="{5AC7A1C6-4F29-4A02-9640-274E6ACBEE78}" type="parTrans" cxnId="{DFA9C5E0-2FE0-41B0-83D0-4616AD80E389}">
      <dgm:prSet/>
      <dgm:spPr/>
      <dgm:t>
        <a:bodyPr/>
        <a:lstStyle/>
        <a:p>
          <a:endParaRPr lang="en-US"/>
        </a:p>
      </dgm:t>
    </dgm:pt>
    <dgm:pt modelId="{7B12FF93-EDAB-4951-AC74-2371AC82A536}" type="sibTrans" cxnId="{DFA9C5E0-2FE0-41B0-83D0-4616AD80E389}">
      <dgm:prSet/>
      <dgm:spPr/>
      <dgm:t>
        <a:bodyPr/>
        <a:lstStyle/>
        <a:p>
          <a:endParaRPr lang="en-US"/>
        </a:p>
      </dgm:t>
    </dgm:pt>
    <dgm:pt modelId="{812B381F-CA17-442D-8A6C-A8EC73FFA21E}">
      <dgm:prSet/>
      <dgm:spPr/>
      <dgm:t>
        <a:bodyPr/>
        <a:lstStyle/>
        <a:p>
          <a:pPr rtl="0"/>
          <a:r>
            <a:rPr lang="en-US" dirty="0"/>
            <a:t>Stigma for </a:t>
          </a:r>
          <a:r>
            <a:rPr lang="en-US" b="1" dirty="0">
              <a:solidFill>
                <a:schemeClr val="accent1"/>
              </a:solidFill>
            </a:rPr>
            <a:t>teenage patients</a:t>
          </a:r>
          <a:endParaRPr lang="en-US" dirty="0"/>
        </a:p>
      </dgm:t>
    </dgm:pt>
    <dgm:pt modelId="{3A80EEB8-4E30-462E-BD79-075C6F11C159}" type="parTrans" cxnId="{51ECCA74-7187-41D6-879C-5DB40291B4FC}">
      <dgm:prSet/>
      <dgm:spPr/>
      <dgm:t>
        <a:bodyPr/>
        <a:lstStyle/>
        <a:p>
          <a:endParaRPr lang="en-US"/>
        </a:p>
      </dgm:t>
    </dgm:pt>
    <dgm:pt modelId="{F4A9B1C4-34F2-4993-A927-C0898FDE22A6}" type="sibTrans" cxnId="{51ECCA74-7187-41D6-879C-5DB40291B4FC}">
      <dgm:prSet/>
      <dgm:spPr/>
      <dgm:t>
        <a:bodyPr/>
        <a:lstStyle/>
        <a:p>
          <a:endParaRPr lang="en-US"/>
        </a:p>
      </dgm:t>
    </dgm:pt>
    <dgm:pt modelId="{C9105547-45BD-4CE2-AC6A-9D065CF204DB}">
      <dgm:prSet/>
      <dgm:spPr/>
      <dgm:t>
        <a:bodyPr/>
        <a:lstStyle/>
        <a:p>
          <a:pPr rtl="0"/>
          <a:r>
            <a:rPr lang="en-US" dirty="0"/>
            <a:t>Disconnect from the </a:t>
          </a:r>
          <a:r>
            <a:rPr lang="en-US" b="1" dirty="0">
              <a:solidFill>
                <a:schemeClr val="accent1"/>
              </a:solidFill>
            </a:rPr>
            <a:t>home environment</a:t>
          </a:r>
          <a:endParaRPr lang="en-US" dirty="0"/>
        </a:p>
      </dgm:t>
    </dgm:pt>
    <dgm:pt modelId="{03212A3E-FFEB-4DE7-B199-68BF9F4D6665}" type="parTrans" cxnId="{022158BC-DCC4-4626-B746-13887EF8885F}">
      <dgm:prSet/>
      <dgm:spPr/>
      <dgm:t>
        <a:bodyPr/>
        <a:lstStyle/>
        <a:p>
          <a:endParaRPr lang="en-US"/>
        </a:p>
      </dgm:t>
    </dgm:pt>
    <dgm:pt modelId="{F6A666ED-0369-40C8-85CD-D7135129E9C4}" type="sibTrans" cxnId="{022158BC-DCC4-4626-B746-13887EF8885F}">
      <dgm:prSet/>
      <dgm:spPr/>
      <dgm:t>
        <a:bodyPr/>
        <a:lstStyle/>
        <a:p>
          <a:endParaRPr lang="en-US"/>
        </a:p>
      </dgm:t>
    </dgm:pt>
    <dgm:pt modelId="{6BAAF69B-72EC-4691-9824-F0DB7D01EF15}" type="pres">
      <dgm:prSet presAssocID="{7C72A992-7961-41A4-9391-F5D247A7333A}" presName="linear" presStyleCnt="0">
        <dgm:presLayoutVars>
          <dgm:animLvl val="lvl"/>
          <dgm:resizeHandles val="exact"/>
        </dgm:presLayoutVars>
      </dgm:prSet>
      <dgm:spPr/>
    </dgm:pt>
    <dgm:pt modelId="{8286FCCF-554A-4840-B2C4-D084848CE02D}" type="pres">
      <dgm:prSet presAssocID="{C5C73048-6E39-4FB6-9623-4610F5108076}" presName="parentText" presStyleLbl="node1" presStyleIdx="0" presStyleCnt="2">
        <dgm:presLayoutVars>
          <dgm:chMax val="0"/>
          <dgm:bulletEnabled val="1"/>
        </dgm:presLayoutVars>
      </dgm:prSet>
      <dgm:spPr/>
    </dgm:pt>
    <dgm:pt modelId="{3E2120C6-8F05-4273-AD44-87970AA642B4}" type="pres">
      <dgm:prSet presAssocID="{C5C73048-6E39-4FB6-9623-4610F5108076}" presName="childText" presStyleLbl="revTx" presStyleIdx="0" presStyleCnt="2">
        <dgm:presLayoutVars>
          <dgm:bulletEnabled val="1"/>
        </dgm:presLayoutVars>
      </dgm:prSet>
      <dgm:spPr/>
    </dgm:pt>
    <dgm:pt modelId="{74DB7449-3BD7-4F68-A9BD-B34932148DD8}" type="pres">
      <dgm:prSet presAssocID="{38DB8940-F05B-4041-96D3-575A9630170A}" presName="parentText" presStyleLbl="node1" presStyleIdx="1" presStyleCnt="2">
        <dgm:presLayoutVars>
          <dgm:chMax val="0"/>
          <dgm:bulletEnabled val="1"/>
        </dgm:presLayoutVars>
      </dgm:prSet>
      <dgm:spPr/>
    </dgm:pt>
    <dgm:pt modelId="{6FB6DC50-B30F-4518-B4D7-A29D674DE0CB}" type="pres">
      <dgm:prSet presAssocID="{38DB8940-F05B-4041-96D3-575A9630170A}" presName="childText" presStyleLbl="revTx" presStyleIdx="1" presStyleCnt="2">
        <dgm:presLayoutVars>
          <dgm:bulletEnabled val="1"/>
        </dgm:presLayoutVars>
      </dgm:prSet>
      <dgm:spPr/>
    </dgm:pt>
  </dgm:ptLst>
  <dgm:cxnLst>
    <dgm:cxn modelId="{65277E0D-F29E-40BA-BAA0-833960A2110A}" srcId="{7C72A992-7961-41A4-9391-F5D247A7333A}" destId="{38DB8940-F05B-4041-96D3-575A9630170A}" srcOrd="1" destOrd="0" parTransId="{B56ED55D-D6D0-40B1-A309-B4909BF0CDF3}" sibTransId="{FE919B79-5505-42D6-8E9F-7C365734B933}"/>
    <dgm:cxn modelId="{CD9B590F-39D6-4658-AD22-12D24CF9A3AF}" srcId="{38DB8940-F05B-4041-96D3-575A9630170A}" destId="{2916BD7D-B045-44D3-826D-31F1518642C5}" srcOrd="1" destOrd="0" parTransId="{35739541-9E21-468D-A476-804D5DEF2A0F}" sibTransId="{5B695DC4-6AFD-41F3-B100-2D9F1B2EB498}"/>
    <dgm:cxn modelId="{55D62416-2F2A-4E5E-ABF9-8D0B7EDA9466}" type="presOf" srcId="{81697CBA-B78C-4871-B8D6-B8292B8B0CF0}" destId="{3E2120C6-8F05-4273-AD44-87970AA642B4}" srcOrd="0" destOrd="0" presId="urn:microsoft.com/office/officeart/2005/8/layout/vList2"/>
    <dgm:cxn modelId="{22F5261C-5048-4F28-8089-7A4D3B8EB86F}" type="presOf" srcId="{85BF086C-EE5A-4643-926A-A92AF164292C}" destId="{3E2120C6-8F05-4273-AD44-87970AA642B4}" srcOrd="0" destOrd="3" presId="urn:microsoft.com/office/officeart/2005/8/layout/vList2"/>
    <dgm:cxn modelId="{52BA3F20-48E3-49A6-8E43-176A00B83ED5}" type="presOf" srcId="{F776C234-5FBF-4E70-8E80-33440B41C994}" destId="{3E2120C6-8F05-4273-AD44-87970AA642B4}" srcOrd="0" destOrd="1" presId="urn:microsoft.com/office/officeart/2005/8/layout/vList2"/>
    <dgm:cxn modelId="{F348D726-9B5F-48E3-9202-FA4526E5B55D}" srcId="{C5C73048-6E39-4FB6-9623-4610F5108076}" destId="{D9991807-EB71-49D2-880B-F01C68596673}" srcOrd="2" destOrd="0" parTransId="{95398282-E12C-43D9-ABD2-9A0165B12F45}" sibTransId="{06E324C5-E560-4A8B-A679-1446A544BA57}"/>
    <dgm:cxn modelId="{EAB73B2C-60BE-4928-8421-8927F19743D4}" type="presOf" srcId="{D9991807-EB71-49D2-880B-F01C68596673}" destId="{3E2120C6-8F05-4273-AD44-87970AA642B4}" srcOrd="0" destOrd="2" presId="urn:microsoft.com/office/officeart/2005/8/layout/vList2"/>
    <dgm:cxn modelId="{3F24C13C-1042-4352-BEB3-DB8DFFDB2D6D}" srcId="{38DB8940-F05B-4041-96D3-575A9630170A}" destId="{73217639-72D0-4B77-84E1-478D2ED6071B}" srcOrd="0" destOrd="0" parTransId="{B592E11E-8410-4265-8CB1-763D5E6342E1}" sibTransId="{87F0C3CD-2073-4BF7-8A91-B49BBC339DD5}"/>
    <dgm:cxn modelId="{82386C3F-27AE-4A52-B6F8-8A96760591B5}" type="presOf" srcId="{2916BD7D-B045-44D3-826D-31F1518642C5}" destId="{6FB6DC50-B30F-4518-B4D7-A29D674DE0CB}" srcOrd="0" destOrd="1" presId="urn:microsoft.com/office/officeart/2005/8/layout/vList2"/>
    <dgm:cxn modelId="{668A164A-A8A9-4C5F-BE1D-5B99AC6B4C96}" type="presOf" srcId="{812B381F-CA17-442D-8A6C-A8EC73FFA21E}" destId="{6FB6DC50-B30F-4518-B4D7-A29D674DE0CB}" srcOrd="0" destOrd="2" presId="urn:microsoft.com/office/officeart/2005/8/layout/vList2"/>
    <dgm:cxn modelId="{69AF9962-D730-4759-BD64-0DACD5B5C877}" type="presOf" srcId="{C5C73048-6E39-4FB6-9623-4610F5108076}" destId="{8286FCCF-554A-4840-B2C4-D084848CE02D}" srcOrd="0" destOrd="0" presId="urn:microsoft.com/office/officeart/2005/8/layout/vList2"/>
    <dgm:cxn modelId="{7BAEA064-2205-49FF-AE52-64967BD4A5B9}" srcId="{C5C73048-6E39-4FB6-9623-4610F5108076}" destId="{F776C234-5FBF-4E70-8E80-33440B41C994}" srcOrd="1" destOrd="0" parTransId="{15A79995-3D03-4F0F-9327-514B79C70D41}" sibTransId="{50665571-90F2-4752-A947-B6BBA83353F0}"/>
    <dgm:cxn modelId="{2F06E464-E4AE-491B-BEA1-67F607712C59}" type="presOf" srcId="{38DB8940-F05B-4041-96D3-575A9630170A}" destId="{74DB7449-3BD7-4F68-A9BD-B34932148DD8}" srcOrd="0" destOrd="0" presId="urn:microsoft.com/office/officeart/2005/8/layout/vList2"/>
    <dgm:cxn modelId="{F1824768-E5C4-48C9-A5EA-7AE3488666E2}" type="presOf" srcId="{73217639-72D0-4B77-84E1-478D2ED6071B}" destId="{6FB6DC50-B30F-4518-B4D7-A29D674DE0CB}" srcOrd="0" destOrd="0" presId="urn:microsoft.com/office/officeart/2005/8/layout/vList2"/>
    <dgm:cxn modelId="{51ECCA74-7187-41D6-879C-5DB40291B4FC}" srcId="{38DB8940-F05B-4041-96D3-575A9630170A}" destId="{812B381F-CA17-442D-8A6C-A8EC73FFA21E}" srcOrd="2" destOrd="0" parTransId="{3A80EEB8-4E30-462E-BD79-075C6F11C159}" sibTransId="{F4A9B1C4-34F2-4993-A927-C0898FDE22A6}"/>
    <dgm:cxn modelId="{04695B7A-2D65-4916-896B-A75E88F9309F}" srcId="{C5C73048-6E39-4FB6-9623-4610F5108076}" destId="{81697CBA-B78C-4871-B8D6-B8292B8B0CF0}" srcOrd="0" destOrd="0" parTransId="{8F585652-91A8-4249-A997-A0A970233A53}" sibTransId="{AD7741C3-7E06-415E-90B1-85A45AD38B1C}"/>
    <dgm:cxn modelId="{539C0F8F-07AE-4948-B381-ECE77F28A127}" srcId="{7C72A992-7961-41A4-9391-F5D247A7333A}" destId="{C5C73048-6E39-4FB6-9623-4610F5108076}" srcOrd="0" destOrd="0" parTransId="{12E6C14F-BA57-419D-AA93-7BB38BC1A701}" sibTransId="{F2FCCD3B-341C-4964-B760-E0ADDE992579}"/>
    <dgm:cxn modelId="{9E7D0EAB-59E1-4704-B03B-4D93E389C9D1}" srcId="{C5C73048-6E39-4FB6-9623-4610F5108076}" destId="{85BF086C-EE5A-4643-926A-A92AF164292C}" srcOrd="3" destOrd="0" parTransId="{207845D1-B671-45B2-B8C0-16E855228273}" sibTransId="{577F43FE-D217-4C8D-A14B-2C20C3833EE4}"/>
    <dgm:cxn modelId="{022158BC-DCC4-4626-B746-13887EF8885F}" srcId="{38DB8940-F05B-4041-96D3-575A9630170A}" destId="{C9105547-45BD-4CE2-AC6A-9D065CF204DB}" srcOrd="3" destOrd="0" parTransId="{03212A3E-FFEB-4DE7-B199-68BF9F4D6665}" sibTransId="{F6A666ED-0369-40C8-85CD-D7135129E9C4}"/>
    <dgm:cxn modelId="{1DC1A8CC-3B26-4BED-985F-B522B8E75F8E}" type="presOf" srcId="{F7C63F8B-06DC-4C6B-99BE-3A42D8B9FFC0}" destId="{3E2120C6-8F05-4273-AD44-87970AA642B4}" srcOrd="0" destOrd="4" presId="urn:microsoft.com/office/officeart/2005/8/layout/vList2"/>
    <dgm:cxn modelId="{886434DD-6660-40D2-8ACE-A16F40528D1A}" type="presOf" srcId="{C9105547-45BD-4CE2-AC6A-9D065CF204DB}" destId="{6FB6DC50-B30F-4518-B4D7-A29D674DE0CB}" srcOrd="0" destOrd="3" presId="urn:microsoft.com/office/officeart/2005/8/layout/vList2"/>
    <dgm:cxn modelId="{DFA9C5E0-2FE0-41B0-83D0-4616AD80E389}" srcId="{C5C73048-6E39-4FB6-9623-4610F5108076}" destId="{F7C63F8B-06DC-4C6B-99BE-3A42D8B9FFC0}" srcOrd="4" destOrd="0" parTransId="{5AC7A1C6-4F29-4A02-9640-274E6ACBEE78}" sibTransId="{7B12FF93-EDAB-4951-AC74-2371AC82A536}"/>
    <dgm:cxn modelId="{C18228F8-1ECB-42B7-B8EC-7E2782C70D70}" type="presOf" srcId="{7C72A992-7961-41A4-9391-F5D247A7333A}" destId="{6BAAF69B-72EC-4691-9824-F0DB7D01EF15}" srcOrd="0" destOrd="0" presId="urn:microsoft.com/office/officeart/2005/8/layout/vList2"/>
    <dgm:cxn modelId="{B5CD1459-7D5F-4F69-8BC3-A8E18EB07C17}" type="presParOf" srcId="{6BAAF69B-72EC-4691-9824-F0DB7D01EF15}" destId="{8286FCCF-554A-4840-B2C4-D084848CE02D}" srcOrd="0" destOrd="0" presId="urn:microsoft.com/office/officeart/2005/8/layout/vList2"/>
    <dgm:cxn modelId="{54467C3A-EABE-4D1B-AEAC-5ED1BC23B848}" type="presParOf" srcId="{6BAAF69B-72EC-4691-9824-F0DB7D01EF15}" destId="{3E2120C6-8F05-4273-AD44-87970AA642B4}" srcOrd="1" destOrd="0" presId="urn:microsoft.com/office/officeart/2005/8/layout/vList2"/>
    <dgm:cxn modelId="{412E4A95-15A0-400E-ADF0-47D22543E269}" type="presParOf" srcId="{6BAAF69B-72EC-4691-9824-F0DB7D01EF15}" destId="{74DB7449-3BD7-4F68-A9BD-B34932148DD8}" srcOrd="2" destOrd="0" presId="urn:microsoft.com/office/officeart/2005/8/layout/vList2"/>
    <dgm:cxn modelId="{218B9D47-C5FB-402A-B044-36D7904A406F}" type="presParOf" srcId="{6BAAF69B-72EC-4691-9824-F0DB7D01EF15}" destId="{6FB6DC50-B30F-4518-B4D7-A29D674DE0C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3336D-58FD-4ED5-B332-6464DC15559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28CAEA1-8479-4633-AB39-D5593D8F2971}">
      <dgm:prSet phldrT="[Text]"/>
      <dgm:spPr>
        <a:solidFill>
          <a:schemeClr val="accent4"/>
        </a:solidFill>
      </dgm:spPr>
      <dgm:t>
        <a:bodyPr/>
        <a:lstStyle/>
        <a:p>
          <a:r>
            <a:rPr lang="en-US" dirty="0"/>
            <a:t>School</a:t>
          </a:r>
        </a:p>
      </dgm:t>
    </dgm:pt>
    <dgm:pt modelId="{7CF5E34A-370E-428E-A43F-B04525F92C78}" type="parTrans" cxnId="{272C5DAE-FB1A-4CB4-B309-95D872EC43A1}">
      <dgm:prSet/>
      <dgm:spPr/>
      <dgm:t>
        <a:bodyPr/>
        <a:lstStyle/>
        <a:p>
          <a:endParaRPr lang="en-US"/>
        </a:p>
      </dgm:t>
    </dgm:pt>
    <dgm:pt modelId="{ECE7A6FD-EA05-442B-89F1-A73EB4B31BC7}" type="sibTrans" cxnId="{272C5DAE-FB1A-4CB4-B309-95D872EC43A1}">
      <dgm:prSet/>
      <dgm:spPr/>
      <dgm:t>
        <a:bodyPr/>
        <a:lstStyle/>
        <a:p>
          <a:endParaRPr lang="en-US"/>
        </a:p>
      </dgm:t>
    </dgm:pt>
    <dgm:pt modelId="{3843052B-B10C-4466-B053-27D3B1A30D8B}">
      <dgm:prSet phldrT="[Text]"/>
      <dgm:spPr>
        <a:solidFill>
          <a:schemeClr val="accent5"/>
        </a:solidFill>
      </dgm:spPr>
      <dgm:t>
        <a:bodyPr/>
        <a:lstStyle/>
        <a:p>
          <a:r>
            <a:rPr lang="en-US" dirty="0"/>
            <a:t>Primary Care</a:t>
          </a:r>
        </a:p>
      </dgm:t>
    </dgm:pt>
    <dgm:pt modelId="{3F3459EC-81D0-4E98-A683-3C09E016E0ED}" type="parTrans" cxnId="{01F20D0D-DB3A-4B7F-AE4F-70E278F3D935}">
      <dgm:prSet/>
      <dgm:spPr/>
      <dgm:t>
        <a:bodyPr/>
        <a:lstStyle/>
        <a:p>
          <a:endParaRPr lang="en-US"/>
        </a:p>
      </dgm:t>
    </dgm:pt>
    <dgm:pt modelId="{213FC1E2-1369-4644-8391-37760E3DE896}" type="sibTrans" cxnId="{01F20D0D-DB3A-4B7F-AE4F-70E278F3D935}">
      <dgm:prSet/>
      <dgm:spPr/>
      <dgm:t>
        <a:bodyPr/>
        <a:lstStyle/>
        <a:p>
          <a:endParaRPr lang="en-US"/>
        </a:p>
      </dgm:t>
    </dgm:pt>
    <dgm:pt modelId="{B823EC84-BD9D-4D55-89C5-4B24FB3347BB}">
      <dgm:prSet phldrT="[Text]"/>
      <dgm:spPr>
        <a:solidFill>
          <a:schemeClr val="accent3"/>
        </a:solidFill>
      </dgm:spPr>
      <dgm:t>
        <a:bodyPr/>
        <a:lstStyle/>
        <a:p>
          <a:r>
            <a:rPr lang="en-US" dirty="0"/>
            <a:t>Remote Hospital</a:t>
          </a:r>
        </a:p>
      </dgm:t>
    </dgm:pt>
    <dgm:pt modelId="{B10A7ED9-EE32-4E0B-B305-05C7E56460FC}" type="parTrans" cxnId="{43155F38-457A-4C4E-BCAC-1BF26F221A8C}">
      <dgm:prSet/>
      <dgm:spPr/>
      <dgm:t>
        <a:bodyPr/>
        <a:lstStyle/>
        <a:p>
          <a:endParaRPr lang="en-US"/>
        </a:p>
      </dgm:t>
    </dgm:pt>
    <dgm:pt modelId="{B6A5038E-F589-4EB8-8837-806ECE2C6468}" type="sibTrans" cxnId="{43155F38-457A-4C4E-BCAC-1BF26F221A8C}">
      <dgm:prSet/>
      <dgm:spPr/>
      <dgm:t>
        <a:bodyPr/>
        <a:lstStyle/>
        <a:p>
          <a:endParaRPr lang="en-US"/>
        </a:p>
      </dgm:t>
    </dgm:pt>
    <dgm:pt modelId="{27FD0F5B-D557-4118-B04C-2223D6838341}">
      <dgm:prSet phldrT="[Text]"/>
      <dgm:spPr>
        <a:solidFill>
          <a:schemeClr val="accent6"/>
        </a:solidFill>
      </dgm:spPr>
      <dgm:t>
        <a:bodyPr/>
        <a:lstStyle/>
        <a:p>
          <a:r>
            <a:rPr lang="en-US" dirty="0"/>
            <a:t>Home</a:t>
          </a:r>
        </a:p>
      </dgm:t>
    </dgm:pt>
    <dgm:pt modelId="{E6BE5E8E-D4DC-4139-8932-F6A0DC33A7EE}" type="parTrans" cxnId="{56F10300-C8F8-4495-B21E-AB37DD09E889}">
      <dgm:prSet/>
      <dgm:spPr/>
      <dgm:t>
        <a:bodyPr/>
        <a:lstStyle/>
        <a:p>
          <a:endParaRPr lang="en-US"/>
        </a:p>
      </dgm:t>
    </dgm:pt>
    <dgm:pt modelId="{73DCF6E1-AD2D-4AC4-9F59-25EE341021AC}" type="sibTrans" cxnId="{56F10300-C8F8-4495-B21E-AB37DD09E889}">
      <dgm:prSet/>
      <dgm:spPr/>
      <dgm:t>
        <a:bodyPr/>
        <a:lstStyle/>
        <a:p>
          <a:endParaRPr lang="en-US"/>
        </a:p>
      </dgm:t>
    </dgm:pt>
    <dgm:pt modelId="{3F1FE018-2F0D-4E36-9C5C-7BE1D9D8366F}" type="pres">
      <dgm:prSet presAssocID="{CB13336D-58FD-4ED5-B332-6464DC155593}" presName="cycleMatrixDiagram" presStyleCnt="0">
        <dgm:presLayoutVars>
          <dgm:chMax val="1"/>
          <dgm:dir/>
          <dgm:animLvl val="lvl"/>
          <dgm:resizeHandles val="exact"/>
        </dgm:presLayoutVars>
      </dgm:prSet>
      <dgm:spPr/>
    </dgm:pt>
    <dgm:pt modelId="{8C1937E7-E211-4734-A261-A5C3155A63CB}" type="pres">
      <dgm:prSet presAssocID="{CB13336D-58FD-4ED5-B332-6464DC155593}" presName="children" presStyleCnt="0"/>
      <dgm:spPr/>
    </dgm:pt>
    <dgm:pt modelId="{A952D747-3624-4E88-8D94-5A7EB0D967E6}" type="pres">
      <dgm:prSet presAssocID="{CB13336D-58FD-4ED5-B332-6464DC155593}" presName="childPlaceholder" presStyleCnt="0"/>
      <dgm:spPr/>
    </dgm:pt>
    <dgm:pt modelId="{4AA71D59-75DC-49DF-AB7B-B6535BE9DFCD}" type="pres">
      <dgm:prSet presAssocID="{CB13336D-58FD-4ED5-B332-6464DC155593}" presName="circle" presStyleCnt="0"/>
      <dgm:spPr/>
    </dgm:pt>
    <dgm:pt modelId="{0F2AD5ED-B70E-4B7C-AA1C-2E3071213DD3}" type="pres">
      <dgm:prSet presAssocID="{CB13336D-58FD-4ED5-B332-6464DC155593}" presName="quadrant1" presStyleLbl="node1" presStyleIdx="0" presStyleCnt="4" custLinFactNeighborY="1489">
        <dgm:presLayoutVars>
          <dgm:chMax val="1"/>
          <dgm:bulletEnabled val="1"/>
        </dgm:presLayoutVars>
      </dgm:prSet>
      <dgm:spPr/>
    </dgm:pt>
    <dgm:pt modelId="{ACA8B18B-155F-4F94-8A62-54A9EF49BDE3}" type="pres">
      <dgm:prSet presAssocID="{CB13336D-58FD-4ED5-B332-6464DC155593}" presName="quadrant2" presStyleLbl="node1" presStyleIdx="1" presStyleCnt="4">
        <dgm:presLayoutVars>
          <dgm:chMax val="1"/>
          <dgm:bulletEnabled val="1"/>
        </dgm:presLayoutVars>
      </dgm:prSet>
      <dgm:spPr/>
    </dgm:pt>
    <dgm:pt modelId="{4F8AD0BB-F4CF-44AA-B516-8B55F56A3B79}" type="pres">
      <dgm:prSet presAssocID="{CB13336D-58FD-4ED5-B332-6464DC155593}" presName="quadrant3" presStyleLbl="node1" presStyleIdx="2" presStyleCnt="4">
        <dgm:presLayoutVars>
          <dgm:chMax val="1"/>
          <dgm:bulletEnabled val="1"/>
        </dgm:presLayoutVars>
      </dgm:prSet>
      <dgm:spPr/>
    </dgm:pt>
    <dgm:pt modelId="{C35552DB-D8CC-4BE1-8173-46E7F3101D43}" type="pres">
      <dgm:prSet presAssocID="{CB13336D-58FD-4ED5-B332-6464DC155593}" presName="quadrant4" presStyleLbl="node1" presStyleIdx="3" presStyleCnt="4">
        <dgm:presLayoutVars>
          <dgm:chMax val="1"/>
          <dgm:bulletEnabled val="1"/>
        </dgm:presLayoutVars>
      </dgm:prSet>
      <dgm:spPr/>
    </dgm:pt>
    <dgm:pt modelId="{2D396291-39C7-41A7-9277-124F5E098FEB}" type="pres">
      <dgm:prSet presAssocID="{CB13336D-58FD-4ED5-B332-6464DC155593}" presName="quadrantPlaceholder" presStyleCnt="0"/>
      <dgm:spPr/>
    </dgm:pt>
    <dgm:pt modelId="{4B63403C-5785-4E8A-A303-29C40186A0E2}" type="pres">
      <dgm:prSet presAssocID="{CB13336D-58FD-4ED5-B332-6464DC155593}" presName="center1" presStyleLbl="fgShp" presStyleIdx="0" presStyleCnt="2"/>
      <dgm:spPr/>
    </dgm:pt>
    <dgm:pt modelId="{FEED0624-4ADA-4FC2-B7B3-BFAE73B1DA30}" type="pres">
      <dgm:prSet presAssocID="{CB13336D-58FD-4ED5-B332-6464DC155593}" presName="center2" presStyleLbl="fgShp" presStyleIdx="1" presStyleCnt="2"/>
      <dgm:spPr/>
    </dgm:pt>
  </dgm:ptLst>
  <dgm:cxnLst>
    <dgm:cxn modelId="{56F10300-C8F8-4495-B21E-AB37DD09E889}" srcId="{CB13336D-58FD-4ED5-B332-6464DC155593}" destId="{27FD0F5B-D557-4118-B04C-2223D6838341}" srcOrd="3" destOrd="0" parTransId="{E6BE5E8E-D4DC-4139-8932-F6A0DC33A7EE}" sibTransId="{73DCF6E1-AD2D-4AC4-9F59-25EE341021AC}"/>
    <dgm:cxn modelId="{01F20D0D-DB3A-4B7F-AE4F-70E278F3D935}" srcId="{CB13336D-58FD-4ED5-B332-6464DC155593}" destId="{3843052B-B10C-4466-B053-27D3B1A30D8B}" srcOrd="1" destOrd="0" parTransId="{3F3459EC-81D0-4E98-A683-3C09E016E0ED}" sibTransId="{213FC1E2-1369-4644-8391-37760E3DE896}"/>
    <dgm:cxn modelId="{43155F38-457A-4C4E-BCAC-1BF26F221A8C}" srcId="{CB13336D-58FD-4ED5-B332-6464DC155593}" destId="{B823EC84-BD9D-4D55-89C5-4B24FB3347BB}" srcOrd="2" destOrd="0" parTransId="{B10A7ED9-EE32-4E0B-B305-05C7E56460FC}" sibTransId="{B6A5038E-F589-4EB8-8837-806ECE2C6468}"/>
    <dgm:cxn modelId="{EA5EB658-77D8-48C0-A727-DEADDD4C4820}" type="presOf" srcId="{3843052B-B10C-4466-B053-27D3B1A30D8B}" destId="{ACA8B18B-155F-4F94-8A62-54A9EF49BDE3}" srcOrd="0" destOrd="0" presId="urn:microsoft.com/office/officeart/2005/8/layout/cycle4"/>
    <dgm:cxn modelId="{574B5D75-A6BE-42C3-B8F4-7D9D440D230B}" type="presOf" srcId="{B823EC84-BD9D-4D55-89C5-4B24FB3347BB}" destId="{4F8AD0BB-F4CF-44AA-B516-8B55F56A3B79}" srcOrd="0" destOrd="0" presId="urn:microsoft.com/office/officeart/2005/8/layout/cycle4"/>
    <dgm:cxn modelId="{6E3DD282-F9E1-4A00-8715-9A9BA4E92D8C}" type="presOf" srcId="{CB13336D-58FD-4ED5-B332-6464DC155593}" destId="{3F1FE018-2F0D-4E36-9C5C-7BE1D9D8366F}" srcOrd="0" destOrd="0" presId="urn:microsoft.com/office/officeart/2005/8/layout/cycle4"/>
    <dgm:cxn modelId="{AA1AF3A0-C8F3-4831-98BA-F72F77E82700}" type="presOf" srcId="{928CAEA1-8479-4633-AB39-D5593D8F2971}" destId="{0F2AD5ED-B70E-4B7C-AA1C-2E3071213DD3}" srcOrd="0" destOrd="0" presId="urn:microsoft.com/office/officeart/2005/8/layout/cycle4"/>
    <dgm:cxn modelId="{272C5DAE-FB1A-4CB4-B309-95D872EC43A1}" srcId="{CB13336D-58FD-4ED5-B332-6464DC155593}" destId="{928CAEA1-8479-4633-AB39-D5593D8F2971}" srcOrd="0" destOrd="0" parTransId="{7CF5E34A-370E-428E-A43F-B04525F92C78}" sibTransId="{ECE7A6FD-EA05-442B-89F1-A73EB4B31BC7}"/>
    <dgm:cxn modelId="{EC2648B8-8452-479B-8724-AA0271DCA8D5}" type="presOf" srcId="{27FD0F5B-D557-4118-B04C-2223D6838341}" destId="{C35552DB-D8CC-4BE1-8173-46E7F3101D43}" srcOrd="0" destOrd="0" presId="urn:microsoft.com/office/officeart/2005/8/layout/cycle4"/>
    <dgm:cxn modelId="{10BD3501-6668-420D-881C-60B41511A96F}" type="presParOf" srcId="{3F1FE018-2F0D-4E36-9C5C-7BE1D9D8366F}" destId="{8C1937E7-E211-4734-A261-A5C3155A63CB}" srcOrd="0" destOrd="0" presId="urn:microsoft.com/office/officeart/2005/8/layout/cycle4"/>
    <dgm:cxn modelId="{BBDAB95E-7CD3-4F2E-B54C-140523B49FA0}" type="presParOf" srcId="{8C1937E7-E211-4734-A261-A5C3155A63CB}" destId="{A952D747-3624-4E88-8D94-5A7EB0D967E6}" srcOrd="0" destOrd="0" presId="urn:microsoft.com/office/officeart/2005/8/layout/cycle4"/>
    <dgm:cxn modelId="{99185B73-DB36-4C72-8FCF-A54CCEA33E3B}" type="presParOf" srcId="{3F1FE018-2F0D-4E36-9C5C-7BE1D9D8366F}" destId="{4AA71D59-75DC-49DF-AB7B-B6535BE9DFCD}" srcOrd="1" destOrd="0" presId="urn:microsoft.com/office/officeart/2005/8/layout/cycle4"/>
    <dgm:cxn modelId="{750A0C1B-B4BF-4F08-AE37-D11DEE119638}" type="presParOf" srcId="{4AA71D59-75DC-49DF-AB7B-B6535BE9DFCD}" destId="{0F2AD5ED-B70E-4B7C-AA1C-2E3071213DD3}" srcOrd="0" destOrd="0" presId="urn:microsoft.com/office/officeart/2005/8/layout/cycle4"/>
    <dgm:cxn modelId="{EACACB4F-EA0F-4835-8A54-200368462C86}" type="presParOf" srcId="{4AA71D59-75DC-49DF-AB7B-B6535BE9DFCD}" destId="{ACA8B18B-155F-4F94-8A62-54A9EF49BDE3}" srcOrd="1" destOrd="0" presId="urn:microsoft.com/office/officeart/2005/8/layout/cycle4"/>
    <dgm:cxn modelId="{1F289DAC-FF34-49E2-91F6-717C9E410944}" type="presParOf" srcId="{4AA71D59-75DC-49DF-AB7B-B6535BE9DFCD}" destId="{4F8AD0BB-F4CF-44AA-B516-8B55F56A3B79}" srcOrd="2" destOrd="0" presId="urn:microsoft.com/office/officeart/2005/8/layout/cycle4"/>
    <dgm:cxn modelId="{73B4D5ED-C1F5-4F78-AC62-A70CE66CA952}" type="presParOf" srcId="{4AA71D59-75DC-49DF-AB7B-B6535BE9DFCD}" destId="{C35552DB-D8CC-4BE1-8173-46E7F3101D43}" srcOrd="3" destOrd="0" presId="urn:microsoft.com/office/officeart/2005/8/layout/cycle4"/>
    <dgm:cxn modelId="{28CC0C27-062B-4B53-8405-36F082B9D3A2}" type="presParOf" srcId="{4AA71D59-75DC-49DF-AB7B-B6535BE9DFCD}" destId="{2D396291-39C7-41A7-9277-124F5E098FEB}" srcOrd="4" destOrd="0" presId="urn:microsoft.com/office/officeart/2005/8/layout/cycle4"/>
    <dgm:cxn modelId="{E1A58794-00D3-49E9-A39B-759DB4FBB330}" type="presParOf" srcId="{3F1FE018-2F0D-4E36-9C5C-7BE1D9D8366F}" destId="{4B63403C-5785-4E8A-A303-29C40186A0E2}" srcOrd="2" destOrd="0" presId="urn:microsoft.com/office/officeart/2005/8/layout/cycle4"/>
    <dgm:cxn modelId="{99E2F2EF-5C8F-4447-9AA0-269B5AFDB7B2}" type="presParOf" srcId="{3F1FE018-2F0D-4E36-9C5C-7BE1D9D8366F}" destId="{FEED0624-4ADA-4FC2-B7B3-BFAE73B1DA3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13336D-58FD-4ED5-B332-6464DC15559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28CAEA1-8479-4633-AB39-D5593D8F2971}">
      <dgm:prSet phldrT="[Text]"/>
      <dgm:spPr>
        <a:solidFill>
          <a:schemeClr val="accent4"/>
        </a:solidFill>
      </dgm:spPr>
      <dgm:t>
        <a:bodyPr/>
        <a:lstStyle/>
        <a:p>
          <a:r>
            <a:rPr lang="en-US" dirty="0"/>
            <a:t>School</a:t>
          </a:r>
        </a:p>
      </dgm:t>
    </dgm:pt>
    <dgm:pt modelId="{7CF5E34A-370E-428E-A43F-B04525F92C78}" type="parTrans" cxnId="{272C5DAE-FB1A-4CB4-B309-95D872EC43A1}">
      <dgm:prSet/>
      <dgm:spPr/>
      <dgm:t>
        <a:bodyPr/>
        <a:lstStyle/>
        <a:p>
          <a:endParaRPr lang="en-US"/>
        </a:p>
      </dgm:t>
    </dgm:pt>
    <dgm:pt modelId="{ECE7A6FD-EA05-442B-89F1-A73EB4B31BC7}" type="sibTrans" cxnId="{272C5DAE-FB1A-4CB4-B309-95D872EC43A1}">
      <dgm:prSet/>
      <dgm:spPr/>
      <dgm:t>
        <a:bodyPr/>
        <a:lstStyle/>
        <a:p>
          <a:endParaRPr lang="en-US"/>
        </a:p>
      </dgm:t>
    </dgm:pt>
    <dgm:pt modelId="{721157D2-48F2-4F31-A674-1EB591A5CD1E}">
      <dgm:prSet phldrT="[Text]" custT="1"/>
      <dgm:spPr/>
      <dgm:t>
        <a:bodyPr/>
        <a:lstStyle/>
        <a:p>
          <a:pPr algn="l"/>
          <a:r>
            <a:rPr lang="en-US" sz="1100" dirty="0">
              <a:solidFill>
                <a:srgbClr val="00B050"/>
              </a:solidFill>
            </a:rPr>
            <a:t> Integrate BH to school</a:t>
          </a:r>
        </a:p>
      </dgm:t>
    </dgm:pt>
    <dgm:pt modelId="{E4CDAF50-D0B6-477A-BE0E-312EC3DE08CA}" type="parTrans" cxnId="{D8FC7861-5D79-4921-BA31-E14EE525DEA7}">
      <dgm:prSet/>
      <dgm:spPr/>
      <dgm:t>
        <a:bodyPr/>
        <a:lstStyle/>
        <a:p>
          <a:endParaRPr lang="en-US"/>
        </a:p>
      </dgm:t>
    </dgm:pt>
    <dgm:pt modelId="{0E2267AF-F4CC-45B2-AA03-156286134518}" type="sibTrans" cxnId="{D8FC7861-5D79-4921-BA31-E14EE525DEA7}">
      <dgm:prSet/>
      <dgm:spPr/>
      <dgm:t>
        <a:bodyPr/>
        <a:lstStyle/>
        <a:p>
          <a:endParaRPr lang="en-US"/>
        </a:p>
      </dgm:t>
    </dgm:pt>
    <dgm:pt modelId="{3843052B-B10C-4466-B053-27D3B1A30D8B}">
      <dgm:prSet phldrT="[Text]"/>
      <dgm:spPr>
        <a:solidFill>
          <a:schemeClr val="accent5"/>
        </a:solidFill>
      </dgm:spPr>
      <dgm:t>
        <a:bodyPr/>
        <a:lstStyle/>
        <a:p>
          <a:r>
            <a:rPr lang="en-US" dirty="0"/>
            <a:t>Primary Care</a:t>
          </a:r>
        </a:p>
      </dgm:t>
    </dgm:pt>
    <dgm:pt modelId="{3F3459EC-81D0-4E98-A683-3C09E016E0ED}" type="parTrans" cxnId="{01F20D0D-DB3A-4B7F-AE4F-70E278F3D935}">
      <dgm:prSet/>
      <dgm:spPr/>
      <dgm:t>
        <a:bodyPr/>
        <a:lstStyle/>
        <a:p>
          <a:endParaRPr lang="en-US"/>
        </a:p>
      </dgm:t>
    </dgm:pt>
    <dgm:pt modelId="{213FC1E2-1369-4644-8391-37760E3DE896}" type="sibTrans" cxnId="{01F20D0D-DB3A-4B7F-AE4F-70E278F3D935}">
      <dgm:prSet/>
      <dgm:spPr/>
      <dgm:t>
        <a:bodyPr/>
        <a:lstStyle/>
        <a:p>
          <a:endParaRPr lang="en-US"/>
        </a:p>
      </dgm:t>
    </dgm:pt>
    <dgm:pt modelId="{F2B62628-F3F4-4FE9-9D6D-65768A46E79D}">
      <dgm:prSet phldrT="[Text]" custT="1"/>
      <dgm:spPr/>
      <dgm:t>
        <a:bodyPr/>
        <a:lstStyle/>
        <a:p>
          <a:r>
            <a:rPr lang="en-US" sz="1100" dirty="0"/>
            <a:t> Integrated Primary Care</a:t>
          </a:r>
        </a:p>
      </dgm:t>
    </dgm:pt>
    <dgm:pt modelId="{C3E82D79-C091-4EE4-BDA8-E49A96C77904}" type="parTrans" cxnId="{7C990C91-074B-4EDC-AED1-87E577318253}">
      <dgm:prSet/>
      <dgm:spPr/>
      <dgm:t>
        <a:bodyPr/>
        <a:lstStyle/>
        <a:p>
          <a:endParaRPr lang="en-US"/>
        </a:p>
      </dgm:t>
    </dgm:pt>
    <dgm:pt modelId="{D42F9D9D-4053-410D-BC33-0E1ED7AE347C}" type="sibTrans" cxnId="{7C990C91-074B-4EDC-AED1-87E577318253}">
      <dgm:prSet/>
      <dgm:spPr/>
      <dgm:t>
        <a:bodyPr/>
        <a:lstStyle/>
        <a:p>
          <a:endParaRPr lang="en-US"/>
        </a:p>
      </dgm:t>
    </dgm:pt>
    <dgm:pt modelId="{B823EC84-BD9D-4D55-89C5-4B24FB3347BB}">
      <dgm:prSet phldrT="[Text]"/>
      <dgm:spPr>
        <a:solidFill>
          <a:schemeClr val="accent3"/>
        </a:solidFill>
      </dgm:spPr>
      <dgm:t>
        <a:bodyPr/>
        <a:lstStyle/>
        <a:p>
          <a:r>
            <a:rPr lang="en-US" dirty="0"/>
            <a:t>Remote Hospital</a:t>
          </a:r>
        </a:p>
      </dgm:t>
    </dgm:pt>
    <dgm:pt modelId="{B10A7ED9-EE32-4E0B-B305-05C7E56460FC}" type="parTrans" cxnId="{43155F38-457A-4C4E-BCAC-1BF26F221A8C}">
      <dgm:prSet/>
      <dgm:spPr/>
      <dgm:t>
        <a:bodyPr/>
        <a:lstStyle/>
        <a:p>
          <a:endParaRPr lang="en-US"/>
        </a:p>
      </dgm:t>
    </dgm:pt>
    <dgm:pt modelId="{B6A5038E-F589-4EB8-8837-806ECE2C6468}" type="sibTrans" cxnId="{43155F38-457A-4C4E-BCAC-1BF26F221A8C}">
      <dgm:prSet/>
      <dgm:spPr/>
      <dgm:t>
        <a:bodyPr/>
        <a:lstStyle/>
        <a:p>
          <a:endParaRPr lang="en-US"/>
        </a:p>
      </dgm:t>
    </dgm:pt>
    <dgm:pt modelId="{F810E5D7-F5C4-4AF2-BC89-7789DDF1DDFC}">
      <dgm:prSet phldrT="[Text]" custT="1"/>
      <dgm:spPr/>
      <dgm:t>
        <a:bodyPr rIns="0"/>
        <a:lstStyle/>
        <a:p>
          <a:r>
            <a:rPr lang="en-US" sz="1100" dirty="0">
              <a:solidFill>
                <a:srgbClr val="00B050"/>
              </a:solidFill>
            </a:rPr>
            <a:t> Triage Assessments</a:t>
          </a:r>
        </a:p>
      </dgm:t>
    </dgm:pt>
    <dgm:pt modelId="{ECE6AD31-07EC-4C0D-9FA1-EECF4BDA4BF0}" type="parTrans" cxnId="{9B80B261-2A11-4392-885D-3F9FD58A13D9}">
      <dgm:prSet/>
      <dgm:spPr/>
      <dgm:t>
        <a:bodyPr/>
        <a:lstStyle/>
        <a:p>
          <a:endParaRPr lang="en-US"/>
        </a:p>
      </dgm:t>
    </dgm:pt>
    <dgm:pt modelId="{8309AC58-B6FA-4568-B75D-9846D38EE2A0}" type="sibTrans" cxnId="{9B80B261-2A11-4392-885D-3F9FD58A13D9}">
      <dgm:prSet/>
      <dgm:spPr/>
      <dgm:t>
        <a:bodyPr/>
        <a:lstStyle/>
        <a:p>
          <a:endParaRPr lang="en-US"/>
        </a:p>
      </dgm:t>
    </dgm:pt>
    <dgm:pt modelId="{27FD0F5B-D557-4118-B04C-2223D6838341}">
      <dgm:prSet phldrT="[Text]"/>
      <dgm:spPr>
        <a:solidFill>
          <a:schemeClr val="accent6"/>
        </a:solidFill>
      </dgm:spPr>
      <dgm:t>
        <a:bodyPr/>
        <a:lstStyle/>
        <a:p>
          <a:r>
            <a:rPr lang="en-US" dirty="0"/>
            <a:t>Home</a:t>
          </a:r>
        </a:p>
      </dgm:t>
    </dgm:pt>
    <dgm:pt modelId="{E6BE5E8E-D4DC-4139-8932-F6A0DC33A7EE}" type="parTrans" cxnId="{56F10300-C8F8-4495-B21E-AB37DD09E889}">
      <dgm:prSet/>
      <dgm:spPr/>
      <dgm:t>
        <a:bodyPr/>
        <a:lstStyle/>
        <a:p>
          <a:endParaRPr lang="en-US"/>
        </a:p>
      </dgm:t>
    </dgm:pt>
    <dgm:pt modelId="{73DCF6E1-AD2D-4AC4-9F59-25EE341021AC}" type="sibTrans" cxnId="{56F10300-C8F8-4495-B21E-AB37DD09E889}">
      <dgm:prSet/>
      <dgm:spPr/>
      <dgm:t>
        <a:bodyPr/>
        <a:lstStyle/>
        <a:p>
          <a:endParaRPr lang="en-US"/>
        </a:p>
      </dgm:t>
    </dgm:pt>
    <dgm:pt modelId="{B99FD86B-64A6-49BC-992F-3D7581B8CEEA}">
      <dgm:prSet phldrT="[Text]" custT="1"/>
      <dgm:spPr/>
      <dgm:t>
        <a:bodyPr tIns="0"/>
        <a:lstStyle/>
        <a:p>
          <a:r>
            <a:rPr lang="en-US" sz="1100" dirty="0"/>
            <a:t> Parent Education Programs</a:t>
          </a:r>
        </a:p>
      </dgm:t>
    </dgm:pt>
    <dgm:pt modelId="{0075C201-2E44-4521-BA1F-FA5244B292C0}" type="parTrans" cxnId="{BB6863D5-1201-4E54-8B0A-1EF0F9267C4B}">
      <dgm:prSet/>
      <dgm:spPr/>
      <dgm:t>
        <a:bodyPr/>
        <a:lstStyle/>
        <a:p>
          <a:endParaRPr lang="en-US"/>
        </a:p>
      </dgm:t>
    </dgm:pt>
    <dgm:pt modelId="{A987A41F-2751-46F1-9171-0EC4CB79B634}" type="sibTrans" cxnId="{BB6863D5-1201-4E54-8B0A-1EF0F9267C4B}">
      <dgm:prSet/>
      <dgm:spPr/>
      <dgm:t>
        <a:bodyPr/>
        <a:lstStyle/>
        <a:p>
          <a:endParaRPr lang="en-US"/>
        </a:p>
      </dgm:t>
    </dgm:pt>
    <dgm:pt modelId="{219B0306-CACA-4084-A2FD-C9789A79545F}">
      <dgm:prSet custT="1"/>
      <dgm:spPr/>
      <dgm:t>
        <a:bodyPr/>
        <a:lstStyle/>
        <a:p>
          <a:pPr algn="l"/>
          <a:r>
            <a:rPr lang="fr-FR" sz="1100" dirty="0"/>
            <a:t> Suicide Prevention</a:t>
          </a:r>
          <a:endParaRPr lang="en-US" sz="1100" dirty="0"/>
        </a:p>
      </dgm:t>
    </dgm:pt>
    <dgm:pt modelId="{38B00757-6D74-42E0-89FF-34CCC39FB5F0}" type="parTrans" cxnId="{A6C67E8D-C32A-4182-BA2D-297C44F02B0E}">
      <dgm:prSet/>
      <dgm:spPr/>
      <dgm:t>
        <a:bodyPr/>
        <a:lstStyle/>
        <a:p>
          <a:endParaRPr lang="en-US"/>
        </a:p>
      </dgm:t>
    </dgm:pt>
    <dgm:pt modelId="{3647E79F-8544-4682-85CA-A6A1A5CDB3EE}" type="sibTrans" cxnId="{A6C67E8D-C32A-4182-BA2D-297C44F02B0E}">
      <dgm:prSet/>
      <dgm:spPr/>
      <dgm:t>
        <a:bodyPr/>
        <a:lstStyle/>
        <a:p>
          <a:endParaRPr lang="en-US"/>
        </a:p>
      </dgm:t>
    </dgm:pt>
    <dgm:pt modelId="{D94A3F3E-7884-4FCE-9A64-B1BCD1B82E45}">
      <dgm:prSet custT="1"/>
      <dgm:spPr/>
      <dgm:t>
        <a:bodyPr/>
        <a:lstStyle/>
        <a:p>
          <a:pPr algn="l"/>
          <a:r>
            <a:rPr lang="pt-BR" sz="1100" dirty="0"/>
            <a:t> PAX good behaviors</a:t>
          </a:r>
          <a:endParaRPr lang="en-US" sz="1100" dirty="0">
            <a:solidFill>
              <a:srgbClr val="00B050"/>
            </a:solidFill>
          </a:endParaRPr>
        </a:p>
      </dgm:t>
    </dgm:pt>
    <dgm:pt modelId="{C921E085-FF35-4D85-B76C-9B5AA7C48686}" type="parTrans" cxnId="{CF6E7C40-CD4E-45EE-80F9-EE545670B9CE}">
      <dgm:prSet/>
      <dgm:spPr/>
      <dgm:t>
        <a:bodyPr/>
        <a:lstStyle/>
        <a:p>
          <a:endParaRPr lang="en-US"/>
        </a:p>
      </dgm:t>
    </dgm:pt>
    <dgm:pt modelId="{67356B80-BA04-4546-9520-83AE1C98A405}" type="sibTrans" cxnId="{CF6E7C40-CD4E-45EE-80F9-EE545670B9CE}">
      <dgm:prSet/>
      <dgm:spPr/>
      <dgm:t>
        <a:bodyPr/>
        <a:lstStyle/>
        <a:p>
          <a:endParaRPr lang="en-US"/>
        </a:p>
      </dgm:t>
    </dgm:pt>
    <dgm:pt modelId="{DC36342C-9CF4-4DE7-8183-298EE23C2484}">
      <dgm:prSet custT="1"/>
      <dgm:spPr/>
      <dgm:t>
        <a:bodyPr/>
        <a:lstStyle/>
        <a:p>
          <a:pPr algn="l"/>
          <a:r>
            <a:rPr lang="fr-FR" sz="1100" dirty="0">
              <a:solidFill>
                <a:srgbClr val="00B050"/>
              </a:solidFill>
            </a:rPr>
            <a:t> Psychology consultation</a:t>
          </a:r>
          <a:endParaRPr lang="en-US" sz="1100" dirty="0">
            <a:solidFill>
              <a:srgbClr val="00B050"/>
            </a:solidFill>
          </a:endParaRPr>
        </a:p>
      </dgm:t>
    </dgm:pt>
    <dgm:pt modelId="{B4B6E680-ADDB-4766-B2D9-E397B7B76173}" type="parTrans" cxnId="{BDBFC98B-07EC-453A-8994-652913B28EF6}">
      <dgm:prSet/>
      <dgm:spPr/>
      <dgm:t>
        <a:bodyPr/>
        <a:lstStyle/>
        <a:p>
          <a:endParaRPr lang="en-US"/>
        </a:p>
      </dgm:t>
    </dgm:pt>
    <dgm:pt modelId="{9098E4F0-5C72-43F6-ADD1-CFB17B3D8F24}" type="sibTrans" cxnId="{BDBFC98B-07EC-453A-8994-652913B28EF6}">
      <dgm:prSet/>
      <dgm:spPr/>
      <dgm:t>
        <a:bodyPr/>
        <a:lstStyle/>
        <a:p>
          <a:endParaRPr lang="en-US"/>
        </a:p>
      </dgm:t>
    </dgm:pt>
    <dgm:pt modelId="{BF27EF58-AF77-4095-9FCD-46CDBC95618E}">
      <dgm:prSet phldrT="[Text]" custT="1"/>
      <dgm:spPr/>
      <dgm:t>
        <a:bodyPr/>
        <a:lstStyle/>
        <a:p>
          <a:r>
            <a:rPr lang="en-US" sz="1100" dirty="0">
              <a:solidFill>
                <a:srgbClr val="00B050"/>
              </a:solidFill>
            </a:rPr>
            <a:t> Direct: Case Consultation</a:t>
          </a:r>
        </a:p>
      </dgm:t>
    </dgm:pt>
    <dgm:pt modelId="{D0BBAFE7-5E58-4C2E-BA0C-72ECE8CBFA7B}" type="parTrans" cxnId="{D07AE520-589A-468F-B3CF-6CCC9139D586}">
      <dgm:prSet/>
      <dgm:spPr/>
      <dgm:t>
        <a:bodyPr/>
        <a:lstStyle/>
        <a:p>
          <a:endParaRPr lang="en-US"/>
        </a:p>
      </dgm:t>
    </dgm:pt>
    <dgm:pt modelId="{F3A7CE5A-88A9-4E44-9C33-4020C239B5E1}" type="sibTrans" cxnId="{D07AE520-589A-468F-B3CF-6CCC9139D586}">
      <dgm:prSet/>
      <dgm:spPr/>
      <dgm:t>
        <a:bodyPr/>
        <a:lstStyle/>
        <a:p>
          <a:endParaRPr lang="en-US"/>
        </a:p>
      </dgm:t>
    </dgm:pt>
    <dgm:pt modelId="{2B18C0A1-28FC-4789-87AA-7EA883ECD79F}">
      <dgm:prSet phldrT="[Text]" custT="1"/>
      <dgm:spPr/>
      <dgm:t>
        <a:bodyPr/>
        <a:lstStyle/>
        <a:p>
          <a:r>
            <a:rPr lang="en-US" sz="1100" dirty="0"/>
            <a:t> Indirect: Collaborative care</a:t>
          </a:r>
        </a:p>
      </dgm:t>
    </dgm:pt>
    <dgm:pt modelId="{326CE2FA-4E71-4DCB-B103-E70C643252CF}" type="parTrans" cxnId="{12C007E4-2871-4B17-B35E-2692C42FC375}">
      <dgm:prSet/>
      <dgm:spPr/>
      <dgm:t>
        <a:bodyPr/>
        <a:lstStyle/>
        <a:p>
          <a:endParaRPr lang="en-US"/>
        </a:p>
      </dgm:t>
    </dgm:pt>
    <dgm:pt modelId="{EE4D3AC7-3DFC-4E6C-8E2B-F094DCAB6B55}" type="sibTrans" cxnId="{12C007E4-2871-4B17-B35E-2692C42FC375}">
      <dgm:prSet/>
      <dgm:spPr/>
      <dgm:t>
        <a:bodyPr/>
        <a:lstStyle/>
        <a:p>
          <a:endParaRPr lang="en-US"/>
        </a:p>
      </dgm:t>
    </dgm:pt>
    <dgm:pt modelId="{6185D02A-0652-4E33-A46B-D72E97ED4A1A}">
      <dgm:prSet phldrT="[Text]" custT="1"/>
      <dgm:spPr/>
      <dgm:t>
        <a:bodyPr/>
        <a:lstStyle/>
        <a:p>
          <a:r>
            <a:rPr lang="en-US" sz="1100" dirty="0"/>
            <a:t> CME/Education</a:t>
          </a:r>
        </a:p>
      </dgm:t>
    </dgm:pt>
    <dgm:pt modelId="{EB029A30-C8EB-4482-B5E9-C96052853DAB}" type="parTrans" cxnId="{BAFD7A84-61D8-4942-941A-595E67708E17}">
      <dgm:prSet/>
      <dgm:spPr/>
      <dgm:t>
        <a:bodyPr/>
        <a:lstStyle/>
        <a:p>
          <a:endParaRPr lang="en-US"/>
        </a:p>
      </dgm:t>
    </dgm:pt>
    <dgm:pt modelId="{5D0892C6-8101-4F74-9E1F-201200830136}" type="sibTrans" cxnId="{BAFD7A84-61D8-4942-941A-595E67708E17}">
      <dgm:prSet/>
      <dgm:spPr/>
      <dgm:t>
        <a:bodyPr/>
        <a:lstStyle/>
        <a:p>
          <a:endParaRPr lang="en-US"/>
        </a:p>
      </dgm:t>
    </dgm:pt>
    <dgm:pt modelId="{42C2C309-EA17-4E6D-818D-50368C00C043}">
      <dgm:prSet phldrT="[Text]" custT="1"/>
      <dgm:spPr/>
      <dgm:t>
        <a:bodyPr tIns="0"/>
        <a:lstStyle/>
        <a:p>
          <a:r>
            <a:rPr lang="en-US" sz="1100" dirty="0">
              <a:solidFill>
                <a:srgbClr val="00B050"/>
              </a:solidFill>
            </a:rPr>
            <a:t> Psychology Testing Feedback</a:t>
          </a:r>
        </a:p>
      </dgm:t>
    </dgm:pt>
    <dgm:pt modelId="{9EBFFCD2-AB0F-4E50-B518-CDB7D4817E10}" type="parTrans" cxnId="{8A4F5715-2FB3-43CE-A6CA-4D728669D21D}">
      <dgm:prSet/>
      <dgm:spPr/>
      <dgm:t>
        <a:bodyPr/>
        <a:lstStyle/>
        <a:p>
          <a:endParaRPr lang="en-US"/>
        </a:p>
      </dgm:t>
    </dgm:pt>
    <dgm:pt modelId="{7DEA8C15-FBA8-486F-93E5-2D03B0687E52}" type="sibTrans" cxnId="{8A4F5715-2FB3-43CE-A6CA-4D728669D21D}">
      <dgm:prSet/>
      <dgm:spPr/>
      <dgm:t>
        <a:bodyPr/>
        <a:lstStyle/>
        <a:p>
          <a:endParaRPr lang="en-US"/>
        </a:p>
      </dgm:t>
    </dgm:pt>
    <dgm:pt modelId="{744C5BC2-328E-4CB5-A795-D79CD4C9121F}">
      <dgm:prSet phldrT="[Text]" custT="1"/>
      <dgm:spPr/>
      <dgm:t>
        <a:bodyPr tIns="0"/>
        <a:lstStyle/>
        <a:p>
          <a:r>
            <a:rPr lang="en-US" sz="1100" dirty="0"/>
            <a:t> Autism Parent Education</a:t>
          </a:r>
        </a:p>
      </dgm:t>
    </dgm:pt>
    <dgm:pt modelId="{4BDE9E3F-7E9F-4887-86EE-57147C63B334}" type="parTrans" cxnId="{AE0ADC1B-7A12-4E1C-83E8-C4F0A3D6A251}">
      <dgm:prSet/>
      <dgm:spPr/>
      <dgm:t>
        <a:bodyPr/>
        <a:lstStyle/>
        <a:p>
          <a:endParaRPr lang="en-US"/>
        </a:p>
      </dgm:t>
    </dgm:pt>
    <dgm:pt modelId="{545C99AF-4604-486F-8265-2EAF3AF8CCB1}" type="sibTrans" cxnId="{AE0ADC1B-7A12-4E1C-83E8-C4F0A3D6A251}">
      <dgm:prSet/>
      <dgm:spPr/>
      <dgm:t>
        <a:bodyPr/>
        <a:lstStyle/>
        <a:p>
          <a:endParaRPr lang="en-US"/>
        </a:p>
      </dgm:t>
    </dgm:pt>
    <dgm:pt modelId="{2D9D61E2-724F-481B-BA61-44A16E017C10}">
      <dgm:prSet phldrT="[Text]" custT="1"/>
      <dgm:spPr/>
      <dgm:t>
        <a:bodyPr rIns="0"/>
        <a:lstStyle/>
        <a:p>
          <a:r>
            <a:rPr lang="en-US" sz="1100" dirty="0">
              <a:solidFill>
                <a:srgbClr val="00B050"/>
              </a:solidFill>
            </a:rPr>
            <a:t> Consultation for boarders</a:t>
          </a:r>
        </a:p>
      </dgm:t>
    </dgm:pt>
    <dgm:pt modelId="{3FED8CFE-F5C3-4984-9911-2EDA3C47E279}" type="parTrans" cxnId="{58727CED-038E-4FB3-A037-CF993CDD1B04}">
      <dgm:prSet/>
      <dgm:spPr/>
      <dgm:t>
        <a:bodyPr/>
        <a:lstStyle/>
        <a:p>
          <a:endParaRPr lang="en-US"/>
        </a:p>
      </dgm:t>
    </dgm:pt>
    <dgm:pt modelId="{C28C6F85-C365-4E09-91DB-1AD99CBB66B8}" type="sibTrans" cxnId="{58727CED-038E-4FB3-A037-CF993CDD1B04}">
      <dgm:prSet/>
      <dgm:spPr/>
      <dgm:t>
        <a:bodyPr/>
        <a:lstStyle/>
        <a:p>
          <a:endParaRPr lang="en-US"/>
        </a:p>
      </dgm:t>
    </dgm:pt>
    <dgm:pt modelId="{B1E5D39C-326D-403D-BA93-F62E4641D4C0}">
      <dgm:prSet phldrT="[Text]" custT="1"/>
      <dgm:spPr/>
      <dgm:t>
        <a:bodyPr rIns="0"/>
        <a:lstStyle/>
        <a:p>
          <a:r>
            <a:rPr lang="en-US" sz="1100" dirty="0">
              <a:solidFill>
                <a:srgbClr val="00B050"/>
              </a:solidFill>
            </a:rPr>
            <a:t> Crisis/Treatment Plan</a:t>
          </a:r>
        </a:p>
      </dgm:t>
    </dgm:pt>
    <dgm:pt modelId="{955D4805-9C02-488F-908D-4F8B1192129E}" type="parTrans" cxnId="{FB408CC3-1A43-4782-BB6B-BCA487CFC874}">
      <dgm:prSet/>
      <dgm:spPr/>
      <dgm:t>
        <a:bodyPr/>
        <a:lstStyle/>
        <a:p>
          <a:endParaRPr lang="en-US"/>
        </a:p>
      </dgm:t>
    </dgm:pt>
    <dgm:pt modelId="{E5D8D848-D8AD-490C-8F39-03A3E4ACD96E}" type="sibTrans" cxnId="{FB408CC3-1A43-4782-BB6B-BCA487CFC874}">
      <dgm:prSet/>
      <dgm:spPr/>
      <dgm:t>
        <a:bodyPr/>
        <a:lstStyle/>
        <a:p>
          <a:endParaRPr lang="en-US"/>
        </a:p>
      </dgm:t>
    </dgm:pt>
    <dgm:pt modelId="{B2347FC2-4121-41FA-870A-44AA25A41E3B}">
      <dgm:prSet custT="1"/>
      <dgm:spPr/>
      <dgm:t>
        <a:bodyPr/>
        <a:lstStyle/>
        <a:p>
          <a:pPr algn="l"/>
          <a:endParaRPr lang="en-US" sz="1100" dirty="0"/>
        </a:p>
      </dgm:t>
    </dgm:pt>
    <dgm:pt modelId="{04CD9141-5178-446A-98EE-8501BAE038D6}" type="parTrans" cxnId="{31DB2888-5882-4F85-86C5-1F6585A5A7B8}">
      <dgm:prSet/>
      <dgm:spPr/>
      <dgm:t>
        <a:bodyPr/>
        <a:lstStyle/>
        <a:p>
          <a:endParaRPr lang="en-US"/>
        </a:p>
      </dgm:t>
    </dgm:pt>
    <dgm:pt modelId="{2D4BEEF3-ECAA-4FB1-82B1-27BEFB1F6310}" type="sibTrans" cxnId="{31DB2888-5882-4F85-86C5-1F6585A5A7B8}">
      <dgm:prSet/>
      <dgm:spPr/>
      <dgm:t>
        <a:bodyPr/>
        <a:lstStyle/>
        <a:p>
          <a:endParaRPr lang="en-US"/>
        </a:p>
      </dgm:t>
    </dgm:pt>
    <dgm:pt modelId="{3CDF1890-DA65-40F8-B98B-E414F19E0ED1}">
      <dgm:prSet phldrT="[Text]" custT="1"/>
      <dgm:spPr/>
      <dgm:t>
        <a:bodyPr/>
        <a:lstStyle/>
        <a:p>
          <a:pPr algn="l"/>
          <a:endParaRPr lang="en-US" sz="1100" dirty="0">
            <a:solidFill>
              <a:srgbClr val="00B050"/>
            </a:solidFill>
          </a:endParaRPr>
        </a:p>
      </dgm:t>
    </dgm:pt>
    <dgm:pt modelId="{6D7E488D-F37A-461D-BA33-0DE7FA6DB079}" type="parTrans" cxnId="{2CD529F3-A324-46F4-BD9A-8BAAA0020637}">
      <dgm:prSet/>
      <dgm:spPr/>
      <dgm:t>
        <a:bodyPr/>
        <a:lstStyle/>
        <a:p>
          <a:endParaRPr lang="en-US"/>
        </a:p>
      </dgm:t>
    </dgm:pt>
    <dgm:pt modelId="{254F0154-7F7B-4841-954D-E82F958E2F52}" type="sibTrans" cxnId="{2CD529F3-A324-46F4-BD9A-8BAAA0020637}">
      <dgm:prSet/>
      <dgm:spPr/>
      <dgm:t>
        <a:bodyPr/>
        <a:lstStyle/>
        <a:p>
          <a:endParaRPr lang="en-US"/>
        </a:p>
      </dgm:t>
    </dgm:pt>
    <dgm:pt modelId="{1531F93E-D289-4802-B469-EBE3018B7CAC}">
      <dgm:prSet custT="1"/>
      <dgm:spPr/>
      <dgm:t>
        <a:bodyPr/>
        <a:lstStyle/>
        <a:p>
          <a:pPr algn="l"/>
          <a:endParaRPr lang="en-US" sz="1100" dirty="0">
            <a:solidFill>
              <a:srgbClr val="00B050"/>
            </a:solidFill>
          </a:endParaRPr>
        </a:p>
      </dgm:t>
    </dgm:pt>
    <dgm:pt modelId="{428F837F-3219-4C61-A5AB-F9B8672A4796}" type="parTrans" cxnId="{D2EEBD19-AEC9-4D4C-AF1E-D4DDAA7F6358}">
      <dgm:prSet/>
      <dgm:spPr/>
      <dgm:t>
        <a:bodyPr/>
        <a:lstStyle/>
        <a:p>
          <a:endParaRPr lang="en-US"/>
        </a:p>
      </dgm:t>
    </dgm:pt>
    <dgm:pt modelId="{3A089574-1BBC-4798-BA3E-E6FADF3B6E34}" type="sibTrans" cxnId="{D2EEBD19-AEC9-4D4C-AF1E-D4DDAA7F6358}">
      <dgm:prSet/>
      <dgm:spPr/>
      <dgm:t>
        <a:bodyPr/>
        <a:lstStyle/>
        <a:p>
          <a:endParaRPr lang="en-US"/>
        </a:p>
      </dgm:t>
    </dgm:pt>
    <dgm:pt modelId="{3D758679-78AC-4F36-B7C2-B7F25C4A3755}">
      <dgm:prSet phldrT="[Text]" custT="1"/>
      <dgm:spPr/>
      <dgm:t>
        <a:bodyPr/>
        <a:lstStyle/>
        <a:p>
          <a:endParaRPr lang="en-US" sz="1100" dirty="0">
            <a:solidFill>
              <a:srgbClr val="00B050"/>
            </a:solidFill>
          </a:endParaRPr>
        </a:p>
      </dgm:t>
    </dgm:pt>
    <dgm:pt modelId="{48487ADE-AEE0-43DE-A7FC-D1944211403C}" type="parTrans" cxnId="{BF27E4E8-4EA4-4CA4-B5D2-1D2D13FD44CE}">
      <dgm:prSet/>
      <dgm:spPr/>
      <dgm:t>
        <a:bodyPr/>
        <a:lstStyle/>
        <a:p>
          <a:endParaRPr lang="en-US"/>
        </a:p>
      </dgm:t>
    </dgm:pt>
    <dgm:pt modelId="{A5FD33E0-2777-4671-9C02-65E4FAB40654}" type="sibTrans" cxnId="{BF27E4E8-4EA4-4CA4-B5D2-1D2D13FD44CE}">
      <dgm:prSet/>
      <dgm:spPr/>
      <dgm:t>
        <a:bodyPr/>
        <a:lstStyle/>
        <a:p>
          <a:endParaRPr lang="en-US"/>
        </a:p>
      </dgm:t>
    </dgm:pt>
    <dgm:pt modelId="{B0149934-6F7B-400F-B100-F2C018187448}">
      <dgm:prSet phldrT="[Text]" custT="1"/>
      <dgm:spPr/>
      <dgm:t>
        <a:bodyPr/>
        <a:lstStyle/>
        <a:p>
          <a:endParaRPr lang="en-US" sz="1100" dirty="0"/>
        </a:p>
      </dgm:t>
    </dgm:pt>
    <dgm:pt modelId="{2777969A-E196-4020-927B-9F9AB1E46398}" type="parTrans" cxnId="{FC25FAFE-4638-413D-9221-A222EAEC768A}">
      <dgm:prSet/>
      <dgm:spPr/>
      <dgm:t>
        <a:bodyPr/>
        <a:lstStyle/>
        <a:p>
          <a:endParaRPr lang="en-US"/>
        </a:p>
      </dgm:t>
    </dgm:pt>
    <dgm:pt modelId="{34D7D78A-7CF6-48F6-91F9-214E84091E5C}" type="sibTrans" cxnId="{FC25FAFE-4638-413D-9221-A222EAEC768A}">
      <dgm:prSet/>
      <dgm:spPr/>
      <dgm:t>
        <a:bodyPr/>
        <a:lstStyle/>
        <a:p>
          <a:endParaRPr lang="en-US"/>
        </a:p>
      </dgm:t>
    </dgm:pt>
    <dgm:pt modelId="{37EF6327-4ADC-4AFE-80BE-2E195B4C3AAD}">
      <dgm:prSet phldrT="[Text]" custT="1"/>
      <dgm:spPr/>
      <dgm:t>
        <a:bodyPr rIns="0"/>
        <a:lstStyle/>
        <a:p>
          <a:endParaRPr lang="en-US" sz="1100" dirty="0">
            <a:solidFill>
              <a:srgbClr val="00B050"/>
            </a:solidFill>
          </a:endParaRPr>
        </a:p>
      </dgm:t>
    </dgm:pt>
    <dgm:pt modelId="{FA74B726-2617-4F5D-A083-A16E44D9F86C}" type="parTrans" cxnId="{E1AE4A11-B109-4FC8-83FF-B56088D676D9}">
      <dgm:prSet/>
      <dgm:spPr/>
      <dgm:t>
        <a:bodyPr/>
        <a:lstStyle/>
        <a:p>
          <a:endParaRPr lang="en-US"/>
        </a:p>
      </dgm:t>
    </dgm:pt>
    <dgm:pt modelId="{A16E3543-E2B8-47BC-9253-EAB081F19E5B}" type="sibTrans" cxnId="{E1AE4A11-B109-4FC8-83FF-B56088D676D9}">
      <dgm:prSet/>
      <dgm:spPr/>
      <dgm:t>
        <a:bodyPr/>
        <a:lstStyle/>
        <a:p>
          <a:endParaRPr lang="en-US"/>
        </a:p>
      </dgm:t>
    </dgm:pt>
    <dgm:pt modelId="{04E21F0E-66BC-4EEA-897F-A92EE150D3D2}">
      <dgm:prSet phldrT="[Text]" custT="1"/>
      <dgm:spPr/>
      <dgm:t>
        <a:bodyPr rIns="0"/>
        <a:lstStyle/>
        <a:p>
          <a:endParaRPr lang="en-US" sz="1100" dirty="0">
            <a:solidFill>
              <a:srgbClr val="00B050"/>
            </a:solidFill>
          </a:endParaRPr>
        </a:p>
      </dgm:t>
    </dgm:pt>
    <dgm:pt modelId="{17189C46-E0EB-4931-A94F-38EA713FAD5E}" type="parTrans" cxnId="{2C7B4AA3-6CEA-4E94-9EB4-662A5BB83ED8}">
      <dgm:prSet/>
      <dgm:spPr/>
      <dgm:t>
        <a:bodyPr/>
        <a:lstStyle/>
        <a:p>
          <a:endParaRPr lang="en-US"/>
        </a:p>
      </dgm:t>
    </dgm:pt>
    <dgm:pt modelId="{243328E2-C059-4A3A-915F-3944B11B9EA0}" type="sibTrans" cxnId="{2C7B4AA3-6CEA-4E94-9EB4-662A5BB83ED8}">
      <dgm:prSet/>
      <dgm:spPr/>
      <dgm:t>
        <a:bodyPr/>
        <a:lstStyle/>
        <a:p>
          <a:endParaRPr lang="en-US"/>
        </a:p>
      </dgm:t>
    </dgm:pt>
    <dgm:pt modelId="{1AE587FB-EC47-4519-BE89-DB84CF875C67}">
      <dgm:prSet phldrT="[Text]" custT="1"/>
      <dgm:spPr/>
      <dgm:t>
        <a:bodyPr rIns="0"/>
        <a:lstStyle/>
        <a:p>
          <a:endParaRPr lang="en-US" sz="1100" dirty="0">
            <a:solidFill>
              <a:srgbClr val="00B050"/>
            </a:solidFill>
          </a:endParaRPr>
        </a:p>
      </dgm:t>
    </dgm:pt>
    <dgm:pt modelId="{24BD557D-F5B7-4BEA-8891-5EA6AD29B77A}" type="parTrans" cxnId="{1F1FD37A-F36C-4813-BAB1-136E0443F058}">
      <dgm:prSet/>
      <dgm:spPr/>
      <dgm:t>
        <a:bodyPr/>
        <a:lstStyle/>
        <a:p>
          <a:endParaRPr lang="en-US"/>
        </a:p>
      </dgm:t>
    </dgm:pt>
    <dgm:pt modelId="{6DB58E77-2333-42B4-BD4B-8768A609FC3E}" type="sibTrans" cxnId="{1F1FD37A-F36C-4813-BAB1-136E0443F058}">
      <dgm:prSet/>
      <dgm:spPr/>
      <dgm:t>
        <a:bodyPr/>
        <a:lstStyle/>
        <a:p>
          <a:endParaRPr lang="en-US"/>
        </a:p>
      </dgm:t>
    </dgm:pt>
    <dgm:pt modelId="{1ECEA109-D027-4C73-BEA2-EE5330D82BE3}">
      <dgm:prSet phldrT="[Text]" custT="1"/>
      <dgm:spPr/>
      <dgm:t>
        <a:bodyPr tIns="0"/>
        <a:lstStyle/>
        <a:p>
          <a:endParaRPr lang="en-US" sz="1100" dirty="0"/>
        </a:p>
      </dgm:t>
    </dgm:pt>
    <dgm:pt modelId="{CEFA3579-BDA9-468F-891D-CB7B27AA6B37}" type="parTrans" cxnId="{FACCEEF2-4E70-451E-964C-04466136701C}">
      <dgm:prSet/>
      <dgm:spPr/>
      <dgm:t>
        <a:bodyPr/>
        <a:lstStyle/>
        <a:p>
          <a:endParaRPr lang="en-US"/>
        </a:p>
      </dgm:t>
    </dgm:pt>
    <dgm:pt modelId="{032A997D-2F53-40B3-BE04-86914A9DFFE0}" type="sibTrans" cxnId="{FACCEEF2-4E70-451E-964C-04466136701C}">
      <dgm:prSet/>
      <dgm:spPr/>
      <dgm:t>
        <a:bodyPr/>
        <a:lstStyle/>
        <a:p>
          <a:endParaRPr lang="en-US"/>
        </a:p>
      </dgm:t>
    </dgm:pt>
    <dgm:pt modelId="{4D0C6912-34C4-4568-A018-7F8404A30937}">
      <dgm:prSet phldrT="[Text]" custT="1"/>
      <dgm:spPr/>
      <dgm:t>
        <a:bodyPr tIns="0"/>
        <a:lstStyle/>
        <a:p>
          <a:endParaRPr lang="en-US" sz="1100" dirty="0">
            <a:solidFill>
              <a:srgbClr val="00B050"/>
            </a:solidFill>
          </a:endParaRPr>
        </a:p>
      </dgm:t>
    </dgm:pt>
    <dgm:pt modelId="{F11DDC36-7F5B-4D3E-9946-24684603B290}" type="parTrans" cxnId="{7D875311-101A-4C41-9A19-85DF16EC683D}">
      <dgm:prSet/>
      <dgm:spPr/>
      <dgm:t>
        <a:bodyPr/>
        <a:lstStyle/>
        <a:p>
          <a:endParaRPr lang="en-US"/>
        </a:p>
      </dgm:t>
    </dgm:pt>
    <dgm:pt modelId="{9D62B0DF-A3EF-48CF-9F4A-D13849E1621D}" type="sibTrans" cxnId="{7D875311-101A-4C41-9A19-85DF16EC683D}">
      <dgm:prSet/>
      <dgm:spPr/>
      <dgm:t>
        <a:bodyPr/>
        <a:lstStyle/>
        <a:p>
          <a:endParaRPr lang="en-US"/>
        </a:p>
      </dgm:t>
    </dgm:pt>
    <dgm:pt modelId="{3F1FE018-2F0D-4E36-9C5C-7BE1D9D8366F}" type="pres">
      <dgm:prSet presAssocID="{CB13336D-58FD-4ED5-B332-6464DC155593}" presName="cycleMatrixDiagram" presStyleCnt="0">
        <dgm:presLayoutVars>
          <dgm:chMax val="1"/>
          <dgm:dir/>
          <dgm:animLvl val="lvl"/>
          <dgm:resizeHandles val="exact"/>
        </dgm:presLayoutVars>
      </dgm:prSet>
      <dgm:spPr/>
    </dgm:pt>
    <dgm:pt modelId="{8C1937E7-E211-4734-A261-A5C3155A63CB}" type="pres">
      <dgm:prSet presAssocID="{CB13336D-58FD-4ED5-B332-6464DC155593}" presName="children" presStyleCnt="0"/>
      <dgm:spPr/>
    </dgm:pt>
    <dgm:pt modelId="{6E558309-BCEA-4B6D-B340-CB7B8D129DE5}" type="pres">
      <dgm:prSet presAssocID="{CB13336D-58FD-4ED5-B332-6464DC155593}" presName="child1group" presStyleCnt="0"/>
      <dgm:spPr/>
    </dgm:pt>
    <dgm:pt modelId="{A18C6832-C935-411F-B344-129628BEA2F5}" type="pres">
      <dgm:prSet presAssocID="{CB13336D-58FD-4ED5-B332-6464DC155593}" presName="child1" presStyleLbl="bgAcc1" presStyleIdx="0" presStyleCnt="4" custScaleX="179648" custScaleY="125571" custLinFactNeighborX="-33316" custLinFactNeighborY="20455"/>
      <dgm:spPr/>
    </dgm:pt>
    <dgm:pt modelId="{03C3899C-B4B4-40A6-A212-D3A4E1573094}" type="pres">
      <dgm:prSet presAssocID="{CB13336D-58FD-4ED5-B332-6464DC155593}" presName="child1Text" presStyleLbl="bgAcc1" presStyleIdx="0" presStyleCnt="4">
        <dgm:presLayoutVars>
          <dgm:bulletEnabled val="1"/>
        </dgm:presLayoutVars>
      </dgm:prSet>
      <dgm:spPr/>
    </dgm:pt>
    <dgm:pt modelId="{E10074EC-EEB6-4C18-9B70-3A5D1186E559}" type="pres">
      <dgm:prSet presAssocID="{CB13336D-58FD-4ED5-B332-6464DC155593}" presName="child2group" presStyleCnt="0"/>
      <dgm:spPr/>
    </dgm:pt>
    <dgm:pt modelId="{9B7E7383-EE5B-425B-BE72-1505231E9464}" type="pres">
      <dgm:prSet presAssocID="{CB13336D-58FD-4ED5-B332-6464DC155593}" presName="child2" presStyleLbl="bgAcc1" presStyleIdx="1" presStyleCnt="4" custScaleX="199353" custScaleY="128137" custLinFactNeighborX="42706" custLinFactNeighborY="20455"/>
      <dgm:spPr/>
    </dgm:pt>
    <dgm:pt modelId="{CAD5C84E-6334-417E-8131-174746ECF844}" type="pres">
      <dgm:prSet presAssocID="{CB13336D-58FD-4ED5-B332-6464DC155593}" presName="child2Text" presStyleLbl="bgAcc1" presStyleIdx="1" presStyleCnt="4">
        <dgm:presLayoutVars>
          <dgm:bulletEnabled val="1"/>
        </dgm:presLayoutVars>
      </dgm:prSet>
      <dgm:spPr/>
    </dgm:pt>
    <dgm:pt modelId="{4C161DE6-FB46-4F7D-9579-F450D6783437}" type="pres">
      <dgm:prSet presAssocID="{CB13336D-58FD-4ED5-B332-6464DC155593}" presName="child3group" presStyleCnt="0"/>
      <dgm:spPr/>
    </dgm:pt>
    <dgm:pt modelId="{C6242E26-2931-46B7-9715-31CB35B2ABAC}" type="pres">
      <dgm:prSet presAssocID="{CB13336D-58FD-4ED5-B332-6464DC155593}" presName="child3" presStyleLbl="bgAcc1" presStyleIdx="2" presStyleCnt="4" custScaleX="170286" custScaleY="141368" custLinFactNeighborX="41374" custLinFactNeighborY="-25828"/>
      <dgm:spPr/>
    </dgm:pt>
    <dgm:pt modelId="{D1220C4F-7490-4345-B009-8F8ADFEAAB49}" type="pres">
      <dgm:prSet presAssocID="{CB13336D-58FD-4ED5-B332-6464DC155593}" presName="child3Text" presStyleLbl="bgAcc1" presStyleIdx="2" presStyleCnt="4">
        <dgm:presLayoutVars>
          <dgm:bulletEnabled val="1"/>
        </dgm:presLayoutVars>
      </dgm:prSet>
      <dgm:spPr/>
    </dgm:pt>
    <dgm:pt modelId="{0B43DDFE-2C1E-45F3-835D-3EA2BDEA6C22}" type="pres">
      <dgm:prSet presAssocID="{CB13336D-58FD-4ED5-B332-6464DC155593}" presName="child4group" presStyleCnt="0"/>
      <dgm:spPr/>
    </dgm:pt>
    <dgm:pt modelId="{A2911F57-6D2F-4496-918E-0E2E0F98C8C3}" type="pres">
      <dgm:prSet presAssocID="{CB13336D-58FD-4ED5-B332-6464DC155593}" presName="child4" presStyleLbl="bgAcc1" presStyleIdx="3" presStyleCnt="4" custScaleX="170850" custScaleY="123704" custLinFactNeighborX="-35531" custLinFactNeighborY="-27932"/>
      <dgm:spPr/>
    </dgm:pt>
    <dgm:pt modelId="{ABDD2183-0D79-43D1-A664-1AEF9CFC17C4}" type="pres">
      <dgm:prSet presAssocID="{CB13336D-58FD-4ED5-B332-6464DC155593}" presName="child4Text" presStyleLbl="bgAcc1" presStyleIdx="3" presStyleCnt="4">
        <dgm:presLayoutVars>
          <dgm:bulletEnabled val="1"/>
        </dgm:presLayoutVars>
      </dgm:prSet>
      <dgm:spPr/>
    </dgm:pt>
    <dgm:pt modelId="{A952D747-3624-4E88-8D94-5A7EB0D967E6}" type="pres">
      <dgm:prSet presAssocID="{CB13336D-58FD-4ED5-B332-6464DC155593}" presName="childPlaceholder" presStyleCnt="0"/>
      <dgm:spPr/>
    </dgm:pt>
    <dgm:pt modelId="{4AA71D59-75DC-49DF-AB7B-B6535BE9DFCD}" type="pres">
      <dgm:prSet presAssocID="{CB13336D-58FD-4ED5-B332-6464DC155593}" presName="circle" presStyleCnt="0"/>
      <dgm:spPr/>
    </dgm:pt>
    <dgm:pt modelId="{0F2AD5ED-B70E-4B7C-AA1C-2E3071213DD3}" type="pres">
      <dgm:prSet presAssocID="{CB13336D-58FD-4ED5-B332-6464DC155593}" presName="quadrant1" presStyleLbl="node1" presStyleIdx="0" presStyleCnt="4" custLinFactNeighborY="1489">
        <dgm:presLayoutVars>
          <dgm:chMax val="1"/>
          <dgm:bulletEnabled val="1"/>
        </dgm:presLayoutVars>
      </dgm:prSet>
      <dgm:spPr/>
    </dgm:pt>
    <dgm:pt modelId="{ACA8B18B-155F-4F94-8A62-54A9EF49BDE3}" type="pres">
      <dgm:prSet presAssocID="{CB13336D-58FD-4ED5-B332-6464DC155593}" presName="quadrant2" presStyleLbl="node1" presStyleIdx="1" presStyleCnt="4">
        <dgm:presLayoutVars>
          <dgm:chMax val="1"/>
          <dgm:bulletEnabled val="1"/>
        </dgm:presLayoutVars>
      </dgm:prSet>
      <dgm:spPr/>
    </dgm:pt>
    <dgm:pt modelId="{4F8AD0BB-F4CF-44AA-B516-8B55F56A3B79}" type="pres">
      <dgm:prSet presAssocID="{CB13336D-58FD-4ED5-B332-6464DC155593}" presName="quadrant3" presStyleLbl="node1" presStyleIdx="2" presStyleCnt="4">
        <dgm:presLayoutVars>
          <dgm:chMax val="1"/>
          <dgm:bulletEnabled val="1"/>
        </dgm:presLayoutVars>
      </dgm:prSet>
      <dgm:spPr/>
    </dgm:pt>
    <dgm:pt modelId="{C35552DB-D8CC-4BE1-8173-46E7F3101D43}" type="pres">
      <dgm:prSet presAssocID="{CB13336D-58FD-4ED5-B332-6464DC155593}" presName="quadrant4" presStyleLbl="node1" presStyleIdx="3" presStyleCnt="4">
        <dgm:presLayoutVars>
          <dgm:chMax val="1"/>
          <dgm:bulletEnabled val="1"/>
        </dgm:presLayoutVars>
      </dgm:prSet>
      <dgm:spPr/>
    </dgm:pt>
    <dgm:pt modelId="{2D396291-39C7-41A7-9277-124F5E098FEB}" type="pres">
      <dgm:prSet presAssocID="{CB13336D-58FD-4ED5-B332-6464DC155593}" presName="quadrantPlaceholder" presStyleCnt="0"/>
      <dgm:spPr/>
    </dgm:pt>
    <dgm:pt modelId="{4B63403C-5785-4E8A-A303-29C40186A0E2}" type="pres">
      <dgm:prSet presAssocID="{CB13336D-58FD-4ED5-B332-6464DC155593}" presName="center1" presStyleLbl="fgShp" presStyleIdx="0" presStyleCnt="2"/>
      <dgm:spPr/>
    </dgm:pt>
    <dgm:pt modelId="{FEED0624-4ADA-4FC2-B7B3-BFAE73B1DA30}" type="pres">
      <dgm:prSet presAssocID="{CB13336D-58FD-4ED5-B332-6464DC155593}" presName="center2" presStyleLbl="fgShp" presStyleIdx="1" presStyleCnt="2"/>
      <dgm:spPr/>
    </dgm:pt>
  </dgm:ptLst>
  <dgm:cxnLst>
    <dgm:cxn modelId="{56F10300-C8F8-4495-B21E-AB37DD09E889}" srcId="{CB13336D-58FD-4ED5-B332-6464DC155593}" destId="{27FD0F5B-D557-4118-B04C-2223D6838341}" srcOrd="3" destOrd="0" parTransId="{E6BE5E8E-D4DC-4139-8932-F6A0DC33A7EE}" sibTransId="{73DCF6E1-AD2D-4AC4-9F59-25EE341021AC}"/>
    <dgm:cxn modelId="{942C2E04-D6A7-47FB-A146-DAE545FA850E}" type="presOf" srcId="{F2B62628-F3F4-4FE9-9D6D-65768A46E79D}" destId="{CAD5C84E-6334-417E-8131-174746ECF844}" srcOrd="1" destOrd="0" presId="urn:microsoft.com/office/officeart/2005/8/layout/cycle4"/>
    <dgm:cxn modelId="{DAC7AE0A-0F65-4E9D-8E75-43BDE3739EB7}" type="presOf" srcId="{42C2C309-EA17-4E6D-818D-50368C00C043}" destId="{ABDD2183-0D79-43D1-A664-1AEF9CFC17C4}" srcOrd="1" destOrd="2" presId="urn:microsoft.com/office/officeart/2005/8/layout/cycle4"/>
    <dgm:cxn modelId="{01F20D0D-DB3A-4B7F-AE4F-70E278F3D935}" srcId="{CB13336D-58FD-4ED5-B332-6464DC155593}" destId="{3843052B-B10C-4466-B053-27D3B1A30D8B}" srcOrd="1" destOrd="0" parTransId="{3F3459EC-81D0-4E98-A683-3C09E016E0ED}" sibTransId="{213FC1E2-1369-4644-8391-37760E3DE896}"/>
    <dgm:cxn modelId="{E1AE4A11-B109-4FC8-83FF-B56088D676D9}" srcId="{B823EC84-BD9D-4D55-89C5-4B24FB3347BB}" destId="{37EF6327-4ADC-4AFE-80BE-2E195B4C3AAD}" srcOrd="1" destOrd="0" parTransId="{FA74B726-2617-4F5D-A083-A16E44D9F86C}" sibTransId="{A16E3543-E2B8-47BC-9253-EAB081F19E5B}"/>
    <dgm:cxn modelId="{7D875311-101A-4C41-9A19-85DF16EC683D}" srcId="{27FD0F5B-D557-4118-B04C-2223D6838341}" destId="{4D0C6912-34C4-4568-A018-7F8404A30937}" srcOrd="3" destOrd="0" parTransId="{F11DDC36-7F5B-4D3E-9946-24684603B290}" sibTransId="{9D62B0DF-A3EF-48CF-9F4A-D13849E1621D}"/>
    <dgm:cxn modelId="{8A4F5715-2FB3-43CE-A6CA-4D728669D21D}" srcId="{27FD0F5B-D557-4118-B04C-2223D6838341}" destId="{42C2C309-EA17-4E6D-818D-50368C00C043}" srcOrd="2" destOrd="0" parTransId="{9EBFFCD2-AB0F-4E50-B518-CDB7D4817E10}" sibTransId="{7DEA8C15-FBA8-486F-93E5-2D03B0687E52}"/>
    <dgm:cxn modelId="{D2EEBD19-AEC9-4D4C-AF1E-D4DDAA7F6358}" srcId="{928CAEA1-8479-4633-AB39-D5593D8F2971}" destId="{1531F93E-D289-4802-B469-EBE3018B7CAC}" srcOrd="5" destOrd="0" parTransId="{428F837F-3219-4C61-A5AB-F9B8672A4796}" sibTransId="{3A089574-1BBC-4798-BA3E-E6FADF3B6E34}"/>
    <dgm:cxn modelId="{8019421B-13EB-43F2-83DF-ADF98DDADF67}" type="presOf" srcId="{1531F93E-D289-4802-B469-EBE3018B7CAC}" destId="{03C3899C-B4B4-40A6-A212-D3A4E1573094}" srcOrd="1" destOrd="5" presId="urn:microsoft.com/office/officeart/2005/8/layout/cycle4"/>
    <dgm:cxn modelId="{AE0ADC1B-7A12-4E1C-83E8-C4F0A3D6A251}" srcId="{27FD0F5B-D557-4118-B04C-2223D6838341}" destId="{744C5BC2-328E-4CB5-A795-D79CD4C9121F}" srcOrd="4" destOrd="0" parTransId="{4BDE9E3F-7E9F-4887-86EE-57147C63B334}" sibTransId="{545C99AF-4604-486F-8265-2EAF3AF8CCB1}"/>
    <dgm:cxn modelId="{343E501C-BF3E-4CD2-AB18-1D0B99DFBBC8}" type="presOf" srcId="{3CDF1890-DA65-40F8-B98B-E414F19E0ED1}" destId="{03C3899C-B4B4-40A6-A212-D3A4E1573094}" srcOrd="1" destOrd="1" presId="urn:microsoft.com/office/officeart/2005/8/layout/cycle4"/>
    <dgm:cxn modelId="{D07AE520-589A-468F-B3CF-6CCC9139D586}" srcId="{3843052B-B10C-4466-B053-27D3B1A30D8B}" destId="{BF27EF58-AF77-4095-9FCD-46CDBC95618E}" srcOrd="1" destOrd="0" parTransId="{D0BBAFE7-5E58-4C2E-BA0C-72ECE8CBFA7B}" sibTransId="{F3A7CE5A-88A9-4E44-9C33-4020C239B5E1}"/>
    <dgm:cxn modelId="{CE1FB821-3CB5-4A09-89FA-1AFE98935D0B}" type="presOf" srcId="{D94A3F3E-7884-4FCE-9A64-B1BCD1B82E45}" destId="{A18C6832-C935-411F-B344-129628BEA2F5}" srcOrd="0" destOrd="4" presId="urn:microsoft.com/office/officeart/2005/8/layout/cycle4"/>
    <dgm:cxn modelId="{9658C52E-38EB-4ADB-B761-654AA89D4658}" type="presOf" srcId="{2B18C0A1-28FC-4789-87AA-7EA883ECD79F}" destId="{CAD5C84E-6334-417E-8131-174746ECF844}" srcOrd="1" destOrd="3" presId="urn:microsoft.com/office/officeart/2005/8/layout/cycle4"/>
    <dgm:cxn modelId="{66AE5734-3A87-4929-9842-E781F9268D33}" type="presOf" srcId="{219B0306-CACA-4084-A2FD-C9789A79545F}" destId="{A18C6832-C935-411F-B344-129628BEA2F5}" srcOrd="0" destOrd="2" presId="urn:microsoft.com/office/officeart/2005/8/layout/cycle4"/>
    <dgm:cxn modelId="{43155F38-457A-4C4E-BCAC-1BF26F221A8C}" srcId="{CB13336D-58FD-4ED5-B332-6464DC155593}" destId="{B823EC84-BD9D-4D55-89C5-4B24FB3347BB}" srcOrd="2" destOrd="0" parTransId="{B10A7ED9-EE32-4E0B-B305-05C7E56460FC}" sibTransId="{B6A5038E-F589-4EB8-8837-806ECE2C6468}"/>
    <dgm:cxn modelId="{FCCAFD3F-0A4D-4C27-B42C-BD389DD6F7FC}" type="presOf" srcId="{721157D2-48F2-4F31-A674-1EB591A5CD1E}" destId="{03C3899C-B4B4-40A6-A212-D3A4E1573094}" srcOrd="1" destOrd="0" presId="urn:microsoft.com/office/officeart/2005/8/layout/cycle4"/>
    <dgm:cxn modelId="{CF6E7C40-CD4E-45EE-80F9-EE545670B9CE}" srcId="{928CAEA1-8479-4633-AB39-D5593D8F2971}" destId="{D94A3F3E-7884-4FCE-9A64-B1BCD1B82E45}" srcOrd="4" destOrd="0" parTransId="{C921E085-FF35-4D85-B76C-9B5AA7C48686}" sibTransId="{67356B80-BA04-4546-9520-83AE1C98A405}"/>
    <dgm:cxn modelId="{0C837F41-ABFD-4750-BD28-CB239F23CB91}" type="presOf" srcId="{B1E5D39C-326D-403D-BA93-F62E4641D4C0}" destId="{D1220C4F-7490-4345-B009-8F8ADFEAAB49}" srcOrd="1" destOrd="4" presId="urn:microsoft.com/office/officeart/2005/8/layout/cycle4"/>
    <dgm:cxn modelId="{2829A241-90C6-4401-AFD3-39E2AA8F7C3B}" type="presOf" srcId="{2D9D61E2-724F-481B-BA61-44A16E017C10}" destId="{C6242E26-2931-46B7-9715-31CB35B2ABAC}" srcOrd="0" destOrd="2" presId="urn:microsoft.com/office/officeart/2005/8/layout/cycle4"/>
    <dgm:cxn modelId="{B8AB1244-9340-4283-936E-A1B9A03BB1E6}" type="presOf" srcId="{744C5BC2-328E-4CB5-A795-D79CD4C9121F}" destId="{ABDD2183-0D79-43D1-A664-1AEF9CFC17C4}" srcOrd="1" destOrd="4" presId="urn:microsoft.com/office/officeart/2005/8/layout/cycle4"/>
    <dgm:cxn modelId="{70119F4C-2404-4237-A2C1-122CE65B8409}" type="presOf" srcId="{2B18C0A1-28FC-4789-87AA-7EA883ECD79F}" destId="{9B7E7383-EE5B-425B-BE72-1505231E9464}" srcOrd="0" destOrd="3" presId="urn:microsoft.com/office/officeart/2005/8/layout/cycle4"/>
    <dgm:cxn modelId="{97C53C4F-E0DF-4E95-82DD-E85A2F86860B}" type="presOf" srcId="{BF27EF58-AF77-4095-9FCD-46CDBC95618E}" destId="{9B7E7383-EE5B-425B-BE72-1505231E9464}" srcOrd="0" destOrd="1" presId="urn:microsoft.com/office/officeart/2005/8/layout/cycle4"/>
    <dgm:cxn modelId="{2CB1F554-DF20-4118-99C0-EB577D06859F}" type="presOf" srcId="{4D0C6912-34C4-4568-A018-7F8404A30937}" destId="{A2911F57-6D2F-4496-918E-0E2E0F98C8C3}" srcOrd="0" destOrd="3" presId="urn:microsoft.com/office/officeart/2005/8/layout/cycle4"/>
    <dgm:cxn modelId="{D4847155-CFF0-4546-B144-9EA39CD34257}" type="presOf" srcId="{219B0306-CACA-4084-A2FD-C9789A79545F}" destId="{03C3899C-B4B4-40A6-A212-D3A4E1573094}" srcOrd="1" destOrd="2" presId="urn:microsoft.com/office/officeart/2005/8/layout/cycle4"/>
    <dgm:cxn modelId="{EA5EB658-77D8-48C0-A727-DEADDD4C4820}" type="presOf" srcId="{3843052B-B10C-4466-B053-27D3B1A30D8B}" destId="{ACA8B18B-155F-4F94-8A62-54A9EF49BDE3}" srcOrd="0" destOrd="0" presId="urn:microsoft.com/office/officeart/2005/8/layout/cycle4"/>
    <dgm:cxn modelId="{78F9C160-B85A-4D9C-8D27-314AB6532F86}" type="presOf" srcId="{B0149934-6F7B-400F-B100-F2C018187448}" destId="{CAD5C84E-6334-417E-8131-174746ECF844}" srcOrd="1" destOrd="4" presId="urn:microsoft.com/office/officeart/2005/8/layout/cycle4"/>
    <dgm:cxn modelId="{D8FC7861-5D79-4921-BA31-E14EE525DEA7}" srcId="{928CAEA1-8479-4633-AB39-D5593D8F2971}" destId="{721157D2-48F2-4F31-A674-1EB591A5CD1E}" srcOrd="0" destOrd="0" parTransId="{E4CDAF50-D0B6-477A-BE0E-312EC3DE08CA}" sibTransId="{0E2267AF-F4CC-45B2-AA03-156286134518}"/>
    <dgm:cxn modelId="{9B80B261-2A11-4392-885D-3F9FD58A13D9}" srcId="{B823EC84-BD9D-4D55-89C5-4B24FB3347BB}" destId="{F810E5D7-F5C4-4AF2-BC89-7789DDF1DDFC}" srcOrd="0" destOrd="0" parTransId="{ECE6AD31-07EC-4C0D-9FA1-EECF4BDA4BF0}" sibTransId="{8309AC58-B6FA-4568-B75D-9846D38EE2A0}"/>
    <dgm:cxn modelId="{99AF4668-410D-4207-ACBA-B4562E8AD494}" type="presOf" srcId="{F2B62628-F3F4-4FE9-9D6D-65768A46E79D}" destId="{9B7E7383-EE5B-425B-BE72-1505231E9464}" srcOrd="0" destOrd="0" presId="urn:microsoft.com/office/officeart/2005/8/layout/cycle4"/>
    <dgm:cxn modelId="{1B28D372-84E1-4FF6-9E76-7702FA4C836C}" type="presOf" srcId="{4D0C6912-34C4-4568-A018-7F8404A30937}" destId="{ABDD2183-0D79-43D1-A664-1AEF9CFC17C4}" srcOrd="1" destOrd="3" presId="urn:microsoft.com/office/officeart/2005/8/layout/cycle4"/>
    <dgm:cxn modelId="{574B5D75-A6BE-42C3-B8F4-7D9D440D230B}" type="presOf" srcId="{B823EC84-BD9D-4D55-89C5-4B24FB3347BB}" destId="{4F8AD0BB-F4CF-44AA-B516-8B55F56A3B79}" srcOrd="0" destOrd="0" presId="urn:microsoft.com/office/officeart/2005/8/layout/cycle4"/>
    <dgm:cxn modelId="{AC8C087A-FFD3-4AD3-9F11-37C88BFECEC5}" type="presOf" srcId="{B2347FC2-4121-41FA-870A-44AA25A41E3B}" destId="{A18C6832-C935-411F-B344-129628BEA2F5}" srcOrd="0" destOrd="3" presId="urn:microsoft.com/office/officeart/2005/8/layout/cycle4"/>
    <dgm:cxn modelId="{1F1FD37A-F36C-4813-BAB1-136E0443F058}" srcId="{B823EC84-BD9D-4D55-89C5-4B24FB3347BB}" destId="{1AE587FB-EC47-4519-BE89-DB84CF875C67}" srcOrd="5" destOrd="0" parTransId="{24BD557D-F5B7-4BEA-8891-5EA6AD29B77A}" sibTransId="{6DB58E77-2333-42B4-BD4B-8768A609FC3E}"/>
    <dgm:cxn modelId="{A575417C-99F9-43CF-ABCF-FBA770F5A435}" type="presOf" srcId="{B99FD86B-64A6-49BC-992F-3D7581B8CEEA}" destId="{A2911F57-6D2F-4496-918E-0E2E0F98C8C3}" srcOrd="0" destOrd="0" presId="urn:microsoft.com/office/officeart/2005/8/layout/cycle4"/>
    <dgm:cxn modelId="{760E507C-F59A-4F22-B8AF-C8E470D66997}" type="presOf" srcId="{DC36342C-9CF4-4DE7-8183-298EE23C2484}" destId="{A18C6832-C935-411F-B344-129628BEA2F5}" srcOrd="0" destOrd="6" presId="urn:microsoft.com/office/officeart/2005/8/layout/cycle4"/>
    <dgm:cxn modelId="{3C89C37C-2FF6-4261-83A6-34EE8116AFC9}" type="presOf" srcId="{F810E5D7-F5C4-4AF2-BC89-7789DDF1DDFC}" destId="{C6242E26-2931-46B7-9715-31CB35B2ABAC}" srcOrd="0" destOrd="0" presId="urn:microsoft.com/office/officeart/2005/8/layout/cycle4"/>
    <dgm:cxn modelId="{ABA03881-934D-4EE9-A0B4-FAC9D8CB91F3}" type="presOf" srcId="{744C5BC2-328E-4CB5-A795-D79CD4C9121F}" destId="{A2911F57-6D2F-4496-918E-0E2E0F98C8C3}" srcOrd="0" destOrd="4" presId="urn:microsoft.com/office/officeart/2005/8/layout/cycle4"/>
    <dgm:cxn modelId="{6E3DD282-F9E1-4A00-8715-9A9BA4E92D8C}" type="presOf" srcId="{CB13336D-58FD-4ED5-B332-6464DC155593}" destId="{3F1FE018-2F0D-4E36-9C5C-7BE1D9D8366F}" srcOrd="0" destOrd="0" presId="urn:microsoft.com/office/officeart/2005/8/layout/cycle4"/>
    <dgm:cxn modelId="{D336BA83-D63F-422F-A954-F6C40329E816}" type="presOf" srcId="{B0149934-6F7B-400F-B100-F2C018187448}" destId="{9B7E7383-EE5B-425B-BE72-1505231E9464}" srcOrd="0" destOrd="4" presId="urn:microsoft.com/office/officeart/2005/8/layout/cycle4"/>
    <dgm:cxn modelId="{BAFD7A84-61D8-4942-941A-595E67708E17}" srcId="{3843052B-B10C-4466-B053-27D3B1A30D8B}" destId="{6185D02A-0652-4E33-A46B-D72E97ED4A1A}" srcOrd="5" destOrd="0" parTransId="{EB029A30-C8EB-4482-B5E9-C96052853DAB}" sibTransId="{5D0892C6-8101-4F74-9E1F-201200830136}"/>
    <dgm:cxn modelId="{18C1A985-2F32-4DC1-8FEB-DF4B5B8B2382}" type="presOf" srcId="{37EF6327-4ADC-4AFE-80BE-2E195B4C3AAD}" destId="{D1220C4F-7490-4345-B009-8F8ADFEAAB49}" srcOrd="1" destOrd="1" presId="urn:microsoft.com/office/officeart/2005/8/layout/cycle4"/>
    <dgm:cxn modelId="{50F40588-F434-4AF2-B23E-496DDCE40A02}" type="presOf" srcId="{B1E5D39C-326D-403D-BA93-F62E4641D4C0}" destId="{C6242E26-2931-46B7-9715-31CB35B2ABAC}" srcOrd="0" destOrd="4" presId="urn:microsoft.com/office/officeart/2005/8/layout/cycle4"/>
    <dgm:cxn modelId="{31DB2888-5882-4F85-86C5-1F6585A5A7B8}" srcId="{928CAEA1-8479-4633-AB39-D5593D8F2971}" destId="{B2347FC2-4121-41FA-870A-44AA25A41E3B}" srcOrd="3" destOrd="0" parTransId="{04CD9141-5178-446A-98EE-8501BAE038D6}" sibTransId="{2D4BEEF3-ECAA-4FB1-82B1-27BEFB1F6310}"/>
    <dgm:cxn modelId="{BDBFC98B-07EC-453A-8994-652913B28EF6}" srcId="{928CAEA1-8479-4633-AB39-D5593D8F2971}" destId="{DC36342C-9CF4-4DE7-8183-298EE23C2484}" srcOrd="6" destOrd="0" parTransId="{B4B6E680-ADDB-4766-B2D9-E397B7B76173}" sibTransId="{9098E4F0-5C72-43F6-ADD1-CFB17B3D8F24}"/>
    <dgm:cxn modelId="{A6C67E8D-C32A-4182-BA2D-297C44F02B0E}" srcId="{928CAEA1-8479-4633-AB39-D5593D8F2971}" destId="{219B0306-CACA-4084-A2FD-C9789A79545F}" srcOrd="2" destOrd="0" parTransId="{38B00757-6D74-42E0-89FF-34CCC39FB5F0}" sibTransId="{3647E79F-8544-4682-85CA-A6A1A5CDB3EE}"/>
    <dgm:cxn modelId="{C04EF690-F76D-4CAB-884D-266B505675F6}" type="presOf" srcId="{D94A3F3E-7884-4FCE-9A64-B1BCD1B82E45}" destId="{03C3899C-B4B4-40A6-A212-D3A4E1573094}" srcOrd="1" destOrd="4" presId="urn:microsoft.com/office/officeart/2005/8/layout/cycle4"/>
    <dgm:cxn modelId="{7C990C91-074B-4EDC-AED1-87E577318253}" srcId="{3843052B-B10C-4466-B053-27D3B1A30D8B}" destId="{F2B62628-F3F4-4FE9-9D6D-65768A46E79D}" srcOrd="0" destOrd="0" parTransId="{C3E82D79-C091-4EE4-BDA8-E49A96C77904}" sibTransId="{D42F9D9D-4053-410D-BC33-0E1ED7AE347C}"/>
    <dgm:cxn modelId="{3229A991-E2C5-4C8C-AC22-6DEA1AF1274D}" type="presOf" srcId="{6185D02A-0652-4E33-A46B-D72E97ED4A1A}" destId="{9B7E7383-EE5B-425B-BE72-1505231E9464}" srcOrd="0" destOrd="5" presId="urn:microsoft.com/office/officeart/2005/8/layout/cycle4"/>
    <dgm:cxn modelId="{79A4D697-35F9-42C6-9B90-0087625B88F7}" type="presOf" srcId="{1ECEA109-D027-4C73-BEA2-EE5330D82BE3}" destId="{A2911F57-6D2F-4496-918E-0E2E0F98C8C3}" srcOrd="0" destOrd="1" presId="urn:microsoft.com/office/officeart/2005/8/layout/cycle4"/>
    <dgm:cxn modelId="{D04ED099-E265-4B4F-A1B9-2CCD48C23A93}" type="presOf" srcId="{3CDF1890-DA65-40F8-B98B-E414F19E0ED1}" destId="{A18C6832-C935-411F-B344-129628BEA2F5}" srcOrd="0" destOrd="1" presId="urn:microsoft.com/office/officeart/2005/8/layout/cycle4"/>
    <dgm:cxn modelId="{BA543A9A-35B8-4AA4-BC87-72FA758B5882}" type="presOf" srcId="{04E21F0E-66BC-4EEA-897F-A92EE150D3D2}" destId="{C6242E26-2931-46B7-9715-31CB35B2ABAC}" srcOrd="0" destOrd="3" presId="urn:microsoft.com/office/officeart/2005/8/layout/cycle4"/>
    <dgm:cxn modelId="{AA1AF3A0-C8F3-4831-98BA-F72F77E82700}" type="presOf" srcId="{928CAEA1-8479-4633-AB39-D5593D8F2971}" destId="{0F2AD5ED-B70E-4B7C-AA1C-2E3071213DD3}" srcOrd="0" destOrd="0" presId="urn:microsoft.com/office/officeart/2005/8/layout/cycle4"/>
    <dgm:cxn modelId="{2C7B4AA3-6CEA-4E94-9EB4-662A5BB83ED8}" srcId="{B823EC84-BD9D-4D55-89C5-4B24FB3347BB}" destId="{04E21F0E-66BC-4EEA-897F-A92EE150D3D2}" srcOrd="3" destOrd="0" parTransId="{17189C46-E0EB-4931-A94F-38EA713FAD5E}" sibTransId="{243328E2-C059-4A3A-915F-3944B11B9EA0}"/>
    <dgm:cxn modelId="{3A5AD8A6-85C7-478F-A723-53AD1B885889}" type="presOf" srcId="{3D758679-78AC-4F36-B7C2-B7F25C4A3755}" destId="{9B7E7383-EE5B-425B-BE72-1505231E9464}" srcOrd="0" destOrd="2" presId="urn:microsoft.com/office/officeart/2005/8/layout/cycle4"/>
    <dgm:cxn modelId="{5B5EC0AA-3E1A-44A1-9F51-5F94F0E56930}" type="presOf" srcId="{04E21F0E-66BC-4EEA-897F-A92EE150D3D2}" destId="{D1220C4F-7490-4345-B009-8F8ADFEAAB49}" srcOrd="1" destOrd="3" presId="urn:microsoft.com/office/officeart/2005/8/layout/cycle4"/>
    <dgm:cxn modelId="{E6B6CBAA-C674-4088-AA94-43568C0E0AAF}" type="presOf" srcId="{DC36342C-9CF4-4DE7-8183-298EE23C2484}" destId="{03C3899C-B4B4-40A6-A212-D3A4E1573094}" srcOrd="1" destOrd="6" presId="urn:microsoft.com/office/officeart/2005/8/layout/cycle4"/>
    <dgm:cxn modelId="{272C5DAE-FB1A-4CB4-B309-95D872EC43A1}" srcId="{CB13336D-58FD-4ED5-B332-6464DC155593}" destId="{928CAEA1-8479-4633-AB39-D5593D8F2971}" srcOrd="0" destOrd="0" parTransId="{7CF5E34A-370E-428E-A43F-B04525F92C78}" sibTransId="{ECE7A6FD-EA05-442B-89F1-A73EB4B31BC7}"/>
    <dgm:cxn modelId="{EC2648B8-8452-479B-8724-AA0271DCA8D5}" type="presOf" srcId="{27FD0F5B-D557-4118-B04C-2223D6838341}" destId="{C35552DB-D8CC-4BE1-8173-46E7F3101D43}" srcOrd="0" destOrd="0" presId="urn:microsoft.com/office/officeart/2005/8/layout/cycle4"/>
    <dgm:cxn modelId="{6DBA7BB8-25A5-4B9E-8EE4-B718E76B8850}" type="presOf" srcId="{2D9D61E2-724F-481B-BA61-44A16E017C10}" destId="{D1220C4F-7490-4345-B009-8F8ADFEAAB49}" srcOrd="1" destOrd="2" presId="urn:microsoft.com/office/officeart/2005/8/layout/cycle4"/>
    <dgm:cxn modelId="{314AD2C0-B8ED-4AF4-B503-50D390528D6D}" type="presOf" srcId="{1AE587FB-EC47-4519-BE89-DB84CF875C67}" destId="{D1220C4F-7490-4345-B009-8F8ADFEAAB49}" srcOrd="1" destOrd="5" presId="urn:microsoft.com/office/officeart/2005/8/layout/cycle4"/>
    <dgm:cxn modelId="{FB408CC3-1A43-4782-BB6B-BCA487CFC874}" srcId="{B823EC84-BD9D-4D55-89C5-4B24FB3347BB}" destId="{B1E5D39C-326D-403D-BA93-F62E4641D4C0}" srcOrd="4" destOrd="0" parTransId="{955D4805-9C02-488F-908D-4F8B1192129E}" sibTransId="{E5D8D848-D8AD-490C-8F39-03A3E4ACD96E}"/>
    <dgm:cxn modelId="{38B726CA-1CE2-4FDB-AF2D-5318064DFFE9}" type="presOf" srcId="{721157D2-48F2-4F31-A674-1EB591A5CD1E}" destId="{A18C6832-C935-411F-B344-129628BEA2F5}" srcOrd="0" destOrd="0" presId="urn:microsoft.com/office/officeart/2005/8/layout/cycle4"/>
    <dgm:cxn modelId="{B3AC2ACA-96EA-4583-8183-14261B5495A4}" type="presOf" srcId="{F810E5D7-F5C4-4AF2-BC89-7789DDF1DDFC}" destId="{D1220C4F-7490-4345-B009-8F8ADFEAAB49}" srcOrd="1" destOrd="0" presId="urn:microsoft.com/office/officeart/2005/8/layout/cycle4"/>
    <dgm:cxn modelId="{BB6863D5-1201-4E54-8B0A-1EF0F9267C4B}" srcId="{27FD0F5B-D557-4118-B04C-2223D6838341}" destId="{B99FD86B-64A6-49BC-992F-3D7581B8CEEA}" srcOrd="0" destOrd="0" parTransId="{0075C201-2E44-4521-BA1F-FA5244B292C0}" sibTransId="{A987A41F-2751-46F1-9171-0EC4CB79B634}"/>
    <dgm:cxn modelId="{86E690DA-0762-47B1-88E3-8A4632F0B386}" type="presOf" srcId="{B99FD86B-64A6-49BC-992F-3D7581B8CEEA}" destId="{ABDD2183-0D79-43D1-A664-1AEF9CFC17C4}" srcOrd="1" destOrd="0" presId="urn:microsoft.com/office/officeart/2005/8/layout/cycle4"/>
    <dgm:cxn modelId="{3A664DE1-8D55-4658-B9A5-CEEB4DF11020}" type="presOf" srcId="{1ECEA109-D027-4C73-BEA2-EE5330D82BE3}" destId="{ABDD2183-0D79-43D1-A664-1AEF9CFC17C4}" srcOrd="1" destOrd="1" presId="urn:microsoft.com/office/officeart/2005/8/layout/cycle4"/>
    <dgm:cxn modelId="{3D106DE3-75AE-46DF-A56F-F2A20B1B52D7}" type="presOf" srcId="{42C2C309-EA17-4E6D-818D-50368C00C043}" destId="{A2911F57-6D2F-4496-918E-0E2E0F98C8C3}" srcOrd="0" destOrd="2" presId="urn:microsoft.com/office/officeart/2005/8/layout/cycle4"/>
    <dgm:cxn modelId="{12C007E4-2871-4B17-B35E-2692C42FC375}" srcId="{3843052B-B10C-4466-B053-27D3B1A30D8B}" destId="{2B18C0A1-28FC-4789-87AA-7EA883ECD79F}" srcOrd="3" destOrd="0" parTransId="{326CE2FA-4E71-4DCB-B103-E70C643252CF}" sibTransId="{EE4D3AC7-3DFC-4E6C-8E2B-F094DCAB6B55}"/>
    <dgm:cxn modelId="{320975E4-71CF-4D85-8D01-065FF1F8B8E7}" type="presOf" srcId="{1531F93E-D289-4802-B469-EBE3018B7CAC}" destId="{A18C6832-C935-411F-B344-129628BEA2F5}" srcOrd="0" destOrd="5" presId="urn:microsoft.com/office/officeart/2005/8/layout/cycle4"/>
    <dgm:cxn modelId="{BF27E4E8-4EA4-4CA4-B5D2-1D2D13FD44CE}" srcId="{3843052B-B10C-4466-B053-27D3B1A30D8B}" destId="{3D758679-78AC-4F36-B7C2-B7F25C4A3755}" srcOrd="2" destOrd="0" parTransId="{48487ADE-AEE0-43DE-A7FC-D1944211403C}" sibTransId="{A5FD33E0-2777-4671-9C02-65E4FAB40654}"/>
    <dgm:cxn modelId="{5E5369ED-717E-46DE-B080-1D1C0600D58C}" type="presOf" srcId="{6185D02A-0652-4E33-A46B-D72E97ED4A1A}" destId="{CAD5C84E-6334-417E-8131-174746ECF844}" srcOrd="1" destOrd="5" presId="urn:microsoft.com/office/officeart/2005/8/layout/cycle4"/>
    <dgm:cxn modelId="{58727CED-038E-4FB3-A037-CF993CDD1B04}" srcId="{B823EC84-BD9D-4D55-89C5-4B24FB3347BB}" destId="{2D9D61E2-724F-481B-BA61-44A16E017C10}" srcOrd="2" destOrd="0" parTransId="{3FED8CFE-F5C3-4984-9911-2EDA3C47E279}" sibTransId="{C28C6F85-C365-4E09-91DB-1AD99CBB66B8}"/>
    <dgm:cxn modelId="{FA7AF2F0-E24A-4C95-95AE-F7F8ACCD9E5F}" type="presOf" srcId="{B2347FC2-4121-41FA-870A-44AA25A41E3B}" destId="{03C3899C-B4B4-40A6-A212-D3A4E1573094}" srcOrd="1" destOrd="3" presId="urn:microsoft.com/office/officeart/2005/8/layout/cycle4"/>
    <dgm:cxn modelId="{8FB10BF1-C29C-4546-87FC-4DDBF9CB3420}" type="presOf" srcId="{1AE587FB-EC47-4519-BE89-DB84CF875C67}" destId="{C6242E26-2931-46B7-9715-31CB35B2ABAC}" srcOrd="0" destOrd="5" presId="urn:microsoft.com/office/officeart/2005/8/layout/cycle4"/>
    <dgm:cxn modelId="{FACCEEF2-4E70-451E-964C-04466136701C}" srcId="{27FD0F5B-D557-4118-B04C-2223D6838341}" destId="{1ECEA109-D027-4C73-BEA2-EE5330D82BE3}" srcOrd="1" destOrd="0" parTransId="{CEFA3579-BDA9-468F-891D-CB7B27AA6B37}" sibTransId="{032A997D-2F53-40B3-BE04-86914A9DFFE0}"/>
    <dgm:cxn modelId="{2CD529F3-A324-46F4-BD9A-8BAAA0020637}" srcId="{928CAEA1-8479-4633-AB39-D5593D8F2971}" destId="{3CDF1890-DA65-40F8-B98B-E414F19E0ED1}" srcOrd="1" destOrd="0" parTransId="{6D7E488D-F37A-461D-BA33-0DE7FA6DB079}" sibTransId="{254F0154-7F7B-4841-954D-E82F958E2F52}"/>
    <dgm:cxn modelId="{550229F8-33DE-4DC5-B7E7-914C9A86E7FD}" type="presOf" srcId="{3D758679-78AC-4F36-B7C2-B7F25C4A3755}" destId="{CAD5C84E-6334-417E-8131-174746ECF844}" srcOrd="1" destOrd="2" presId="urn:microsoft.com/office/officeart/2005/8/layout/cycle4"/>
    <dgm:cxn modelId="{FC25FAFE-4638-413D-9221-A222EAEC768A}" srcId="{3843052B-B10C-4466-B053-27D3B1A30D8B}" destId="{B0149934-6F7B-400F-B100-F2C018187448}" srcOrd="4" destOrd="0" parTransId="{2777969A-E196-4020-927B-9F9AB1E46398}" sibTransId="{34D7D78A-7CF6-48F6-91F9-214E84091E5C}"/>
    <dgm:cxn modelId="{873D5FFF-14D8-4EA4-B210-3E76C886E9FC}" type="presOf" srcId="{BF27EF58-AF77-4095-9FCD-46CDBC95618E}" destId="{CAD5C84E-6334-417E-8131-174746ECF844}" srcOrd="1" destOrd="1" presId="urn:microsoft.com/office/officeart/2005/8/layout/cycle4"/>
    <dgm:cxn modelId="{02E0EEFF-EF40-41BB-90E6-98E2888274F0}" type="presOf" srcId="{37EF6327-4ADC-4AFE-80BE-2E195B4C3AAD}" destId="{C6242E26-2931-46B7-9715-31CB35B2ABAC}" srcOrd="0" destOrd="1" presId="urn:microsoft.com/office/officeart/2005/8/layout/cycle4"/>
    <dgm:cxn modelId="{10BD3501-6668-420D-881C-60B41511A96F}" type="presParOf" srcId="{3F1FE018-2F0D-4E36-9C5C-7BE1D9D8366F}" destId="{8C1937E7-E211-4734-A261-A5C3155A63CB}" srcOrd="0" destOrd="0" presId="urn:microsoft.com/office/officeart/2005/8/layout/cycle4"/>
    <dgm:cxn modelId="{60F85648-0E98-4308-A3FE-B9AC9E440226}" type="presParOf" srcId="{8C1937E7-E211-4734-A261-A5C3155A63CB}" destId="{6E558309-BCEA-4B6D-B340-CB7B8D129DE5}" srcOrd="0" destOrd="0" presId="urn:microsoft.com/office/officeart/2005/8/layout/cycle4"/>
    <dgm:cxn modelId="{7904F04C-7578-47FC-A082-545A2D49EB4C}" type="presParOf" srcId="{6E558309-BCEA-4B6D-B340-CB7B8D129DE5}" destId="{A18C6832-C935-411F-B344-129628BEA2F5}" srcOrd="0" destOrd="0" presId="urn:microsoft.com/office/officeart/2005/8/layout/cycle4"/>
    <dgm:cxn modelId="{F7310C10-6BD0-4C81-BB99-2938AD942006}" type="presParOf" srcId="{6E558309-BCEA-4B6D-B340-CB7B8D129DE5}" destId="{03C3899C-B4B4-40A6-A212-D3A4E1573094}" srcOrd="1" destOrd="0" presId="urn:microsoft.com/office/officeart/2005/8/layout/cycle4"/>
    <dgm:cxn modelId="{6D71D6B0-C382-4D91-83DE-9C1E48C505E6}" type="presParOf" srcId="{8C1937E7-E211-4734-A261-A5C3155A63CB}" destId="{E10074EC-EEB6-4C18-9B70-3A5D1186E559}" srcOrd="1" destOrd="0" presId="urn:microsoft.com/office/officeart/2005/8/layout/cycle4"/>
    <dgm:cxn modelId="{EBE25E8B-5F31-4EE3-A1D9-FAA3A3169333}" type="presParOf" srcId="{E10074EC-EEB6-4C18-9B70-3A5D1186E559}" destId="{9B7E7383-EE5B-425B-BE72-1505231E9464}" srcOrd="0" destOrd="0" presId="urn:microsoft.com/office/officeart/2005/8/layout/cycle4"/>
    <dgm:cxn modelId="{4F4A121A-D4A6-4D2D-98CB-80E9128EEAED}" type="presParOf" srcId="{E10074EC-EEB6-4C18-9B70-3A5D1186E559}" destId="{CAD5C84E-6334-417E-8131-174746ECF844}" srcOrd="1" destOrd="0" presId="urn:microsoft.com/office/officeart/2005/8/layout/cycle4"/>
    <dgm:cxn modelId="{74E28A2D-6D14-4E86-BBDB-94A56B870B4D}" type="presParOf" srcId="{8C1937E7-E211-4734-A261-A5C3155A63CB}" destId="{4C161DE6-FB46-4F7D-9579-F450D6783437}" srcOrd="2" destOrd="0" presId="urn:microsoft.com/office/officeart/2005/8/layout/cycle4"/>
    <dgm:cxn modelId="{411E0697-2810-4B60-AE15-7D528C87C3CF}" type="presParOf" srcId="{4C161DE6-FB46-4F7D-9579-F450D6783437}" destId="{C6242E26-2931-46B7-9715-31CB35B2ABAC}" srcOrd="0" destOrd="0" presId="urn:microsoft.com/office/officeart/2005/8/layout/cycle4"/>
    <dgm:cxn modelId="{AB8F777E-7BDB-42A8-A6B1-0AA47E6ACD05}" type="presParOf" srcId="{4C161DE6-FB46-4F7D-9579-F450D6783437}" destId="{D1220C4F-7490-4345-B009-8F8ADFEAAB49}" srcOrd="1" destOrd="0" presId="urn:microsoft.com/office/officeart/2005/8/layout/cycle4"/>
    <dgm:cxn modelId="{378B885A-230E-4FBD-9DAF-56E9DB53D2BD}" type="presParOf" srcId="{8C1937E7-E211-4734-A261-A5C3155A63CB}" destId="{0B43DDFE-2C1E-45F3-835D-3EA2BDEA6C22}" srcOrd="3" destOrd="0" presId="urn:microsoft.com/office/officeart/2005/8/layout/cycle4"/>
    <dgm:cxn modelId="{2B5E1974-81EF-487E-8455-CC33B2A453A4}" type="presParOf" srcId="{0B43DDFE-2C1E-45F3-835D-3EA2BDEA6C22}" destId="{A2911F57-6D2F-4496-918E-0E2E0F98C8C3}" srcOrd="0" destOrd="0" presId="urn:microsoft.com/office/officeart/2005/8/layout/cycle4"/>
    <dgm:cxn modelId="{7171604C-2B9F-491E-B2D4-AE083E782019}" type="presParOf" srcId="{0B43DDFE-2C1E-45F3-835D-3EA2BDEA6C22}" destId="{ABDD2183-0D79-43D1-A664-1AEF9CFC17C4}" srcOrd="1" destOrd="0" presId="urn:microsoft.com/office/officeart/2005/8/layout/cycle4"/>
    <dgm:cxn modelId="{BBDAB95E-7CD3-4F2E-B54C-140523B49FA0}" type="presParOf" srcId="{8C1937E7-E211-4734-A261-A5C3155A63CB}" destId="{A952D747-3624-4E88-8D94-5A7EB0D967E6}" srcOrd="4" destOrd="0" presId="urn:microsoft.com/office/officeart/2005/8/layout/cycle4"/>
    <dgm:cxn modelId="{99185B73-DB36-4C72-8FCF-A54CCEA33E3B}" type="presParOf" srcId="{3F1FE018-2F0D-4E36-9C5C-7BE1D9D8366F}" destId="{4AA71D59-75DC-49DF-AB7B-B6535BE9DFCD}" srcOrd="1" destOrd="0" presId="urn:microsoft.com/office/officeart/2005/8/layout/cycle4"/>
    <dgm:cxn modelId="{750A0C1B-B4BF-4F08-AE37-D11DEE119638}" type="presParOf" srcId="{4AA71D59-75DC-49DF-AB7B-B6535BE9DFCD}" destId="{0F2AD5ED-B70E-4B7C-AA1C-2E3071213DD3}" srcOrd="0" destOrd="0" presId="urn:microsoft.com/office/officeart/2005/8/layout/cycle4"/>
    <dgm:cxn modelId="{EACACB4F-EA0F-4835-8A54-200368462C86}" type="presParOf" srcId="{4AA71D59-75DC-49DF-AB7B-B6535BE9DFCD}" destId="{ACA8B18B-155F-4F94-8A62-54A9EF49BDE3}" srcOrd="1" destOrd="0" presId="urn:microsoft.com/office/officeart/2005/8/layout/cycle4"/>
    <dgm:cxn modelId="{1F289DAC-FF34-49E2-91F6-717C9E410944}" type="presParOf" srcId="{4AA71D59-75DC-49DF-AB7B-B6535BE9DFCD}" destId="{4F8AD0BB-F4CF-44AA-B516-8B55F56A3B79}" srcOrd="2" destOrd="0" presId="urn:microsoft.com/office/officeart/2005/8/layout/cycle4"/>
    <dgm:cxn modelId="{73B4D5ED-C1F5-4F78-AC62-A70CE66CA952}" type="presParOf" srcId="{4AA71D59-75DC-49DF-AB7B-B6535BE9DFCD}" destId="{C35552DB-D8CC-4BE1-8173-46E7F3101D43}" srcOrd="3" destOrd="0" presId="urn:microsoft.com/office/officeart/2005/8/layout/cycle4"/>
    <dgm:cxn modelId="{28CC0C27-062B-4B53-8405-36F082B9D3A2}" type="presParOf" srcId="{4AA71D59-75DC-49DF-AB7B-B6535BE9DFCD}" destId="{2D396291-39C7-41A7-9277-124F5E098FEB}" srcOrd="4" destOrd="0" presId="urn:microsoft.com/office/officeart/2005/8/layout/cycle4"/>
    <dgm:cxn modelId="{E1A58794-00D3-49E9-A39B-759DB4FBB330}" type="presParOf" srcId="{3F1FE018-2F0D-4E36-9C5C-7BE1D9D8366F}" destId="{4B63403C-5785-4E8A-A303-29C40186A0E2}" srcOrd="2" destOrd="0" presId="urn:microsoft.com/office/officeart/2005/8/layout/cycle4"/>
    <dgm:cxn modelId="{99E2F2EF-5C8F-4447-9AA0-269B5AFDB7B2}" type="presParOf" srcId="{3F1FE018-2F0D-4E36-9C5C-7BE1D9D8366F}" destId="{FEED0624-4ADA-4FC2-B7B3-BFAE73B1DA3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3336D-58FD-4ED5-B332-6464DC15559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28CAEA1-8479-4633-AB39-D5593D8F2971}">
      <dgm:prSet phldrT="[Text]"/>
      <dgm:spPr>
        <a:solidFill>
          <a:schemeClr val="accent4"/>
        </a:solidFill>
      </dgm:spPr>
      <dgm:t>
        <a:bodyPr/>
        <a:lstStyle/>
        <a:p>
          <a:r>
            <a:rPr lang="en-US" dirty="0"/>
            <a:t>School</a:t>
          </a:r>
        </a:p>
      </dgm:t>
    </dgm:pt>
    <dgm:pt modelId="{7CF5E34A-370E-428E-A43F-B04525F92C78}" type="parTrans" cxnId="{272C5DAE-FB1A-4CB4-B309-95D872EC43A1}">
      <dgm:prSet/>
      <dgm:spPr/>
      <dgm:t>
        <a:bodyPr/>
        <a:lstStyle/>
        <a:p>
          <a:endParaRPr lang="en-US"/>
        </a:p>
      </dgm:t>
    </dgm:pt>
    <dgm:pt modelId="{ECE7A6FD-EA05-442B-89F1-A73EB4B31BC7}" type="sibTrans" cxnId="{272C5DAE-FB1A-4CB4-B309-95D872EC43A1}">
      <dgm:prSet/>
      <dgm:spPr/>
      <dgm:t>
        <a:bodyPr/>
        <a:lstStyle/>
        <a:p>
          <a:endParaRPr lang="en-US"/>
        </a:p>
      </dgm:t>
    </dgm:pt>
    <dgm:pt modelId="{721157D2-48F2-4F31-A674-1EB591A5CD1E}">
      <dgm:prSet phldrT="[Text]" custT="1"/>
      <dgm:spPr/>
      <dgm:t>
        <a:bodyPr/>
        <a:lstStyle/>
        <a:p>
          <a:pPr algn="l"/>
          <a:r>
            <a:rPr lang="en-US" sz="1100" dirty="0">
              <a:solidFill>
                <a:srgbClr val="00B050"/>
              </a:solidFill>
            </a:rPr>
            <a:t> Integrate BH to school</a:t>
          </a:r>
        </a:p>
      </dgm:t>
    </dgm:pt>
    <dgm:pt modelId="{E4CDAF50-D0B6-477A-BE0E-312EC3DE08CA}" type="parTrans" cxnId="{D8FC7861-5D79-4921-BA31-E14EE525DEA7}">
      <dgm:prSet/>
      <dgm:spPr/>
      <dgm:t>
        <a:bodyPr/>
        <a:lstStyle/>
        <a:p>
          <a:endParaRPr lang="en-US"/>
        </a:p>
      </dgm:t>
    </dgm:pt>
    <dgm:pt modelId="{0E2267AF-F4CC-45B2-AA03-156286134518}" type="sibTrans" cxnId="{D8FC7861-5D79-4921-BA31-E14EE525DEA7}">
      <dgm:prSet/>
      <dgm:spPr/>
      <dgm:t>
        <a:bodyPr/>
        <a:lstStyle/>
        <a:p>
          <a:endParaRPr lang="en-US"/>
        </a:p>
      </dgm:t>
    </dgm:pt>
    <dgm:pt modelId="{3843052B-B10C-4466-B053-27D3B1A30D8B}">
      <dgm:prSet phldrT="[Text]"/>
      <dgm:spPr>
        <a:solidFill>
          <a:schemeClr val="accent5"/>
        </a:solidFill>
      </dgm:spPr>
      <dgm:t>
        <a:bodyPr/>
        <a:lstStyle/>
        <a:p>
          <a:r>
            <a:rPr lang="en-US" dirty="0"/>
            <a:t>Primary Care</a:t>
          </a:r>
        </a:p>
      </dgm:t>
    </dgm:pt>
    <dgm:pt modelId="{3F3459EC-81D0-4E98-A683-3C09E016E0ED}" type="parTrans" cxnId="{01F20D0D-DB3A-4B7F-AE4F-70E278F3D935}">
      <dgm:prSet/>
      <dgm:spPr/>
      <dgm:t>
        <a:bodyPr/>
        <a:lstStyle/>
        <a:p>
          <a:endParaRPr lang="en-US"/>
        </a:p>
      </dgm:t>
    </dgm:pt>
    <dgm:pt modelId="{213FC1E2-1369-4644-8391-37760E3DE896}" type="sibTrans" cxnId="{01F20D0D-DB3A-4B7F-AE4F-70E278F3D935}">
      <dgm:prSet/>
      <dgm:spPr/>
      <dgm:t>
        <a:bodyPr/>
        <a:lstStyle/>
        <a:p>
          <a:endParaRPr lang="en-US"/>
        </a:p>
      </dgm:t>
    </dgm:pt>
    <dgm:pt modelId="{F2B62628-F3F4-4FE9-9D6D-65768A46E79D}">
      <dgm:prSet phldrT="[Text]" custT="1"/>
      <dgm:spPr>
        <a:ln w="76200">
          <a:solidFill>
            <a:srgbClr val="FF0000"/>
          </a:solidFill>
        </a:ln>
      </dgm:spPr>
      <dgm:t>
        <a:bodyPr/>
        <a:lstStyle/>
        <a:p>
          <a:r>
            <a:rPr lang="en-US" sz="1100" dirty="0"/>
            <a:t> Integrated Primary Care</a:t>
          </a:r>
        </a:p>
      </dgm:t>
    </dgm:pt>
    <dgm:pt modelId="{C3E82D79-C091-4EE4-BDA8-E49A96C77904}" type="parTrans" cxnId="{7C990C91-074B-4EDC-AED1-87E577318253}">
      <dgm:prSet/>
      <dgm:spPr/>
      <dgm:t>
        <a:bodyPr/>
        <a:lstStyle/>
        <a:p>
          <a:endParaRPr lang="en-US"/>
        </a:p>
      </dgm:t>
    </dgm:pt>
    <dgm:pt modelId="{D42F9D9D-4053-410D-BC33-0E1ED7AE347C}" type="sibTrans" cxnId="{7C990C91-074B-4EDC-AED1-87E577318253}">
      <dgm:prSet/>
      <dgm:spPr/>
      <dgm:t>
        <a:bodyPr/>
        <a:lstStyle/>
        <a:p>
          <a:endParaRPr lang="en-US"/>
        </a:p>
      </dgm:t>
    </dgm:pt>
    <dgm:pt modelId="{B823EC84-BD9D-4D55-89C5-4B24FB3347BB}">
      <dgm:prSet phldrT="[Text]"/>
      <dgm:spPr>
        <a:solidFill>
          <a:schemeClr val="accent3"/>
        </a:solidFill>
      </dgm:spPr>
      <dgm:t>
        <a:bodyPr/>
        <a:lstStyle/>
        <a:p>
          <a:r>
            <a:rPr lang="en-US" dirty="0"/>
            <a:t>Remote Hospital</a:t>
          </a:r>
        </a:p>
      </dgm:t>
    </dgm:pt>
    <dgm:pt modelId="{B10A7ED9-EE32-4E0B-B305-05C7E56460FC}" type="parTrans" cxnId="{43155F38-457A-4C4E-BCAC-1BF26F221A8C}">
      <dgm:prSet/>
      <dgm:spPr/>
      <dgm:t>
        <a:bodyPr/>
        <a:lstStyle/>
        <a:p>
          <a:endParaRPr lang="en-US"/>
        </a:p>
      </dgm:t>
    </dgm:pt>
    <dgm:pt modelId="{B6A5038E-F589-4EB8-8837-806ECE2C6468}" type="sibTrans" cxnId="{43155F38-457A-4C4E-BCAC-1BF26F221A8C}">
      <dgm:prSet/>
      <dgm:spPr/>
      <dgm:t>
        <a:bodyPr/>
        <a:lstStyle/>
        <a:p>
          <a:endParaRPr lang="en-US"/>
        </a:p>
      </dgm:t>
    </dgm:pt>
    <dgm:pt modelId="{F810E5D7-F5C4-4AF2-BC89-7789DDF1DDFC}">
      <dgm:prSet phldrT="[Text]" custT="1"/>
      <dgm:spPr/>
      <dgm:t>
        <a:bodyPr rIns="0"/>
        <a:lstStyle/>
        <a:p>
          <a:r>
            <a:rPr lang="en-US" sz="1100" dirty="0">
              <a:solidFill>
                <a:srgbClr val="00B050"/>
              </a:solidFill>
            </a:rPr>
            <a:t> Triage Assessments</a:t>
          </a:r>
        </a:p>
      </dgm:t>
    </dgm:pt>
    <dgm:pt modelId="{ECE6AD31-07EC-4C0D-9FA1-EECF4BDA4BF0}" type="parTrans" cxnId="{9B80B261-2A11-4392-885D-3F9FD58A13D9}">
      <dgm:prSet/>
      <dgm:spPr/>
      <dgm:t>
        <a:bodyPr/>
        <a:lstStyle/>
        <a:p>
          <a:endParaRPr lang="en-US"/>
        </a:p>
      </dgm:t>
    </dgm:pt>
    <dgm:pt modelId="{8309AC58-B6FA-4568-B75D-9846D38EE2A0}" type="sibTrans" cxnId="{9B80B261-2A11-4392-885D-3F9FD58A13D9}">
      <dgm:prSet/>
      <dgm:spPr/>
      <dgm:t>
        <a:bodyPr/>
        <a:lstStyle/>
        <a:p>
          <a:endParaRPr lang="en-US"/>
        </a:p>
      </dgm:t>
    </dgm:pt>
    <dgm:pt modelId="{27FD0F5B-D557-4118-B04C-2223D6838341}">
      <dgm:prSet phldrT="[Text]"/>
      <dgm:spPr>
        <a:solidFill>
          <a:schemeClr val="accent6"/>
        </a:solidFill>
      </dgm:spPr>
      <dgm:t>
        <a:bodyPr/>
        <a:lstStyle/>
        <a:p>
          <a:r>
            <a:rPr lang="en-US" dirty="0"/>
            <a:t>Home</a:t>
          </a:r>
        </a:p>
      </dgm:t>
    </dgm:pt>
    <dgm:pt modelId="{E6BE5E8E-D4DC-4139-8932-F6A0DC33A7EE}" type="parTrans" cxnId="{56F10300-C8F8-4495-B21E-AB37DD09E889}">
      <dgm:prSet/>
      <dgm:spPr/>
      <dgm:t>
        <a:bodyPr/>
        <a:lstStyle/>
        <a:p>
          <a:endParaRPr lang="en-US"/>
        </a:p>
      </dgm:t>
    </dgm:pt>
    <dgm:pt modelId="{73DCF6E1-AD2D-4AC4-9F59-25EE341021AC}" type="sibTrans" cxnId="{56F10300-C8F8-4495-B21E-AB37DD09E889}">
      <dgm:prSet/>
      <dgm:spPr/>
      <dgm:t>
        <a:bodyPr/>
        <a:lstStyle/>
        <a:p>
          <a:endParaRPr lang="en-US"/>
        </a:p>
      </dgm:t>
    </dgm:pt>
    <dgm:pt modelId="{B99FD86B-64A6-49BC-992F-3D7581B8CEEA}">
      <dgm:prSet phldrT="[Text]" custT="1"/>
      <dgm:spPr/>
      <dgm:t>
        <a:bodyPr tIns="0"/>
        <a:lstStyle/>
        <a:p>
          <a:r>
            <a:rPr lang="en-US" sz="1100" dirty="0"/>
            <a:t> Parent Education Programs</a:t>
          </a:r>
        </a:p>
      </dgm:t>
    </dgm:pt>
    <dgm:pt modelId="{0075C201-2E44-4521-BA1F-FA5244B292C0}" type="parTrans" cxnId="{BB6863D5-1201-4E54-8B0A-1EF0F9267C4B}">
      <dgm:prSet/>
      <dgm:spPr/>
      <dgm:t>
        <a:bodyPr/>
        <a:lstStyle/>
        <a:p>
          <a:endParaRPr lang="en-US"/>
        </a:p>
      </dgm:t>
    </dgm:pt>
    <dgm:pt modelId="{A987A41F-2751-46F1-9171-0EC4CB79B634}" type="sibTrans" cxnId="{BB6863D5-1201-4E54-8B0A-1EF0F9267C4B}">
      <dgm:prSet/>
      <dgm:spPr/>
      <dgm:t>
        <a:bodyPr/>
        <a:lstStyle/>
        <a:p>
          <a:endParaRPr lang="en-US"/>
        </a:p>
      </dgm:t>
    </dgm:pt>
    <dgm:pt modelId="{219B0306-CACA-4084-A2FD-C9789A79545F}">
      <dgm:prSet custT="1"/>
      <dgm:spPr/>
      <dgm:t>
        <a:bodyPr/>
        <a:lstStyle/>
        <a:p>
          <a:pPr algn="l"/>
          <a:r>
            <a:rPr lang="fr-FR" sz="1100" dirty="0"/>
            <a:t> Suicide Prevention</a:t>
          </a:r>
          <a:endParaRPr lang="en-US" sz="1100" dirty="0"/>
        </a:p>
      </dgm:t>
    </dgm:pt>
    <dgm:pt modelId="{38B00757-6D74-42E0-89FF-34CCC39FB5F0}" type="parTrans" cxnId="{A6C67E8D-C32A-4182-BA2D-297C44F02B0E}">
      <dgm:prSet/>
      <dgm:spPr/>
      <dgm:t>
        <a:bodyPr/>
        <a:lstStyle/>
        <a:p>
          <a:endParaRPr lang="en-US"/>
        </a:p>
      </dgm:t>
    </dgm:pt>
    <dgm:pt modelId="{3647E79F-8544-4682-85CA-A6A1A5CDB3EE}" type="sibTrans" cxnId="{A6C67E8D-C32A-4182-BA2D-297C44F02B0E}">
      <dgm:prSet/>
      <dgm:spPr/>
      <dgm:t>
        <a:bodyPr/>
        <a:lstStyle/>
        <a:p>
          <a:endParaRPr lang="en-US"/>
        </a:p>
      </dgm:t>
    </dgm:pt>
    <dgm:pt modelId="{D94A3F3E-7884-4FCE-9A64-B1BCD1B82E45}">
      <dgm:prSet custT="1"/>
      <dgm:spPr/>
      <dgm:t>
        <a:bodyPr/>
        <a:lstStyle/>
        <a:p>
          <a:pPr algn="l"/>
          <a:r>
            <a:rPr lang="pt-BR" sz="1100" dirty="0"/>
            <a:t> PAX good behaviors</a:t>
          </a:r>
          <a:endParaRPr lang="en-US" sz="1100" dirty="0">
            <a:solidFill>
              <a:srgbClr val="00B050"/>
            </a:solidFill>
          </a:endParaRPr>
        </a:p>
      </dgm:t>
    </dgm:pt>
    <dgm:pt modelId="{C921E085-FF35-4D85-B76C-9B5AA7C48686}" type="parTrans" cxnId="{CF6E7C40-CD4E-45EE-80F9-EE545670B9CE}">
      <dgm:prSet/>
      <dgm:spPr/>
      <dgm:t>
        <a:bodyPr/>
        <a:lstStyle/>
        <a:p>
          <a:endParaRPr lang="en-US"/>
        </a:p>
      </dgm:t>
    </dgm:pt>
    <dgm:pt modelId="{67356B80-BA04-4546-9520-83AE1C98A405}" type="sibTrans" cxnId="{CF6E7C40-CD4E-45EE-80F9-EE545670B9CE}">
      <dgm:prSet/>
      <dgm:spPr/>
      <dgm:t>
        <a:bodyPr/>
        <a:lstStyle/>
        <a:p>
          <a:endParaRPr lang="en-US"/>
        </a:p>
      </dgm:t>
    </dgm:pt>
    <dgm:pt modelId="{DC36342C-9CF4-4DE7-8183-298EE23C2484}">
      <dgm:prSet custT="1"/>
      <dgm:spPr/>
      <dgm:t>
        <a:bodyPr/>
        <a:lstStyle/>
        <a:p>
          <a:pPr algn="l"/>
          <a:r>
            <a:rPr lang="fr-FR" sz="1100" dirty="0">
              <a:solidFill>
                <a:srgbClr val="00B050"/>
              </a:solidFill>
            </a:rPr>
            <a:t> Psychology consultation</a:t>
          </a:r>
          <a:endParaRPr lang="en-US" sz="1100" dirty="0">
            <a:solidFill>
              <a:srgbClr val="00B050"/>
            </a:solidFill>
          </a:endParaRPr>
        </a:p>
      </dgm:t>
    </dgm:pt>
    <dgm:pt modelId="{B4B6E680-ADDB-4766-B2D9-E397B7B76173}" type="parTrans" cxnId="{BDBFC98B-07EC-453A-8994-652913B28EF6}">
      <dgm:prSet/>
      <dgm:spPr/>
      <dgm:t>
        <a:bodyPr/>
        <a:lstStyle/>
        <a:p>
          <a:endParaRPr lang="en-US"/>
        </a:p>
      </dgm:t>
    </dgm:pt>
    <dgm:pt modelId="{9098E4F0-5C72-43F6-ADD1-CFB17B3D8F24}" type="sibTrans" cxnId="{BDBFC98B-07EC-453A-8994-652913B28EF6}">
      <dgm:prSet/>
      <dgm:spPr/>
      <dgm:t>
        <a:bodyPr/>
        <a:lstStyle/>
        <a:p>
          <a:endParaRPr lang="en-US"/>
        </a:p>
      </dgm:t>
    </dgm:pt>
    <dgm:pt modelId="{BF27EF58-AF77-4095-9FCD-46CDBC95618E}">
      <dgm:prSet phldrT="[Text]" custT="1"/>
      <dgm:spPr>
        <a:ln w="76200">
          <a:solidFill>
            <a:srgbClr val="FF0000"/>
          </a:solidFill>
        </a:ln>
      </dgm:spPr>
      <dgm:t>
        <a:bodyPr/>
        <a:lstStyle/>
        <a:p>
          <a:r>
            <a:rPr lang="en-US" sz="1100" dirty="0">
              <a:solidFill>
                <a:srgbClr val="00B050"/>
              </a:solidFill>
            </a:rPr>
            <a:t> Direct: Case Consultation</a:t>
          </a:r>
        </a:p>
      </dgm:t>
    </dgm:pt>
    <dgm:pt modelId="{D0BBAFE7-5E58-4C2E-BA0C-72ECE8CBFA7B}" type="parTrans" cxnId="{D07AE520-589A-468F-B3CF-6CCC9139D586}">
      <dgm:prSet/>
      <dgm:spPr/>
      <dgm:t>
        <a:bodyPr/>
        <a:lstStyle/>
        <a:p>
          <a:endParaRPr lang="en-US"/>
        </a:p>
      </dgm:t>
    </dgm:pt>
    <dgm:pt modelId="{F3A7CE5A-88A9-4E44-9C33-4020C239B5E1}" type="sibTrans" cxnId="{D07AE520-589A-468F-B3CF-6CCC9139D586}">
      <dgm:prSet/>
      <dgm:spPr/>
      <dgm:t>
        <a:bodyPr/>
        <a:lstStyle/>
        <a:p>
          <a:endParaRPr lang="en-US"/>
        </a:p>
      </dgm:t>
    </dgm:pt>
    <dgm:pt modelId="{2B18C0A1-28FC-4789-87AA-7EA883ECD79F}">
      <dgm:prSet phldrT="[Text]" custT="1"/>
      <dgm:spPr>
        <a:ln w="76200">
          <a:solidFill>
            <a:srgbClr val="FF0000"/>
          </a:solidFill>
        </a:ln>
      </dgm:spPr>
      <dgm:t>
        <a:bodyPr/>
        <a:lstStyle/>
        <a:p>
          <a:r>
            <a:rPr lang="en-US" sz="1100" dirty="0"/>
            <a:t> Indirect: Collaborative care</a:t>
          </a:r>
        </a:p>
      </dgm:t>
    </dgm:pt>
    <dgm:pt modelId="{326CE2FA-4E71-4DCB-B103-E70C643252CF}" type="parTrans" cxnId="{12C007E4-2871-4B17-B35E-2692C42FC375}">
      <dgm:prSet/>
      <dgm:spPr/>
      <dgm:t>
        <a:bodyPr/>
        <a:lstStyle/>
        <a:p>
          <a:endParaRPr lang="en-US"/>
        </a:p>
      </dgm:t>
    </dgm:pt>
    <dgm:pt modelId="{EE4D3AC7-3DFC-4E6C-8E2B-F094DCAB6B55}" type="sibTrans" cxnId="{12C007E4-2871-4B17-B35E-2692C42FC375}">
      <dgm:prSet/>
      <dgm:spPr/>
      <dgm:t>
        <a:bodyPr/>
        <a:lstStyle/>
        <a:p>
          <a:endParaRPr lang="en-US"/>
        </a:p>
      </dgm:t>
    </dgm:pt>
    <dgm:pt modelId="{6185D02A-0652-4E33-A46B-D72E97ED4A1A}">
      <dgm:prSet phldrT="[Text]" custT="1"/>
      <dgm:spPr>
        <a:ln w="76200">
          <a:solidFill>
            <a:srgbClr val="FF0000"/>
          </a:solidFill>
        </a:ln>
      </dgm:spPr>
      <dgm:t>
        <a:bodyPr/>
        <a:lstStyle/>
        <a:p>
          <a:r>
            <a:rPr lang="en-US" sz="1100" dirty="0"/>
            <a:t> CME/Education</a:t>
          </a:r>
        </a:p>
      </dgm:t>
    </dgm:pt>
    <dgm:pt modelId="{EB029A30-C8EB-4482-B5E9-C96052853DAB}" type="parTrans" cxnId="{BAFD7A84-61D8-4942-941A-595E67708E17}">
      <dgm:prSet/>
      <dgm:spPr/>
      <dgm:t>
        <a:bodyPr/>
        <a:lstStyle/>
        <a:p>
          <a:endParaRPr lang="en-US"/>
        </a:p>
      </dgm:t>
    </dgm:pt>
    <dgm:pt modelId="{5D0892C6-8101-4F74-9E1F-201200830136}" type="sibTrans" cxnId="{BAFD7A84-61D8-4942-941A-595E67708E17}">
      <dgm:prSet/>
      <dgm:spPr/>
      <dgm:t>
        <a:bodyPr/>
        <a:lstStyle/>
        <a:p>
          <a:endParaRPr lang="en-US"/>
        </a:p>
      </dgm:t>
    </dgm:pt>
    <dgm:pt modelId="{42C2C309-EA17-4E6D-818D-50368C00C043}">
      <dgm:prSet phldrT="[Text]" custT="1"/>
      <dgm:spPr/>
      <dgm:t>
        <a:bodyPr tIns="0"/>
        <a:lstStyle/>
        <a:p>
          <a:r>
            <a:rPr lang="en-US" sz="1100" dirty="0">
              <a:solidFill>
                <a:srgbClr val="00B050"/>
              </a:solidFill>
            </a:rPr>
            <a:t> Psychology Testing Feedback</a:t>
          </a:r>
        </a:p>
      </dgm:t>
    </dgm:pt>
    <dgm:pt modelId="{9EBFFCD2-AB0F-4E50-B518-CDB7D4817E10}" type="parTrans" cxnId="{8A4F5715-2FB3-43CE-A6CA-4D728669D21D}">
      <dgm:prSet/>
      <dgm:spPr/>
      <dgm:t>
        <a:bodyPr/>
        <a:lstStyle/>
        <a:p>
          <a:endParaRPr lang="en-US"/>
        </a:p>
      </dgm:t>
    </dgm:pt>
    <dgm:pt modelId="{7DEA8C15-FBA8-486F-93E5-2D03B0687E52}" type="sibTrans" cxnId="{8A4F5715-2FB3-43CE-A6CA-4D728669D21D}">
      <dgm:prSet/>
      <dgm:spPr/>
      <dgm:t>
        <a:bodyPr/>
        <a:lstStyle/>
        <a:p>
          <a:endParaRPr lang="en-US"/>
        </a:p>
      </dgm:t>
    </dgm:pt>
    <dgm:pt modelId="{744C5BC2-328E-4CB5-A795-D79CD4C9121F}">
      <dgm:prSet phldrT="[Text]" custT="1"/>
      <dgm:spPr/>
      <dgm:t>
        <a:bodyPr tIns="0"/>
        <a:lstStyle/>
        <a:p>
          <a:r>
            <a:rPr lang="en-US" sz="1100" dirty="0"/>
            <a:t> Autism Parent Education</a:t>
          </a:r>
        </a:p>
      </dgm:t>
    </dgm:pt>
    <dgm:pt modelId="{4BDE9E3F-7E9F-4887-86EE-57147C63B334}" type="parTrans" cxnId="{AE0ADC1B-7A12-4E1C-83E8-C4F0A3D6A251}">
      <dgm:prSet/>
      <dgm:spPr/>
      <dgm:t>
        <a:bodyPr/>
        <a:lstStyle/>
        <a:p>
          <a:endParaRPr lang="en-US"/>
        </a:p>
      </dgm:t>
    </dgm:pt>
    <dgm:pt modelId="{545C99AF-4604-486F-8265-2EAF3AF8CCB1}" type="sibTrans" cxnId="{AE0ADC1B-7A12-4E1C-83E8-C4F0A3D6A251}">
      <dgm:prSet/>
      <dgm:spPr/>
      <dgm:t>
        <a:bodyPr/>
        <a:lstStyle/>
        <a:p>
          <a:endParaRPr lang="en-US"/>
        </a:p>
      </dgm:t>
    </dgm:pt>
    <dgm:pt modelId="{2D9D61E2-724F-481B-BA61-44A16E017C10}">
      <dgm:prSet phldrT="[Text]" custT="1"/>
      <dgm:spPr/>
      <dgm:t>
        <a:bodyPr rIns="0"/>
        <a:lstStyle/>
        <a:p>
          <a:r>
            <a:rPr lang="en-US" sz="1100" dirty="0">
              <a:solidFill>
                <a:srgbClr val="00B050"/>
              </a:solidFill>
            </a:rPr>
            <a:t> Consultation for boarders</a:t>
          </a:r>
        </a:p>
      </dgm:t>
    </dgm:pt>
    <dgm:pt modelId="{3FED8CFE-F5C3-4984-9911-2EDA3C47E279}" type="parTrans" cxnId="{58727CED-038E-4FB3-A037-CF993CDD1B04}">
      <dgm:prSet/>
      <dgm:spPr/>
      <dgm:t>
        <a:bodyPr/>
        <a:lstStyle/>
        <a:p>
          <a:endParaRPr lang="en-US"/>
        </a:p>
      </dgm:t>
    </dgm:pt>
    <dgm:pt modelId="{C28C6F85-C365-4E09-91DB-1AD99CBB66B8}" type="sibTrans" cxnId="{58727CED-038E-4FB3-A037-CF993CDD1B04}">
      <dgm:prSet/>
      <dgm:spPr/>
      <dgm:t>
        <a:bodyPr/>
        <a:lstStyle/>
        <a:p>
          <a:endParaRPr lang="en-US"/>
        </a:p>
      </dgm:t>
    </dgm:pt>
    <dgm:pt modelId="{B1E5D39C-326D-403D-BA93-F62E4641D4C0}">
      <dgm:prSet phldrT="[Text]" custT="1"/>
      <dgm:spPr/>
      <dgm:t>
        <a:bodyPr rIns="0"/>
        <a:lstStyle/>
        <a:p>
          <a:r>
            <a:rPr lang="en-US" sz="1100" dirty="0">
              <a:solidFill>
                <a:srgbClr val="00B050"/>
              </a:solidFill>
            </a:rPr>
            <a:t> Crisis/Treatment Plan</a:t>
          </a:r>
        </a:p>
      </dgm:t>
    </dgm:pt>
    <dgm:pt modelId="{955D4805-9C02-488F-908D-4F8B1192129E}" type="parTrans" cxnId="{FB408CC3-1A43-4782-BB6B-BCA487CFC874}">
      <dgm:prSet/>
      <dgm:spPr/>
      <dgm:t>
        <a:bodyPr/>
        <a:lstStyle/>
        <a:p>
          <a:endParaRPr lang="en-US"/>
        </a:p>
      </dgm:t>
    </dgm:pt>
    <dgm:pt modelId="{E5D8D848-D8AD-490C-8F39-03A3E4ACD96E}" type="sibTrans" cxnId="{FB408CC3-1A43-4782-BB6B-BCA487CFC874}">
      <dgm:prSet/>
      <dgm:spPr/>
      <dgm:t>
        <a:bodyPr/>
        <a:lstStyle/>
        <a:p>
          <a:endParaRPr lang="en-US"/>
        </a:p>
      </dgm:t>
    </dgm:pt>
    <dgm:pt modelId="{B2347FC2-4121-41FA-870A-44AA25A41E3B}">
      <dgm:prSet custT="1"/>
      <dgm:spPr/>
      <dgm:t>
        <a:bodyPr/>
        <a:lstStyle/>
        <a:p>
          <a:pPr algn="l"/>
          <a:endParaRPr lang="en-US" sz="1100" dirty="0"/>
        </a:p>
      </dgm:t>
    </dgm:pt>
    <dgm:pt modelId="{04CD9141-5178-446A-98EE-8501BAE038D6}" type="parTrans" cxnId="{31DB2888-5882-4F85-86C5-1F6585A5A7B8}">
      <dgm:prSet/>
      <dgm:spPr/>
      <dgm:t>
        <a:bodyPr/>
        <a:lstStyle/>
        <a:p>
          <a:endParaRPr lang="en-US"/>
        </a:p>
      </dgm:t>
    </dgm:pt>
    <dgm:pt modelId="{2D4BEEF3-ECAA-4FB1-82B1-27BEFB1F6310}" type="sibTrans" cxnId="{31DB2888-5882-4F85-86C5-1F6585A5A7B8}">
      <dgm:prSet/>
      <dgm:spPr/>
      <dgm:t>
        <a:bodyPr/>
        <a:lstStyle/>
        <a:p>
          <a:endParaRPr lang="en-US"/>
        </a:p>
      </dgm:t>
    </dgm:pt>
    <dgm:pt modelId="{3CDF1890-DA65-40F8-B98B-E414F19E0ED1}">
      <dgm:prSet phldrT="[Text]" custT="1"/>
      <dgm:spPr/>
      <dgm:t>
        <a:bodyPr/>
        <a:lstStyle/>
        <a:p>
          <a:pPr algn="l"/>
          <a:endParaRPr lang="en-US" sz="1100" dirty="0">
            <a:solidFill>
              <a:srgbClr val="00B050"/>
            </a:solidFill>
          </a:endParaRPr>
        </a:p>
      </dgm:t>
    </dgm:pt>
    <dgm:pt modelId="{6D7E488D-F37A-461D-BA33-0DE7FA6DB079}" type="parTrans" cxnId="{2CD529F3-A324-46F4-BD9A-8BAAA0020637}">
      <dgm:prSet/>
      <dgm:spPr/>
      <dgm:t>
        <a:bodyPr/>
        <a:lstStyle/>
        <a:p>
          <a:endParaRPr lang="en-US"/>
        </a:p>
      </dgm:t>
    </dgm:pt>
    <dgm:pt modelId="{254F0154-7F7B-4841-954D-E82F958E2F52}" type="sibTrans" cxnId="{2CD529F3-A324-46F4-BD9A-8BAAA0020637}">
      <dgm:prSet/>
      <dgm:spPr/>
      <dgm:t>
        <a:bodyPr/>
        <a:lstStyle/>
        <a:p>
          <a:endParaRPr lang="en-US"/>
        </a:p>
      </dgm:t>
    </dgm:pt>
    <dgm:pt modelId="{1531F93E-D289-4802-B469-EBE3018B7CAC}">
      <dgm:prSet custT="1"/>
      <dgm:spPr/>
      <dgm:t>
        <a:bodyPr/>
        <a:lstStyle/>
        <a:p>
          <a:pPr algn="l"/>
          <a:endParaRPr lang="en-US" sz="1100" dirty="0">
            <a:solidFill>
              <a:srgbClr val="00B050"/>
            </a:solidFill>
          </a:endParaRPr>
        </a:p>
      </dgm:t>
    </dgm:pt>
    <dgm:pt modelId="{428F837F-3219-4C61-A5AB-F9B8672A4796}" type="parTrans" cxnId="{D2EEBD19-AEC9-4D4C-AF1E-D4DDAA7F6358}">
      <dgm:prSet/>
      <dgm:spPr/>
      <dgm:t>
        <a:bodyPr/>
        <a:lstStyle/>
        <a:p>
          <a:endParaRPr lang="en-US"/>
        </a:p>
      </dgm:t>
    </dgm:pt>
    <dgm:pt modelId="{3A089574-1BBC-4798-BA3E-E6FADF3B6E34}" type="sibTrans" cxnId="{D2EEBD19-AEC9-4D4C-AF1E-D4DDAA7F6358}">
      <dgm:prSet/>
      <dgm:spPr/>
      <dgm:t>
        <a:bodyPr/>
        <a:lstStyle/>
        <a:p>
          <a:endParaRPr lang="en-US"/>
        </a:p>
      </dgm:t>
    </dgm:pt>
    <dgm:pt modelId="{3F1F83B5-4095-4229-8B0A-66CD9C9C9D97}">
      <dgm:prSet phldrT="[Text]" custT="1"/>
      <dgm:spPr>
        <a:ln w="76200">
          <a:solidFill>
            <a:srgbClr val="FF0000"/>
          </a:solidFill>
        </a:ln>
      </dgm:spPr>
      <dgm:t>
        <a:bodyPr/>
        <a:lstStyle/>
        <a:p>
          <a:endParaRPr lang="en-US" sz="1100" dirty="0"/>
        </a:p>
      </dgm:t>
    </dgm:pt>
    <dgm:pt modelId="{FF47A99E-0FE3-45CF-B628-C7C63BA60BAE}" type="parTrans" cxnId="{4036E468-3050-4CB4-82D8-E952F4ECC25E}">
      <dgm:prSet/>
      <dgm:spPr/>
      <dgm:t>
        <a:bodyPr/>
        <a:lstStyle/>
        <a:p>
          <a:endParaRPr lang="en-US"/>
        </a:p>
      </dgm:t>
    </dgm:pt>
    <dgm:pt modelId="{B2635FA4-D5A9-4D76-AF57-8762D9FBD003}" type="sibTrans" cxnId="{4036E468-3050-4CB4-82D8-E952F4ECC25E}">
      <dgm:prSet/>
      <dgm:spPr/>
      <dgm:t>
        <a:bodyPr/>
        <a:lstStyle/>
        <a:p>
          <a:endParaRPr lang="en-US"/>
        </a:p>
      </dgm:t>
    </dgm:pt>
    <dgm:pt modelId="{3D758679-78AC-4F36-B7C2-B7F25C4A3755}">
      <dgm:prSet phldrT="[Text]" custT="1"/>
      <dgm:spPr>
        <a:ln w="76200">
          <a:solidFill>
            <a:srgbClr val="FF0000"/>
          </a:solidFill>
        </a:ln>
      </dgm:spPr>
      <dgm:t>
        <a:bodyPr/>
        <a:lstStyle/>
        <a:p>
          <a:endParaRPr lang="en-US" sz="1100" dirty="0">
            <a:solidFill>
              <a:srgbClr val="00B050"/>
            </a:solidFill>
          </a:endParaRPr>
        </a:p>
      </dgm:t>
    </dgm:pt>
    <dgm:pt modelId="{48487ADE-AEE0-43DE-A7FC-D1944211403C}" type="parTrans" cxnId="{BF27E4E8-4EA4-4CA4-B5D2-1D2D13FD44CE}">
      <dgm:prSet/>
      <dgm:spPr/>
      <dgm:t>
        <a:bodyPr/>
        <a:lstStyle/>
        <a:p>
          <a:endParaRPr lang="en-US"/>
        </a:p>
      </dgm:t>
    </dgm:pt>
    <dgm:pt modelId="{A5FD33E0-2777-4671-9C02-65E4FAB40654}" type="sibTrans" cxnId="{BF27E4E8-4EA4-4CA4-B5D2-1D2D13FD44CE}">
      <dgm:prSet/>
      <dgm:spPr/>
      <dgm:t>
        <a:bodyPr/>
        <a:lstStyle/>
        <a:p>
          <a:endParaRPr lang="en-US"/>
        </a:p>
      </dgm:t>
    </dgm:pt>
    <dgm:pt modelId="{B0149934-6F7B-400F-B100-F2C018187448}">
      <dgm:prSet phldrT="[Text]" custT="1"/>
      <dgm:spPr>
        <a:ln w="76200">
          <a:solidFill>
            <a:srgbClr val="FF0000"/>
          </a:solidFill>
        </a:ln>
      </dgm:spPr>
      <dgm:t>
        <a:bodyPr/>
        <a:lstStyle/>
        <a:p>
          <a:endParaRPr lang="en-US" sz="1100" dirty="0"/>
        </a:p>
      </dgm:t>
    </dgm:pt>
    <dgm:pt modelId="{2777969A-E196-4020-927B-9F9AB1E46398}" type="parTrans" cxnId="{FC25FAFE-4638-413D-9221-A222EAEC768A}">
      <dgm:prSet/>
      <dgm:spPr/>
      <dgm:t>
        <a:bodyPr/>
        <a:lstStyle/>
        <a:p>
          <a:endParaRPr lang="en-US"/>
        </a:p>
      </dgm:t>
    </dgm:pt>
    <dgm:pt modelId="{34D7D78A-7CF6-48F6-91F9-214E84091E5C}" type="sibTrans" cxnId="{FC25FAFE-4638-413D-9221-A222EAEC768A}">
      <dgm:prSet/>
      <dgm:spPr/>
      <dgm:t>
        <a:bodyPr/>
        <a:lstStyle/>
        <a:p>
          <a:endParaRPr lang="en-US"/>
        </a:p>
      </dgm:t>
    </dgm:pt>
    <dgm:pt modelId="{37EF6327-4ADC-4AFE-80BE-2E195B4C3AAD}">
      <dgm:prSet phldrT="[Text]" custT="1"/>
      <dgm:spPr/>
      <dgm:t>
        <a:bodyPr rIns="0"/>
        <a:lstStyle/>
        <a:p>
          <a:endParaRPr lang="en-US" sz="1100" dirty="0">
            <a:solidFill>
              <a:srgbClr val="00B050"/>
            </a:solidFill>
          </a:endParaRPr>
        </a:p>
      </dgm:t>
    </dgm:pt>
    <dgm:pt modelId="{FA74B726-2617-4F5D-A083-A16E44D9F86C}" type="parTrans" cxnId="{E1AE4A11-B109-4FC8-83FF-B56088D676D9}">
      <dgm:prSet/>
      <dgm:spPr/>
      <dgm:t>
        <a:bodyPr/>
        <a:lstStyle/>
        <a:p>
          <a:endParaRPr lang="en-US"/>
        </a:p>
      </dgm:t>
    </dgm:pt>
    <dgm:pt modelId="{A16E3543-E2B8-47BC-9253-EAB081F19E5B}" type="sibTrans" cxnId="{E1AE4A11-B109-4FC8-83FF-B56088D676D9}">
      <dgm:prSet/>
      <dgm:spPr/>
      <dgm:t>
        <a:bodyPr/>
        <a:lstStyle/>
        <a:p>
          <a:endParaRPr lang="en-US"/>
        </a:p>
      </dgm:t>
    </dgm:pt>
    <dgm:pt modelId="{04E21F0E-66BC-4EEA-897F-A92EE150D3D2}">
      <dgm:prSet phldrT="[Text]" custT="1"/>
      <dgm:spPr/>
      <dgm:t>
        <a:bodyPr rIns="0"/>
        <a:lstStyle/>
        <a:p>
          <a:endParaRPr lang="en-US" sz="1100" dirty="0">
            <a:solidFill>
              <a:srgbClr val="00B050"/>
            </a:solidFill>
          </a:endParaRPr>
        </a:p>
      </dgm:t>
    </dgm:pt>
    <dgm:pt modelId="{17189C46-E0EB-4931-A94F-38EA713FAD5E}" type="parTrans" cxnId="{2C7B4AA3-6CEA-4E94-9EB4-662A5BB83ED8}">
      <dgm:prSet/>
      <dgm:spPr/>
      <dgm:t>
        <a:bodyPr/>
        <a:lstStyle/>
        <a:p>
          <a:endParaRPr lang="en-US"/>
        </a:p>
      </dgm:t>
    </dgm:pt>
    <dgm:pt modelId="{243328E2-C059-4A3A-915F-3944B11B9EA0}" type="sibTrans" cxnId="{2C7B4AA3-6CEA-4E94-9EB4-662A5BB83ED8}">
      <dgm:prSet/>
      <dgm:spPr/>
      <dgm:t>
        <a:bodyPr/>
        <a:lstStyle/>
        <a:p>
          <a:endParaRPr lang="en-US"/>
        </a:p>
      </dgm:t>
    </dgm:pt>
    <dgm:pt modelId="{1AE587FB-EC47-4519-BE89-DB84CF875C67}">
      <dgm:prSet phldrT="[Text]" custT="1"/>
      <dgm:spPr/>
      <dgm:t>
        <a:bodyPr rIns="0"/>
        <a:lstStyle/>
        <a:p>
          <a:endParaRPr lang="en-US" sz="1100" dirty="0">
            <a:solidFill>
              <a:srgbClr val="00B050"/>
            </a:solidFill>
          </a:endParaRPr>
        </a:p>
      </dgm:t>
    </dgm:pt>
    <dgm:pt modelId="{24BD557D-F5B7-4BEA-8891-5EA6AD29B77A}" type="parTrans" cxnId="{1F1FD37A-F36C-4813-BAB1-136E0443F058}">
      <dgm:prSet/>
      <dgm:spPr/>
      <dgm:t>
        <a:bodyPr/>
        <a:lstStyle/>
        <a:p>
          <a:endParaRPr lang="en-US"/>
        </a:p>
      </dgm:t>
    </dgm:pt>
    <dgm:pt modelId="{6DB58E77-2333-42B4-BD4B-8768A609FC3E}" type="sibTrans" cxnId="{1F1FD37A-F36C-4813-BAB1-136E0443F058}">
      <dgm:prSet/>
      <dgm:spPr/>
      <dgm:t>
        <a:bodyPr/>
        <a:lstStyle/>
        <a:p>
          <a:endParaRPr lang="en-US"/>
        </a:p>
      </dgm:t>
    </dgm:pt>
    <dgm:pt modelId="{1ECEA109-D027-4C73-BEA2-EE5330D82BE3}">
      <dgm:prSet phldrT="[Text]" custT="1"/>
      <dgm:spPr/>
      <dgm:t>
        <a:bodyPr tIns="0"/>
        <a:lstStyle/>
        <a:p>
          <a:endParaRPr lang="en-US" sz="1100" dirty="0"/>
        </a:p>
      </dgm:t>
    </dgm:pt>
    <dgm:pt modelId="{CEFA3579-BDA9-468F-891D-CB7B27AA6B37}" type="parTrans" cxnId="{FACCEEF2-4E70-451E-964C-04466136701C}">
      <dgm:prSet/>
      <dgm:spPr/>
      <dgm:t>
        <a:bodyPr/>
        <a:lstStyle/>
        <a:p>
          <a:endParaRPr lang="en-US"/>
        </a:p>
      </dgm:t>
    </dgm:pt>
    <dgm:pt modelId="{032A997D-2F53-40B3-BE04-86914A9DFFE0}" type="sibTrans" cxnId="{FACCEEF2-4E70-451E-964C-04466136701C}">
      <dgm:prSet/>
      <dgm:spPr/>
      <dgm:t>
        <a:bodyPr/>
        <a:lstStyle/>
        <a:p>
          <a:endParaRPr lang="en-US"/>
        </a:p>
      </dgm:t>
    </dgm:pt>
    <dgm:pt modelId="{4D0C6912-34C4-4568-A018-7F8404A30937}">
      <dgm:prSet phldrT="[Text]" custT="1"/>
      <dgm:spPr/>
      <dgm:t>
        <a:bodyPr tIns="0"/>
        <a:lstStyle/>
        <a:p>
          <a:endParaRPr lang="en-US" sz="1100" dirty="0">
            <a:solidFill>
              <a:srgbClr val="00B050"/>
            </a:solidFill>
          </a:endParaRPr>
        </a:p>
      </dgm:t>
    </dgm:pt>
    <dgm:pt modelId="{F11DDC36-7F5B-4D3E-9946-24684603B290}" type="parTrans" cxnId="{7D875311-101A-4C41-9A19-85DF16EC683D}">
      <dgm:prSet/>
      <dgm:spPr/>
      <dgm:t>
        <a:bodyPr/>
        <a:lstStyle/>
        <a:p>
          <a:endParaRPr lang="en-US"/>
        </a:p>
      </dgm:t>
    </dgm:pt>
    <dgm:pt modelId="{9D62B0DF-A3EF-48CF-9F4A-D13849E1621D}" type="sibTrans" cxnId="{7D875311-101A-4C41-9A19-85DF16EC683D}">
      <dgm:prSet/>
      <dgm:spPr/>
      <dgm:t>
        <a:bodyPr/>
        <a:lstStyle/>
        <a:p>
          <a:endParaRPr lang="en-US"/>
        </a:p>
      </dgm:t>
    </dgm:pt>
    <dgm:pt modelId="{3F1FE018-2F0D-4E36-9C5C-7BE1D9D8366F}" type="pres">
      <dgm:prSet presAssocID="{CB13336D-58FD-4ED5-B332-6464DC155593}" presName="cycleMatrixDiagram" presStyleCnt="0">
        <dgm:presLayoutVars>
          <dgm:chMax val="1"/>
          <dgm:dir/>
          <dgm:animLvl val="lvl"/>
          <dgm:resizeHandles val="exact"/>
        </dgm:presLayoutVars>
      </dgm:prSet>
      <dgm:spPr/>
    </dgm:pt>
    <dgm:pt modelId="{8C1937E7-E211-4734-A261-A5C3155A63CB}" type="pres">
      <dgm:prSet presAssocID="{CB13336D-58FD-4ED5-B332-6464DC155593}" presName="children" presStyleCnt="0"/>
      <dgm:spPr/>
    </dgm:pt>
    <dgm:pt modelId="{6E558309-BCEA-4B6D-B340-CB7B8D129DE5}" type="pres">
      <dgm:prSet presAssocID="{CB13336D-58FD-4ED5-B332-6464DC155593}" presName="child1group" presStyleCnt="0"/>
      <dgm:spPr/>
    </dgm:pt>
    <dgm:pt modelId="{A18C6832-C935-411F-B344-129628BEA2F5}" type="pres">
      <dgm:prSet presAssocID="{CB13336D-58FD-4ED5-B332-6464DC155593}" presName="child1" presStyleLbl="bgAcc1" presStyleIdx="0" presStyleCnt="4" custScaleX="153896" custScaleY="125571" custLinFactNeighborX="-33316" custLinFactNeighborY="20455"/>
      <dgm:spPr/>
    </dgm:pt>
    <dgm:pt modelId="{03C3899C-B4B4-40A6-A212-D3A4E1573094}" type="pres">
      <dgm:prSet presAssocID="{CB13336D-58FD-4ED5-B332-6464DC155593}" presName="child1Text" presStyleLbl="bgAcc1" presStyleIdx="0" presStyleCnt="4">
        <dgm:presLayoutVars>
          <dgm:bulletEnabled val="1"/>
        </dgm:presLayoutVars>
      </dgm:prSet>
      <dgm:spPr/>
    </dgm:pt>
    <dgm:pt modelId="{E10074EC-EEB6-4C18-9B70-3A5D1186E559}" type="pres">
      <dgm:prSet presAssocID="{CB13336D-58FD-4ED5-B332-6464DC155593}" presName="child2group" presStyleCnt="0"/>
      <dgm:spPr/>
    </dgm:pt>
    <dgm:pt modelId="{9B7E7383-EE5B-425B-BE72-1505231E9464}" type="pres">
      <dgm:prSet presAssocID="{CB13336D-58FD-4ED5-B332-6464DC155593}" presName="child2" presStyleLbl="bgAcc1" presStyleIdx="1" presStyleCnt="4" custScaleX="195001" custScaleY="128137" custLinFactNeighborX="42706" custLinFactNeighborY="20455"/>
      <dgm:spPr/>
    </dgm:pt>
    <dgm:pt modelId="{CAD5C84E-6334-417E-8131-174746ECF844}" type="pres">
      <dgm:prSet presAssocID="{CB13336D-58FD-4ED5-B332-6464DC155593}" presName="child2Text" presStyleLbl="bgAcc1" presStyleIdx="1" presStyleCnt="4">
        <dgm:presLayoutVars>
          <dgm:bulletEnabled val="1"/>
        </dgm:presLayoutVars>
      </dgm:prSet>
      <dgm:spPr/>
    </dgm:pt>
    <dgm:pt modelId="{4C161DE6-FB46-4F7D-9579-F450D6783437}" type="pres">
      <dgm:prSet presAssocID="{CB13336D-58FD-4ED5-B332-6464DC155593}" presName="child3group" presStyleCnt="0"/>
      <dgm:spPr/>
    </dgm:pt>
    <dgm:pt modelId="{C6242E26-2931-46B7-9715-31CB35B2ABAC}" type="pres">
      <dgm:prSet presAssocID="{CB13336D-58FD-4ED5-B332-6464DC155593}" presName="child3" presStyleLbl="bgAcc1" presStyleIdx="2" presStyleCnt="4" custScaleX="170286" custScaleY="141368" custLinFactNeighborX="41374" custLinFactNeighborY="-25828"/>
      <dgm:spPr/>
    </dgm:pt>
    <dgm:pt modelId="{D1220C4F-7490-4345-B009-8F8ADFEAAB49}" type="pres">
      <dgm:prSet presAssocID="{CB13336D-58FD-4ED5-B332-6464DC155593}" presName="child3Text" presStyleLbl="bgAcc1" presStyleIdx="2" presStyleCnt="4">
        <dgm:presLayoutVars>
          <dgm:bulletEnabled val="1"/>
        </dgm:presLayoutVars>
      </dgm:prSet>
      <dgm:spPr/>
    </dgm:pt>
    <dgm:pt modelId="{0B43DDFE-2C1E-45F3-835D-3EA2BDEA6C22}" type="pres">
      <dgm:prSet presAssocID="{CB13336D-58FD-4ED5-B332-6464DC155593}" presName="child4group" presStyleCnt="0"/>
      <dgm:spPr/>
    </dgm:pt>
    <dgm:pt modelId="{A2911F57-6D2F-4496-918E-0E2E0F98C8C3}" type="pres">
      <dgm:prSet presAssocID="{CB13336D-58FD-4ED5-B332-6464DC155593}" presName="child4" presStyleLbl="bgAcc1" presStyleIdx="3" presStyleCnt="4" custScaleX="170850" custScaleY="123704" custLinFactNeighborX="-35531" custLinFactNeighborY="-27932"/>
      <dgm:spPr/>
    </dgm:pt>
    <dgm:pt modelId="{ABDD2183-0D79-43D1-A664-1AEF9CFC17C4}" type="pres">
      <dgm:prSet presAssocID="{CB13336D-58FD-4ED5-B332-6464DC155593}" presName="child4Text" presStyleLbl="bgAcc1" presStyleIdx="3" presStyleCnt="4">
        <dgm:presLayoutVars>
          <dgm:bulletEnabled val="1"/>
        </dgm:presLayoutVars>
      </dgm:prSet>
      <dgm:spPr/>
    </dgm:pt>
    <dgm:pt modelId="{A952D747-3624-4E88-8D94-5A7EB0D967E6}" type="pres">
      <dgm:prSet presAssocID="{CB13336D-58FD-4ED5-B332-6464DC155593}" presName="childPlaceholder" presStyleCnt="0"/>
      <dgm:spPr/>
    </dgm:pt>
    <dgm:pt modelId="{4AA71D59-75DC-49DF-AB7B-B6535BE9DFCD}" type="pres">
      <dgm:prSet presAssocID="{CB13336D-58FD-4ED5-B332-6464DC155593}" presName="circle" presStyleCnt="0"/>
      <dgm:spPr/>
    </dgm:pt>
    <dgm:pt modelId="{0F2AD5ED-B70E-4B7C-AA1C-2E3071213DD3}" type="pres">
      <dgm:prSet presAssocID="{CB13336D-58FD-4ED5-B332-6464DC155593}" presName="quadrant1" presStyleLbl="node1" presStyleIdx="0" presStyleCnt="4" custLinFactNeighborY="1489">
        <dgm:presLayoutVars>
          <dgm:chMax val="1"/>
          <dgm:bulletEnabled val="1"/>
        </dgm:presLayoutVars>
      </dgm:prSet>
      <dgm:spPr/>
    </dgm:pt>
    <dgm:pt modelId="{ACA8B18B-155F-4F94-8A62-54A9EF49BDE3}" type="pres">
      <dgm:prSet presAssocID="{CB13336D-58FD-4ED5-B332-6464DC155593}" presName="quadrant2" presStyleLbl="node1" presStyleIdx="1" presStyleCnt="4">
        <dgm:presLayoutVars>
          <dgm:chMax val="1"/>
          <dgm:bulletEnabled val="1"/>
        </dgm:presLayoutVars>
      </dgm:prSet>
      <dgm:spPr/>
    </dgm:pt>
    <dgm:pt modelId="{4F8AD0BB-F4CF-44AA-B516-8B55F56A3B79}" type="pres">
      <dgm:prSet presAssocID="{CB13336D-58FD-4ED5-B332-6464DC155593}" presName="quadrant3" presStyleLbl="node1" presStyleIdx="2" presStyleCnt="4">
        <dgm:presLayoutVars>
          <dgm:chMax val="1"/>
          <dgm:bulletEnabled val="1"/>
        </dgm:presLayoutVars>
      </dgm:prSet>
      <dgm:spPr/>
    </dgm:pt>
    <dgm:pt modelId="{C35552DB-D8CC-4BE1-8173-46E7F3101D43}" type="pres">
      <dgm:prSet presAssocID="{CB13336D-58FD-4ED5-B332-6464DC155593}" presName="quadrant4" presStyleLbl="node1" presStyleIdx="3" presStyleCnt="4">
        <dgm:presLayoutVars>
          <dgm:chMax val="1"/>
          <dgm:bulletEnabled val="1"/>
        </dgm:presLayoutVars>
      </dgm:prSet>
      <dgm:spPr/>
    </dgm:pt>
    <dgm:pt modelId="{2D396291-39C7-41A7-9277-124F5E098FEB}" type="pres">
      <dgm:prSet presAssocID="{CB13336D-58FD-4ED5-B332-6464DC155593}" presName="quadrantPlaceholder" presStyleCnt="0"/>
      <dgm:spPr/>
    </dgm:pt>
    <dgm:pt modelId="{4B63403C-5785-4E8A-A303-29C40186A0E2}" type="pres">
      <dgm:prSet presAssocID="{CB13336D-58FD-4ED5-B332-6464DC155593}" presName="center1" presStyleLbl="fgShp" presStyleIdx="0" presStyleCnt="2"/>
      <dgm:spPr/>
    </dgm:pt>
    <dgm:pt modelId="{FEED0624-4ADA-4FC2-B7B3-BFAE73B1DA30}" type="pres">
      <dgm:prSet presAssocID="{CB13336D-58FD-4ED5-B332-6464DC155593}" presName="center2" presStyleLbl="fgShp" presStyleIdx="1" presStyleCnt="2"/>
      <dgm:spPr/>
    </dgm:pt>
  </dgm:ptLst>
  <dgm:cxnLst>
    <dgm:cxn modelId="{56F10300-C8F8-4495-B21E-AB37DD09E889}" srcId="{CB13336D-58FD-4ED5-B332-6464DC155593}" destId="{27FD0F5B-D557-4118-B04C-2223D6838341}" srcOrd="3" destOrd="0" parTransId="{E6BE5E8E-D4DC-4139-8932-F6A0DC33A7EE}" sibTransId="{73DCF6E1-AD2D-4AC4-9F59-25EE341021AC}"/>
    <dgm:cxn modelId="{942C2E04-D6A7-47FB-A146-DAE545FA850E}" type="presOf" srcId="{F2B62628-F3F4-4FE9-9D6D-65768A46E79D}" destId="{CAD5C84E-6334-417E-8131-174746ECF844}" srcOrd="1" destOrd="0" presId="urn:microsoft.com/office/officeart/2005/8/layout/cycle4"/>
    <dgm:cxn modelId="{DAC7AE0A-0F65-4E9D-8E75-43BDE3739EB7}" type="presOf" srcId="{42C2C309-EA17-4E6D-818D-50368C00C043}" destId="{ABDD2183-0D79-43D1-A664-1AEF9CFC17C4}" srcOrd="1" destOrd="2" presId="urn:microsoft.com/office/officeart/2005/8/layout/cycle4"/>
    <dgm:cxn modelId="{01F20D0D-DB3A-4B7F-AE4F-70E278F3D935}" srcId="{CB13336D-58FD-4ED5-B332-6464DC155593}" destId="{3843052B-B10C-4466-B053-27D3B1A30D8B}" srcOrd="1" destOrd="0" parTransId="{3F3459EC-81D0-4E98-A683-3C09E016E0ED}" sibTransId="{213FC1E2-1369-4644-8391-37760E3DE896}"/>
    <dgm:cxn modelId="{E1AE4A11-B109-4FC8-83FF-B56088D676D9}" srcId="{B823EC84-BD9D-4D55-89C5-4B24FB3347BB}" destId="{37EF6327-4ADC-4AFE-80BE-2E195B4C3AAD}" srcOrd="1" destOrd="0" parTransId="{FA74B726-2617-4F5D-A083-A16E44D9F86C}" sibTransId="{A16E3543-E2B8-47BC-9253-EAB081F19E5B}"/>
    <dgm:cxn modelId="{7D875311-101A-4C41-9A19-85DF16EC683D}" srcId="{27FD0F5B-D557-4118-B04C-2223D6838341}" destId="{4D0C6912-34C4-4568-A018-7F8404A30937}" srcOrd="3" destOrd="0" parTransId="{F11DDC36-7F5B-4D3E-9946-24684603B290}" sibTransId="{9D62B0DF-A3EF-48CF-9F4A-D13849E1621D}"/>
    <dgm:cxn modelId="{8A4F5715-2FB3-43CE-A6CA-4D728669D21D}" srcId="{27FD0F5B-D557-4118-B04C-2223D6838341}" destId="{42C2C309-EA17-4E6D-818D-50368C00C043}" srcOrd="2" destOrd="0" parTransId="{9EBFFCD2-AB0F-4E50-B518-CDB7D4817E10}" sibTransId="{7DEA8C15-FBA8-486F-93E5-2D03B0687E52}"/>
    <dgm:cxn modelId="{D2EEBD19-AEC9-4D4C-AF1E-D4DDAA7F6358}" srcId="{928CAEA1-8479-4633-AB39-D5593D8F2971}" destId="{1531F93E-D289-4802-B469-EBE3018B7CAC}" srcOrd="5" destOrd="0" parTransId="{428F837F-3219-4C61-A5AB-F9B8672A4796}" sibTransId="{3A089574-1BBC-4798-BA3E-E6FADF3B6E34}"/>
    <dgm:cxn modelId="{8019421B-13EB-43F2-83DF-ADF98DDADF67}" type="presOf" srcId="{1531F93E-D289-4802-B469-EBE3018B7CAC}" destId="{03C3899C-B4B4-40A6-A212-D3A4E1573094}" srcOrd="1" destOrd="5" presId="urn:microsoft.com/office/officeart/2005/8/layout/cycle4"/>
    <dgm:cxn modelId="{AE0ADC1B-7A12-4E1C-83E8-C4F0A3D6A251}" srcId="{27FD0F5B-D557-4118-B04C-2223D6838341}" destId="{744C5BC2-328E-4CB5-A795-D79CD4C9121F}" srcOrd="4" destOrd="0" parTransId="{4BDE9E3F-7E9F-4887-86EE-57147C63B334}" sibTransId="{545C99AF-4604-486F-8265-2EAF3AF8CCB1}"/>
    <dgm:cxn modelId="{343E501C-BF3E-4CD2-AB18-1D0B99DFBBC8}" type="presOf" srcId="{3CDF1890-DA65-40F8-B98B-E414F19E0ED1}" destId="{03C3899C-B4B4-40A6-A212-D3A4E1573094}" srcOrd="1" destOrd="1" presId="urn:microsoft.com/office/officeart/2005/8/layout/cycle4"/>
    <dgm:cxn modelId="{D07AE520-589A-468F-B3CF-6CCC9139D586}" srcId="{3843052B-B10C-4466-B053-27D3B1A30D8B}" destId="{BF27EF58-AF77-4095-9FCD-46CDBC95618E}" srcOrd="2" destOrd="0" parTransId="{D0BBAFE7-5E58-4C2E-BA0C-72ECE8CBFA7B}" sibTransId="{F3A7CE5A-88A9-4E44-9C33-4020C239B5E1}"/>
    <dgm:cxn modelId="{CE1FB821-3CB5-4A09-89FA-1AFE98935D0B}" type="presOf" srcId="{D94A3F3E-7884-4FCE-9A64-B1BCD1B82E45}" destId="{A18C6832-C935-411F-B344-129628BEA2F5}" srcOrd="0" destOrd="4" presId="urn:microsoft.com/office/officeart/2005/8/layout/cycle4"/>
    <dgm:cxn modelId="{9658C52E-38EB-4ADB-B761-654AA89D4658}" type="presOf" srcId="{2B18C0A1-28FC-4789-87AA-7EA883ECD79F}" destId="{CAD5C84E-6334-417E-8131-174746ECF844}" srcOrd="1" destOrd="4" presId="urn:microsoft.com/office/officeart/2005/8/layout/cycle4"/>
    <dgm:cxn modelId="{66AE5734-3A87-4929-9842-E781F9268D33}" type="presOf" srcId="{219B0306-CACA-4084-A2FD-C9789A79545F}" destId="{A18C6832-C935-411F-B344-129628BEA2F5}" srcOrd="0" destOrd="2" presId="urn:microsoft.com/office/officeart/2005/8/layout/cycle4"/>
    <dgm:cxn modelId="{43155F38-457A-4C4E-BCAC-1BF26F221A8C}" srcId="{CB13336D-58FD-4ED5-B332-6464DC155593}" destId="{B823EC84-BD9D-4D55-89C5-4B24FB3347BB}" srcOrd="2" destOrd="0" parTransId="{B10A7ED9-EE32-4E0B-B305-05C7E56460FC}" sibTransId="{B6A5038E-F589-4EB8-8837-806ECE2C6468}"/>
    <dgm:cxn modelId="{FCCAFD3F-0A4D-4C27-B42C-BD389DD6F7FC}" type="presOf" srcId="{721157D2-48F2-4F31-A674-1EB591A5CD1E}" destId="{03C3899C-B4B4-40A6-A212-D3A4E1573094}" srcOrd="1" destOrd="0" presId="urn:microsoft.com/office/officeart/2005/8/layout/cycle4"/>
    <dgm:cxn modelId="{CF6E7C40-CD4E-45EE-80F9-EE545670B9CE}" srcId="{928CAEA1-8479-4633-AB39-D5593D8F2971}" destId="{D94A3F3E-7884-4FCE-9A64-B1BCD1B82E45}" srcOrd="4" destOrd="0" parTransId="{C921E085-FF35-4D85-B76C-9B5AA7C48686}" sibTransId="{67356B80-BA04-4546-9520-83AE1C98A405}"/>
    <dgm:cxn modelId="{0C837F41-ABFD-4750-BD28-CB239F23CB91}" type="presOf" srcId="{B1E5D39C-326D-403D-BA93-F62E4641D4C0}" destId="{D1220C4F-7490-4345-B009-8F8ADFEAAB49}" srcOrd="1" destOrd="4" presId="urn:microsoft.com/office/officeart/2005/8/layout/cycle4"/>
    <dgm:cxn modelId="{2829A241-90C6-4401-AFD3-39E2AA8F7C3B}" type="presOf" srcId="{2D9D61E2-724F-481B-BA61-44A16E017C10}" destId="{C6242E26-2931-46B7-9715-31CB35B2ABAC}" srcOrd="0" destOrd="2" presId="urn:microsoft.com/office/officeart/2005/8/layout/cycle4"/>
    <dgm:cxn modelId="{B8AB1244-9340-4283-936E-A1B9A03BB1E6}" type="presOf" srcId="{744C5BC2-328E-4CB5-A795-D79CD4C9121F}" destId="{ABDD2183-0D79-43D1-A664-1AEF9CFC17C4}" srcOrd="1" destOrd="4" presId="urn:microsoft.com/office/officeart/2005/8/layout/cycle4"/>
    <dgm:cxn modelId="{70119F4C-2404-4237-A2C1-122CE65B8409}" type="presOf" srcId="{2B18C0A1-28FC-4789-87AA-7EA883ECD79F}" destId="{9B7E7383-EE5B-425B-BE72-1505231E9464}" srcOrd="0" destOrd="4" presId="urn:microsoft.com/office/officeart/2005/8/layout/cycle4"/>
    <dgm:cxn modelId="{97C53C4F-E0DF-4E95-82DD-E85A2F86860B}" type="presOf" srcId="{BF27EF58-AF77-4095-9FCD-46CDBC95618E}" destId="{9B7E7383-EE5B-425B-BE72-1505231E9464}" srcOrd="0" destOrd="2" presId="urn:microsoft.com/office/officeart/2005/8/layout/cycle4"/>
    <dgm:cxn modelId="{2CB1F554-DF20-4118-99C0-EB577D06859F}" type="presOf" srcId="{4D0C6912-34C4-4568-A018-7F8404A30937}" destId="{A2911F57-6D2F-4496-918E-0E2E0F98C8C3}" srcOrd="0" destOrd="3" presId="urn:microsoft.com/office/officeart/2005/8/layout/cycle4"/>
    <dgm:cxn modelId="{D4847155-CFF0-4546-B144-9EA39CD34257}" type="presOf" srcId="{219B0306-CACA-4084-A2FD-C9789A79545F}" destId="{03C3899C-B4B4-40A6-A212-D3A4E1573094}" srcOrd="1" destOrd="2" presId="urn:microsoft.com/office/officeart/2005/8/layout/cycle4"/>
    <dgm:cxn modelId="{EA5EB658-77D8-48C0-A727-DEADDD4C4820}" type="presOf" srcId="{3843052B-B10C-4466-B053-27D3B1A30D8B}" destId="{ACA8B18B-155F-4F94-8A62-54A9EF49BDE3}" srcOrd="0" destOrd="0" presId="urn:microsoft.com/office/officeart/2005/8/layout/cycle4"/>
    <dgm:cxn modelId="{78F9C160-B85A-4D9C-8D27-314AB6532F86}" type="presOf" srcId="{B0149934-6F7B-400F-B100-F2C018187448}" destId="{CAD5C84E-6334-417E-8131-174746ECF844}" srcOrd="1" destOrd="5" presId="urn:microsoft.com/office/officeart/2005/8/layout/cycle4"/>
    <dgm:cxn modelId="{D8FC7861-5D79-4921-BA31-E14EE525DEA7}" srcId="{928CAEA1-8479-4633-AB39-D5593D8F2971}" destId="{721157D2-48F2-4F31-A674-1EB591A5CD1E}" srcOrd="0" destOrd="0" parTransId="{E4CDAF50-D0B6-477A-BE0E-312EC3DE08CA}" sibTransId="{0E2267AF-F4CC-45B2-AA03-156286134518}"/>
    <dgm:cxn modelId="{9B80B261-2A11-4392-885D-3F9FD58A13D9}" srcId="{B823EC84-BD9D-4D55-89C5-4B24FB3347BB}" destId="{F810E5D7-F5C4-4AF2-BC89-7789DDF1DDFC}" srcOrd="0" destOrd="0" parTransId="{ECE6AD31-07EC-4C0D-9FA1-EECF4BDA4BF0}" sibTransId="{8309AC58-B6FA-4568-B75D-9846D38EE2A0}"/>
    <dgm:cxn modelId="{99AF4668-410D-4207-ACBA-B4562E8AD494}" type="presOf" srcId="{F2B62628-F3F4-4FE9-9D6D-65768A46E79D}" destId="{9B7E7383-EE5B-425B-BE72-1505231E9464}" srcOrd="0" destOrd="0" presId="urn:microsoft.com/office/officeart/2005/8/layout/cycle4"/>
    <dgm:cxn modelId="{4036E468-3050-4CB4-82D8-E952F4ECC25E}" srcId="{3843052B-B10C-4466-B053-27D3B1A30D8B}" destId="{3F1F83B5-4095-4229-8B0A-66CD9C9C9D97}" srcOrd="1" destOrd="0" parTransId="{FF47A99E-0FE3-45CF-B628-C7C63BA60BAE}" sibTransId="{B2635FA4-D5A9-4D76-AF57-8762D9FBD003}"/>
    <dgm:cxn modelId="{1B28D372-84E1-4FF6-9E76-7702FA4C836C}" type="presOf" srcId="{4D0C6912-34C4-4568-A018-7F8404A30937}" destId="{ABDD2183-0D79-43D1-A664-1AEF9CFC17C4}" srcOrd="1" destOrd="3" presId="urn:microsoft.com/office/officeart/2005/8/layout/cycle4"/>
    <dgm:cxn modelId="{574B5D75-A6BE-42C3-B8F4-7D9D440D230B}" type="presOf" srcId="{B823EC84-BD9D-4D55-89C5-4B24FB3347BB}" destId="{4F8AD0BB-F4CF-44AA-B516-8B55F56A3B79}" srcOrd="0" destOrd="0" presId="urn:microsoft.com/office/officeart/2005/8/layout/cycle4"/>
    <dgm:cxn modelId="{AC8C087A-FFD3-4AD3-9F11-37C88BFECEC5}" type="presOf" srcId="{B2347FC2-4121-41FA-870A-44AA25A41E3B}" destId="{A18C6832-C935-411F-B344-129628BEA2F5}" srcOrd="0" destOrd="3" presId="urn:microsoft.com/office/officeart/2005/8/layout/cycle4"/>
    <dgm:cxn modelId="{1F1FD37A-F36C-4813-BAB1-136E0443F058}" srcId="{B823EC84-BD9D-4D55-89C5-4B24FB3347BB}" destId="{1AE587FB-EC47-4519-BE89-DB84CF875C67}" srcOrd="5" destOrd="0" parTransId="{24BD557D-F5B7-4BEA-8891-5EA6AD29B77A}" sibTransId="{6DB58E77-2333-42B4-BD4B-8768A609FC3E}"/>
    <dgm:cxn modelId="{A575417C-99F9-43CF-ABCF-FBA770F5A435}" type="presOf" srcId="{B99FD86B-64A6-49BC-992F-3D7581B8CEEA}" destId="{A2911F57-6D2F-4496-918E-0E2E0F98C8C3}" srcOrd="0" destOrd="0" presId="urn:microsoft.com/office/officeart/2005/8/layout/cycle4"/>
    <dgm:cxn modelId="{760E507C-F59A-4F22-B8AF-C8E470D66997}" type="presOf" srcId="{DC36342C-9CF4-4DE7-8183-298EE23C2484}" destId="{A18C6832-C935-411F-B344-129628BEA2F5}" srcOrd="0" destOrd="6" presId="urn:microsoft.com/office/officeart/2005/8/layout/cycle4"/>
    <dgm:cxn modelId="{3C89C37C-2FF6-4261-83A6-34EE8116AFC9}" type="presOf" srcId="{F810E5D7-F5C4-4AF2-BC89-7789DDF1DDFC}" destId="{C6242E26-2931-46B7-9715-31CB35B2ABAC}" srcOrd="0" destOrd="0" presId="urn:microsoft.com/office/officeart/2005/8/layout/cycle4"/>
    <dgm:cxn modelId="{ABA03881-934D-4EE9-A0B4-FAC9D8CB91F3}" type="presOf" srcId="{744C5BC2-328E-4CB5-A795-D79CD4C9121F}" destId="{A2911F57-6D2F-4496-918E-0E2E0F98C8C3}" srcOrd="0" destOrd="4" presId="urn:microsoft.com/office/officeart/2005/8/layout/cycle4"/>
    <dgm:cxn modelId="{6E3DD282-F9E1-4A00-8715-9A9BA4E92D8C}" type="presOf" srcId="{CB13336D-58FD-4ED5-B332-6464DC155593}" destId="{3F1FE018-2F0D-4E36-9C5C-7BE1D9D8366F}" srcOrd="0" destOrd="0" presId="urn:microsoft.com/office/officeart/2005/8/layout/cycle4"/>
    <dgm:cxn modelId="{D336BA83-D63F-422F-A954-F6C40329E816}" type="presOf" srcId="{B0149934-6F7B-400F-B100-F2C018187448}" destId="{9B7E7383-EE5B-425B-BE72-1505231E9464}" srcOrd="0" destOrd="5" presId="urn:microsoft.com/office/officeart/2005/8/layout/cycle4"/>
    <dgm:cxn modelId="{BAFD7A84-61D8-4942-941A-595E67708E17}" srcId="{3843052B-B10C-4466-B053-27D3B1A30D8B}" destId="{6185D02A-0652-4E33-A46B-D72E97ED4A1A}" srcOrd="6" destOrd="0" parTransId="{EB029A30-C8EB-4482-B5E9-C96052853DAB}" sibTransId="{5D0892C6-8101-4F74-9E1F-201200830136}"/>
    <dgm:cxn modelId="{18C1A985-2F32-4DC1-8FEB-DF4B5B8B2382}" type="presOf" srcId="{37EF6327-4ADC-4AFE-80BE-2E195B4C3AAD}" destId="{D1220C4F-7490-4345-B009-8F8ADFEAAB49}" srcOrd="1" destOrd="1" presId="urn:microsoft.com/office/officeart/2005/8/layout/cycle4"/>
    <dgm:cxn modelId="{50F40588-F434-4AF2-B23E-496DDCE40A02}" type="presOf" srcId="{B1E5D39C-326D-403D-BA93-F62E4641D4C0}" destId="{C6242E26-2931-46B7-9715-31CB35B2ABAC}" srcOrd="0" destOrd="4" presId="urn:microsoft.com/office/officeart/2005/8/layout/cycle4"/>
    <dgm:cxn modelId="{31DB2888-5882-4F85-86C5-1F6585A5A7B8}" srcId="{928CAEA1-8479-4633-AB39-D5593D8F2971}" destId="{B2347FC2-4121-41FA-870A-44AA25A41E3B}" srcOrd="3" destOrd="0" parTransId="{04CD9141-5178-446A-98EE-8501BAE038D6}" sibTransId="{2D4BEEF3-ECAA-4FB1-82B1-27BEFB1F6310}"/>
    <dgm:cxn modelId="{BDBFC98B-07EC-453A-8994-652913B28EF6}" srcId="{928CAEA1-8479-4633-AB39-D5593D8F2971}" destId="{DC36342C-9CF4-4DE7-8183-298EE23C2484}" srcOrd="6" destOrd="0" parTransId="{B4B6E680-ADDB-4766-B2D9-E397B7B76173}" sibTransId="{9098E4F0-5C72-43F6-ADD1-CFB17B3D8F24}"/>
    <dgm:cxn modelId="{A6C67E8D-C32A-4182-BA2D-297C44F02B0E}" srcId="{928CAEA1-8479-4633-AB39-D5593D8F2971}" destId="{219B0306-CACA-4084-A2FD-C9789A79545F}" srcOrd="2" destOrd="0" parTransId="{38B00757-6D74-42E0-89FF-34CCC39FB5F0}" sibTransId="{3647E79F-8544-4682-85CA-A6A1A5CDB3EE}"/>
    <dgm:cxn modelId="{C04EF690-F76D-4CAB-884D-266B505675F6}" type="presOf" srcId="{D94A3F3E-7884-4FCE-9A64-B1BCD1B82E45}" destId="{03C3899C-B4B4-40A6-A212-D3A4E1573094}" srcOrd="1" destOrd="4" presId="urn:microsoft.com/office/officeart/2005/8/layout/cycle4"/>
    <dgm:cxn modelId="{7C990C91-074B-4EDC-AED1-87E577318253}" srcId="{3843052B-B10C-4466-B053-27D3B1A30D8B}" destId="{F2B62628-F3F4-4FE9-9D6D-65768A46E79D}" srcOrd="0" destOrd="0" parTransId="{C3E82D79-C091-4EE4-BDA8-E49A96C77904}" sibTransId="{D42F9D9D-4053-410D-BC33-0E1ED7AE347C}"/>
    <dgm:cxn modelId="{3229A991-E2C5-4C8C-AC22-6DEA1AF1274D}" type="presOf" srcId="{6185D02A-0652-4E33-A46B-D72E97ED4A1A}" destId="{9B7E7383-EE5B-425B-BE72-1505231E9464}" srcOrd="0" destOrd="6" presId="urn:microsoft.com/office/officeart/2005/8/layout/cycle4"/>
    <dgm:cxn modelId="{79A4D697-35F9-42C6-9B90-0087625B88F7}" type="presOf" srcId="{1ECEA109-D027-4C73-BEA2-EE5330D82BE3}" destId="{A2911F57-6D2F-4496-918E-0E2E0F98C8C3}" srcOrd="0" destOrd="1" presId="urn:microsoft.com/office/officeart/2005/8/layout/cycle4"/>
    <dgm:cxn modelId="{D04ED099-E265-4B4F-A1B9-2CCD48C23A93}" type="presOf" srcId="{3CDF1890-DA65-40F8-B98B-E414F19E0ED1}" destId="{A18C6832-C935-411F-B344-129628BEA2F5}" srcOrd="0" destOrd="1" presId="urn:microsoft.com/office/officeart/2005/8/layout/cycle4"/>
    <dgm:cxn modelId="{BA543A9A-35B8-4AA4-BC87-72FA758B5882}" type="presOf" srcId="{04E21F0E-66BC-4EEA-897F-A92EE150D3D2}" destId="{C6242E26-2931-46B7-9715-31CB35B2ABAC}" srcOrd="0" destOrd="3" presId="urn:microsoft.com/office/officeart/2005/8/layout/cycle4"/>
    <dgm:cxn modelId="{50C05D9E-B2BA-43AA-A66C-3BB7B12E2524}" type="presOf" srcId="{3F1F83B5-4095-4229-8B0A-66CD9C9C9D97}" destId="{9B7E7383-EE5B-425B-BE72-1505231E9464}" srcOrd="0" destOrd="1" presId="urn:microsoft.com/office/officeart/2005/8/layout/cycle4"/>
    <dgm:cxn modelId="{AA1AF3A0-C8F3-4831-98BA-F72F77E82700}" type="presOf" srcId="{928CAEA1-8479-4633-AB39-D5593D8F2971}" destId="{0F2AD5ED-B70E-4B7C-AA1C-2E3071213DD3}" srcOrd="0" destOrd="0" presId="urn:microsoft.com/office/officeart/2005/8/layout/cycle4"/>
    <dgm:cxn modelId="{2C7B4AA3-6CEA-4E94-9EB4-662A5BB83ED8}" srcId="{B823EC84-BD9D-4D55-89C5-4B24FB3347BB}" destId="{04E21F0E-66BC-4EEA-897F-A92EE150D3D2}" srcOrd="3" destOrd="0" parTransId="{17189C46-E0EB-4931-A94F-38EA713FAD5E}" sibTransId="{243328E2-C059-4A3A-915F-3944B11B9EA0}"/>
    <dgm:cxn modelId="{3A5AD8A6-85C7-478F-A723-53AD1B885889}" type="presOf" srcId="{3D758679-78AC-4F36-B7C2-B7F25C4A3755}" destId="{9B7E7383-EE5B-425B-BE72-1505231E9464}" srcOrd="0" destOrd="3" presId="urn:microsoft.com/office/officeart/2005/8/layout/cycle4"/>
    <dgm:cxn modelId="{5B5EC0AA-3E1A-44A1-9F51-5F94F0E56930}" type="presOf" srcId="{04E21F0E-66BC-4EEA-897F-A92EE150D3D2}" destId="{D1220C4F-7490-4345-B009-8F8ADFEAAB49}" srcOrd="1" destOrd="3" presId="urn:microsoft.com/office/officeart/2005/8/layout/cycle4"/>
    <dgm:cxn modelId="{E6B6CBAA-C674-4088-AA94-43568C0E0AAF}" type="presOf" srcId="{DC36342C-9CF4-4DE7-8183-298EE23C2484}" destId="{03C3899C-B4B4-40A6-A212-D3A4E1573094}" srcOrd="1" destOrd="6" presId="urn:microsoft.com/office/officeart/2005/8/layout/cycle4"/>
    <dgm:cxn modelId="{272C5DAE-FB1A-4CB4-B309-95D872EC43A1}" srcId="{CB13336D-58FD-4ED5-B332-6464DC155593}" destId="{928CAEA1-8479-4633-AB39-D5593D8F2971}" srcOrd="0" destOrd="0" parTransId="{7CF5E34A-370E-428E-A43F-B04525F92C78}" sibTransId="{ECE7A6FD-EA05-442B-89F1-A73EB4B31BC7}"/>
    <dgm:cxn modelId="{EC2648B8-8452-479B-8724-AA0271DCA8D5}" type="presOf" srcId="{27FD0F5B-D557-4118-B04C-2223D6838341}" destId="{C35552DB-D8CC-4BE1-8173-46E7F3101D43}" srcOrd="0" destOrd="0" presId="urn:microsoft.com/office/officeart/2005/8/layout/cycle4"/>
    <dgm:cxn modelId="{6DBA7BB8-25A5-4B9E-8EE4-B718E76B8850}" type="presOf" srcId="{2D9D61E2-724F-481B-BA61-44A16E017C10}" destId="{D1220C4F-7490-4345-B009-8F8ADFEAAB49}" srcOrd="1" destOrd="2" presId="urn:microsoft.com/office/officeart/2005/8/layout/cycle4"/>
    <dgm:cxn modelId="{314AD2C0-B8ED-4AF4-B503-50D390528D6D}" type="presOf" srcId="{1AE587FB-EC47-4519-BE89-DB84CF875C67}" destId="{D1220C4F-7490-4345-B009-8F8ADFEAAB49}" srcOrd="1" destOrd="5" presId="urn:microsoft.com/office/officeart/2005/8/layout/cycle4"/>
    <dgm:cxn modelId="{FB408CC3-1A43-4782-BB6B-BCA487CFC874}" srcId="{B823EC84-BD9D-4D55-89C5-4B24FB3347BB}" destId="{B1E5D39C-326D-403D-BA93-F62E4641D4C0}" srcOrd="4" destOrd="0" parTransId="{955D4805-9C02-488F-908D-4F8B1192129E}" sibTransId="{E5D8D848-D8AD-490C-8F39-03A3E4ACD96E}"/>
    <dgm:cxn modelId="{38B726CA-1CE2-4FDB-AF2D-5318064DFFE9}" type="presOf" srcId="{721157D2-48F2-4F31-A674-1EB591A5CD1E}" destId="{A18C6832-C935-411F-B344-129628BEA2F5}" srcOrd="0" destOrd="0" presId="urn:microsoft.com/office/officeart/2005/8/layout/cycle4"/>
    <dgm:cxn modelId="{B3AC2ACA-96EA-4583-8183-14261B5495A4}" type="presOf" srcId="{F810E5D7-F5C4-4AF2-BC89-7789DDF1DDFC}" destId="{D1220C4F-7490-4345-B009-8F8ADFEAAB49}" srcOrd="1" destOrd="0" presId="urn:microsoft.com/office/officeart/2005/8/layout/cycle4"/>
    <dgm:cxn modelId="{BB6863D5-1201-4E54-8B0A-1EF0F9267C4B}" srcId="{27FD0F5B-D557-4118-B04C-2223D6838341}" destId="{B99FD86B-64A6-49BC-992F-3D7581B8CEEA}" srcOrd="0" destOrd="0" parTransId="{0075C201-2E44-4521-BA1F-FA5244B292C0}" sibTransId="{A987A41F-2751-46F1-9171-0EC4CB79B634}"/>
    <dgm:cxn modelId="{86E690DA-0762-47B1-88E3-8A4632F0B386}" type="presOf" srcId="{B99FD86B-64A6-49BC-992F-3D7581B8CEEA}" destId="{ABDD2183-0D79-43D1-A664-1AEF9CFC17C4}" srcOrd="1" destOrd="0" presId="urn:microsoft.com/office/officeart/2005/8/layout/cycle4"/>
    <dgm:cxn modelId="{3A664DE1-8D55-4658-B9A5-CEEB4DF11020}" type="presOf" srcId="{1ECEA109-D027-4C73-BEA2-EE5330D82BE3}" destId="{ABDD2183-0D79-43D1-A664-1AEF9CFC17C4}" srcOrd="1" destOrd="1" presId="urn:microsoft.com/office/officeart/2005/8/layout/cycle4"/>
    <dgm:cxn modelId="{3D106DE3-75AE-46DF-A56F-F2A20B1B52D7}" type="presOf" srcId="{42C2C309-EA17-4E6D-818D-50368C00C043}" destId="{A2911F57-6D2F-4496-918E-0E2E0F98C8C3}" srcOrd="0" destOrd="2" presId="urn:microsoft.com/office/officeart/2005/8/layout/cycle4"/>
    <dgm:cxn modelId="{12C007E4-2871-4B17-B35E-2692C42FC375}" srcId="{3843052B-B10C-4466-B053-27D3B1A30D8B}" destId="{2B18C0A1-28FC-4789-87AA-7EA883ECD79F}" srcOrd="4" destOrd="0" parTransId="{326CE2FA-4E71-4DCB-B103-E70C643252CF}" sibTransId="{EE4D3AC7-3DFC-4E6C-8E2B-F094DCAB6B55}"/>
    <dgm:cxn modelId="{320975E4-71CF-4D85-8D01-065FF1F8B8E7}" type="presOf" srcId="{1531F93E-D289-4802-B469-EBE3018B7CAC}" destId="{A18C6832-C935-411F-B344-129628BEA2F5}" srcOrd="0" destOrd="5" presId="urn:microsoft.com/office/officeart/2005/8/layout/cycle4"/>
    <dgm:cxn modelId="{BF27E4E8-4EA4-4CA4-B5D2-1D2D13FD44CE}" srcId="{3843052B-B10C-4466-B053-27D3B1A30D8B}" destId="{3D758679-78AC-4F36-B7C2-B7F25C4A3755}" srcOrd="3" destOrd="0" parTransId="{48487ADE-AEE0-43DE-A7FC-D1944211403C}" sibTransId="{A5FD33E0-2777-4671-9C02-65E4FAB40654}"/>
    <dgm:cxn modelId="{CB379BE9-BD73-4F9D-91A9-19A53C974D94}" type="presOf" srcId="{3F1F83B5-4095-4229-8B0A-66CD9C9C9D97}" destId="{CAD5C84E-6334-417E-8131-174746ECF844}" srcOrd="1" destOrd="1" presId="urn:microsoft.com/office/officeart/2005/8/layout/cycle4"/>
    <dgm:cxn modelId="{5E5369ED-717E-46DE-B080-1D1C0600D58C}" type="presOf" srcId="{6185D02A-0652-4E33-A46B-D72E97ED4A1A}" destId="{CAD5C84E-6334-417E-8131-174746ECF844}" srcOrd="1" destOrd="6" presId="urn:microsoft.com/office/officeart/2005/8/layout/cycle4"/>
    <dgm:cxn modelId="{58727CED-038E-4FB3-A037-CF993CDD1B04}" srcId="{B823EC84-BD9D-4D55-89C5-4B24FB3347BB}" destId="{2D9D61E2-724F-481B-BA61-44A16E017C10}" srcOrd="2" destOrd="0" parTransId="{3FED8CFE-F5C3-4984-9911-2EDA3C47E279}" sibTransId="{C28C6F85-C365-4E09-91DB-1AD99CBB66B8}"/>
    <dgm:cxn modelId="{FA7AF2F0-E24A-4C95-95AE-F7F8ACCD9E5F}" type="presOf" srcId="{B2347FC2-4121-41FA-870A-44AA25A41E3B}" destId="{03C3899C-B4B4-40A6-A212-D3A4E1573094}" srcOrd="1" destOrd="3" presId="urn:microsoft.com/office/officeart/2005/8/layout/cycle4"/>
    <dgm:cxn modelId="{8FB10BF1-C29C-4546-87FC-4DDBF9CB3420}" type="presOf" srcId="{1AE587FB-EC47-4519-BE89-DB84CF875C67}" destId="{C6242E26-2931-46B7-9715-31CB35B2ABAC}" srcOrd="0" destOrd="5" presId="urn:microsoft.com/office/officeart/2005/8/layout/cycle4"/>
    <dgm:cxn modelId="{FACCEEF2-4E70-451E-964C-04466136701C}" srcId="{27FD0F5B-D557-4118-B04C-2223D6838341}" destId="{1ECEA109-D027-4C73-BEA2-EE5330D82BE3}" srcOrd="1" destOrd="0" parTransId="{CEFA3579-BDA9-468F-891D-CB7B27AA6B37}" sibTransId="{032A997D-2F53-40B3-BE04-86914A9DFFE0}"/>
    <dgm:cxn modelId="{2CD529F3-A324-46F4-BD9A-8BAAA0020637}" srcId="{928CAEA1-8479-4633-AB39-D5593D8F2971}" destId="{3CDF1890-DA65-40F8-B98B-E414F19E0ED1}" srcOrd="1" destOrd="0" parTransId="{6D7E488D-F37A-461D-BA33-0DE7FA6DB079}" sibTransId="{254F0154-7F7B-4841-954D-E82F958E2F52}"/>
    <dgm:cxn modelId="{550229F8-33DE-4DC5-B7E7-914C9A86E7FD}" type="presOf" srcId="{3D758679-78AC-4F36-B7C2-B7F25C4A3755}" destId="{CAD5C84E-6334-417E-8131-174746ECF844}" srcOrd="1" destOrd="3" presId="urn:microsoft.com/office/officeart/2005/8/layout/cycle4"/>
    <dgm:cxn modelId="{FC25FAFE-4638-413D-9221-A222EAEC768A}" srcId="{3843052B-B10C-4466-B053-27D3B1A30D8B}" destId="{B0149934-6F7B-400F-B100-F2C018187448}" srcOrd="5" destOrd="0" parTransId="{2777969A-E196-4020-927B-9F9AB1E46398}" sibTransId="{34D7D78A-7CF6-48F6-91F9-214E84091E5C}"/>
    <dgm:cxn modelId="{873D5FFF-14D8-4EA4-B210-3E76C886E9FC}" type="presOf" srcId="{BF27EF58-AF77-4095-9FCD-46CDBC95618E}" destId="{CAD5C84E-6334-417E-8131-174746ECF844}" srcOrd="1" destOrd="2" presId="urn:microsoft.com/office/officeart/2005/8/layout/cycle4"/>
    <dgm:cxn modelId="{02E0EEFF-EF40-41BB-90E6-98E2888274F0}" type="presOf" srcId="{37EF6327-4ADC-4AFE-80BE-2E195B4C3AAD}" destId="{C6242E26-2931-46B7-9715-31CB35B2ABAC}" srcOrd="0" destOrd="1" presId="urn:microsoft.com/office/officeart/2005/8/layout/cycle4"/>
    <dgm:cxn modelId="{10BD3501-6668-420D-881C-60B41511A96F}" type="presParOf" srcId="{3F1FE018-2F0D-4E36-9C5C-7BE1D9D8366F}" destId="{8C1937E7-E211-4734-A261-A5C3155A63CB}" srcOrd="0" destOrd="0" presId="urn:microsoft.com/office/officeart/2005/8/layout/cycle4"/>
    <dgm:cxn modelId="{60F85648-0E98-4308-A3FE-B9AC9E440226}" type="presParOf" srcId="{8C1937E7-E211-4734-A261-A5C3155A63CB}" destId="{6E558309-BCEA-4B6D-B340-CB7B8D129DE5}" srcOrd="0" destOrd="0" presId="urn:microsoft.com/office/officeart/2005/8/layout/cycle4"/>
    <dgm:cxn modelId="{7904F04C-7578-47FC-A082-545A2D49EB4C}" type="presParOf" srcId="{6E558309-BCEA-4B6D-B340-CB7B8D129DE5}" destId="{A18C6832-C935-411F-B344-129628BEA2F5}" srcOrd="0" destOrd="0" presId="urn:microsoft.com/office/officeart/2005/8/layout/cycle4"/>
    <dgm:cxn modelId="{F7310C10-6BD0-4C81-BB99-2938AD942006}" type="presParOf" srcId="{6E558309-BCEA-4B6D-B340-CB7B8D129DE5}" destId="{03C3899C-B4B4-40A6-A212-D3A4E1573094}" srcOrd="1" destOrd="0" presId="urn:microsoft.com/office/officeart/2005/8/layout/cycle4"/>
    <dgm:cxn modelId="{6D71D6B0-C382-4D91-83DE-9C1E48C505E6}" type="presParOf" srcId="{8C1937E7-E211-4734-A261-A5C3155A63CB}" destId="{E10074EC-EEB6-4C18-9B70-3A5D1186E559}" srcOrd="1" destOrd="0" presId="urn:microsoft.com/office/officeart/2005/8/layout/cycle4"/>
    <dgm:cxn modelId="{EBE25E8B-5F31-4EE3-A1D9-FAA3A3169333}" type="presParOf" srcId="{E10074EC-EEB6-4C18-9B70-3A5D1186E559}" destId="{9B7E7383-EE5B-425B-BE72-1505231E9464}" srcOrd="0" destOrd="0" presId="urn:microsoft.com/office/officeart/2005/8/layout/cycle4"/>
    <dgm:cxn modelId="{4F4A121A-D4A6-4D2D-98CB-80E9128EEAED}" type="presParOf" srcId="{E10074EC-EEB6-4C18-9B70-3A5D1186E559}" destId="{CAD5C84E-6334-417E-8131-174746ECF844}" srcOrd="1" destOrd="0" presId="urn:microsoft.com/office/officeart/2005/8/layout/cycle4"/>
    <dgm:cxn modelId="{74E28A2D-6D14-4E86-BBDB-94A56B870B4D}" type="presParOf" srcId="{8C1937E7-E211-4734-A261-A5C3155A63CB}" destId="{4C161DE6-FB46-4F7D-9579-F450D6783437}" srcOrd="2" destOrd="0" presId="urn:microsoft.com/office/officeart/2005/8/layout/cycle4"/>
    <dgm:cxn modelId="{411E0697-2810-4B60-AE15-7D528C87C3CF}" type="presParOf" srcId="{4C161DE6-FB46-4F7D-9579-F450D6783437}" destId="{C6242E26-2931-46B7-9715-31CB35B2ABAC}" srcOrd="0" destOrd="0" presId="urn:microsoft.com/office/officeart/2005/8/layout/cycle4"/>
    <dgm:cxn modelId="{AB8F777E-7BDB-42A8-A6B1-0AA47E6ACD05}" type="presParOf" srcId="{4C161DE6-FB46-4F7D-9579-F450D6783437}" destId="{D1220C4F-7490-4345-B009-8F8ADFEAAB49}" srcOrd="1" destOrd="0" presId="urn:microsoft.com/office/officeart/2005/8/layout/cycle4"/>
    <dgm:cxn modelId="{378B885A-230E-4FBD-9DAF-56E9DB53D2BD}" type="presParOf" srcId="{8C1937E7-E211-4734-A261-A5C3155A63CB}" destId="{0B43DDFE-2C1E-45F3-835D-3EA2BDEA6C22}" srcOrd="3" destOrd="0" presId="urn:microsoft.com/office/officeart/2005/8/layout/cycle4"/>
    <dgm:cxn modelId="{2B5E1974-81EF-487E-8455-CC33B2A453A4}" type="presParOf" srcId="{0B43DDFE-2C1E-45F3-835D-3EA2BDEA6C22}" destId="{A2911F57-6D2F-4496-918E-0E2E0F98C8C3}" srcOrd="0" destOrd="0" presId="urn:microsoft.com/office/officeart/2005/8/layout/cycle4"/>
    <dgm:cxn modelId="{7171604C-2B9F-491E-B2D4-AE083E782019}" type="presParOf" srcId="{0B43DDFE-2C1E-45F3-835D-3EA2BDEA6C22}" destId="{ABDD2183-0D79-43D1-A664-1AEF9CFC17C4}" srcOrd="1" destOrd="0" presId="urn:microsoft.com/office/officeart/2005/8/layout/cycle4"/>
    <dgm:cxn modelId="{BBDAB95E-7CD3-4F2E-B54C-140523B49FA0}" type="presParOf" srcId="{8C1937E7-E211-4734-A261-A5C3155A63CB}" destId="{A952D747-3624-4E88-8D94-5A7EB0D967E6}" srcOrd="4" destOrd="0" presId="urn:microsoft.com/office/officeart/2005/8/layout/cycle4"/>
    <dgm:cxn modelId="{99185B73-DB36-4C72-8FCF-A54CCEA33E3B}" type="presParOf" srcId="{3F1FE018-2F0D-4E36-9C5C-7BE1D9D8366F}" destId="{4AA71D59-75DC-49DF-AB7B-B6535BE9DFCD}" srcOrd="1" destOrd="0" presId="urn:microsoft.com/office/officeart/2005/8/layout/cycle4"/>
    <dgm:cxn modelId="{750A0C1B-B4BF-4F08-AE37-D11DEE119638}" type="presParOf" srcId="{4AA71D59-75DC-49DF-AB7B-B6535BE9DFCD}" destId="{0F2AD5ED-B70E-4B7C-AA1C-2E3071213DD3}" srcOrd="0" destOrd="0" presId="urn:microsoft.com/office/officeart/2005/8/layout/cycle4"/>
    <dgm:cxn modelId="{EACACB4F-EA0F-4835-8A54-200368462C86}" type="presParOf" srcId="{4AA71D59-75DC-49DF-AB7B-B6535BE9DFCD}" destId="{ACA8B18B-155F-4F94-8A62-54A9EF49BDE3}" srcOrd="1" destOrd="0" presId="urn:microsoft.com/office/officeart/2005/8/layout/cycle4"/>
    <dgm:cxn modelId="{1F289DAC-FF34-49E2-91F6-717C9E410944}" type="presParOf" srcId="{4AA71D59-75DC-49DF-AB7B-B6535BE9DFCD}" destId="{4F8AD0BB-F4CF-44AA-B516-8B55F56A3B79}" srcOrd="2" destOrd="0" presId="urn:microsoft.com/office/officeart/2005/8/layout/cycle4"/>
    <dgm:cxn modelId="{73B4D5ED-C1F5-4F78-AC62-A70CE66CA952}" type="presParOf" srcId="{4AA71D59-75DC-49DF-AB7B-B6535BE9DFCD}" destId="{C35552DB-D8CC-4BE1-8173-46E7F3101D43}" srcOrd="3" destOrd="0" presId="urn:microsoft.com/office/officeart/2005/8/layout/cycle4"/>
    <dgm:cxn modelId="{28CC0C27-062B-4B53-8405-36F082B9D3A2}" type="presParOf" srcId="{4AA71D59-75DC-49DF-AB7B-B6535BE9DFCD}" destId="{2D396291-39C7-41A7-9277-124F5E098FEB}" srcOrd="4" destOrd="0" presId="urn:microsoft.com/office/officeart/2005/8/layout/cycle4"/>
    <dgm:cxn modelId="{E1A58794-00D3-49E9-A39B-759DB4FBB330}" type="presParOf" srcId="{3F1FE018-2F0D-4E36-9C5C-7BE1D9D8366F}" destId="{4B63403C-5785-4E8A-A303-29C40186A0E2}" srcOrd="2" destOrd="0" presId="urn:microsoft.com/office/officeart/2005/8/layout/cycle4"/>
    <dgm:cxn modelId="{99E2F2EF-5C8F-4447-9AA0-269B5AFDB7B2}" type="presParOf" srcId="{3F1FE018-2F0D-4E36-9C5C-7BE1D9D8366F}" destId="{FEED0624-4ADA-4FC2-B7B3-BFAE73B1DA3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13336D-58FD-4ED5-B332-6464DC15559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28CAEA1-8479-4633-AB39-D5593D8F2971}">
      <dgm:prSet phldrT="[Text]"/>
      <dgm:spPr>
        <a:solidFill>
          <a:schemeClr val="accent4"/>
        </a:solidFill>
      </dgm:spPr>
      <dgm:t>
        <a:bodyPr/>
        <a:lstStyle/>
        <a:p>
          <a:r>
            <a:rPr lang="en-US" dirty="0"/>
            <a:t>School</a:t>
          </a:r>
        </a:p>
      </dgm:t>
    </dgm:pt>
    <dgm:pt modelId="{7CF5E34A-370E-428E-A43F-B04525F92C78}" type="parTrans" cxnId="{272C5DAE-FB1A-4CB4-B309-95D872EC43A1}">
      <dgm:prSet/>
      <dgm:spPr/>
      <dgm:t>
        <a:bodyPr/>
        <a:lstStyle/>
        <a:p>
          <a:endParaRPr lang="en-US"/>
        </a:p>
      </dgm:t>
    </dgm:pt>
    <dgm:pt modelId="{ECE7A6FD-EA05-442B-89F1-A73EB4B31BC7}" type="sibTrans" cxnId="{272C5DAE-FB1A-4CB4-B309-95D872EC43A1}">
      <dgm:prSet/>
      <dgm:spPr/>
      <dgm:t>
        <a:bodyPr/>
        <a:lstStyle/>
        <a:p>
          <a:endParaRPr lang="en-US"/>
        </a:p>
      </dgm:t>
    </dgm:pt>
    <dgm:pt modelId="{721157D2-48F2-4F31-A674-1EB591A5CD1E}">
      <dgm:prSet phldrT="[Text]" custT="1"/>
      <dgm:spPr/>
      <dgm:t>
        <a:bodyPr/>
        <a:lstStyle/>
        <a:p>
          <a:pPr algn="l"/>
          <a:r>
            <a:rPr lang="en-US" sz="1100" dirty="0">
              <a:solidFill>
                <a:srgbClr val="00B050"/>
              </a:solidFill>
            </a:rPr>
            <a:t> Integrate BH to school</a:t>
          </a:r>
        </a:p>
      </dgm:t>
    </dgm:pt>
    <dgm:pt modelId="{E4CDAF50-D0B6-477A-BE0E-312EC3DE08CA}" type="parTrans" cxnId="{D8FC7861-5D79-4921-BA31-E14EE525DEA7}">
      <dgm:prSet/>
      <dgm:spPr/>
      <dgm:t>
        <a:bodyPr/>
        <a:lstStyle/>
        <a:p>
          <a:endParaRPr lang="en-US"/>
        </a:p>
      </dgm:t>
    </dgm:pt>
    <dgm:pt modelId="{0E2267AF-F4CC-45B2-AA03-156286134518}" type="sibTrans" cxnId="{D8FC7861-5D79-4921-BA31-E14EE525DEA7}">
      <dgm:prSet/>
      <dgm:spPr/>
      <dgm:t>
        <a:bodyPr/>
        <a:lstStyle/>
        <a:p>
          <a:endParaRPr lang="en-US"/>
        </a:p>
      </dgm:t>
    </dgm:pt>
    <dgm:pt modelId="{3843052B-B10C-4466-B053-27D3B1A30D8B}">
      <dgm:prSet phldrT="[Text]"/>
      <dgm:spPr>
        <a:solidFill>
          <a:schemeClr val="accent5"/>
        </a:solidFill>
      </dgm:spPr>
      <dgm:t>
        <a:bodyPr/>
        <a:lstStyle/>
        <a:p>
          <a:r>
            <a:rPr lang="en-US" dirty="0"/>
            <a:t>Primary Care</a:t>
          </a:r>
        </a:p>
      </dgm:t>
    </dgm:pt>
    <dgm:pt modelId="{3F3459EC-81D0-4E98-A683-3C09E016E0ED}" type="parTrans" cxnId="{01F20D0D-DB3A-4B7F-AE4F-70E278F3D935}">
      <dgm:prSet/>
      <dgm:spPr/>
      <dgm:t>
        <a:bodyPr/>
        <a:lstStyle/>
        <a:p>
          <a:endParaRPr lang="en-US"/>
        </a:p>
      </dgm:t>
    </dgm:pt>
    <dgm:pt modelId="{213FC1E2-1369-4644-8391-37760E3DE896}" type="sibTrans" cxnId="{01F20D0D-DB3A-4B7F-AE4F-70E278F3D935}">
      <dgm:prSet/>
      <dgm:spPr/>
      <dgm:t>
        <a:bodyPr/>
        <a:lstStyle/>
        <a:p>
          <a:endParaRPr lang="en-US"/>
        </a:p>
      </dgm:t>
    </dgm:pt>
    <dgm:pt modelId="{F2B62628-F3F4-4FE9-9D6D-65768A46E79D}">
      <dgm:prSet phldrT="[Text]" custT="1"/>
      <dgm:spPr/>
      <dgm:t>
        <a:bodyPr/>
        <a:lstStyle/>
        <a:p>
          <a:r>
            <a:rPr lang="en-US" sz="1100" dirty="0"/>
            <a:t> Integrated Primary Care</a:t>
          </a:r>
        </a:p>
      </dgm:t>
    </dgm:pt>
    <dgm:pt modelId="{C3E82D79-C091-4EE4-BDA8-E49A96C77904}" type="parTrans" cxnId="{7C990C91-074B-4EDC-AED1-87E577318253}">
      <dgm:prSet/>
      <dgm:spPr/>
      <dgm:t>
        <a:bodyPr/>
        <a:lstStyle/>
        <a:p>
          <a:endParaRPr lang="en-US"/>
        </a:p>
      </dgm:t>
    </dgm:pt>
    <dgm:pt modelId="{D42F9D9D-4053-410D-BC33-0E1ED7AE347C}" type="sibTrans" cxnId="{7C990C91-074B-4EDC-AED1-87E577318253}">
      <dgm:prSet/>
      <dgm:spPr/>
      <dgm:t>
        <a:bodyPr/>
        <a:lstStyle/>
        <a:p>
          <a:endParaRPr lang="en-US"/>
        </a:p>
      </dgm:t>
    </dgm:pt>
    <dgm:pt modelId="{B823EC84-BD9D-4D55-89C5-4B24FB3347BB}">
      <dgm:prSet phldrT="[Text]"/>
      <dgm:spPr>
        <a:solidFill>
          <a:schemeClr val="accent3"/>
        </a:solidFill>
      </dgm:spPr>
      <dgm:t>
        <a:bodyPr/>
        <a:lstStyle/>
        <a:p>
          <a:r>
            <a:rPr lang="en-US" dirty="0"/>
            <a:t>Remote Hospital</a:t>
          </a:r>
        </a:p>
      </dgm:t>
    </dgm:pt>
    <dgm:pt modelId="{B10A7ED9-EE32-4E0B-B305-05C7E56460FC}" type="parTrans" cxnId="{43155F38-457A-4C4E-BCAC-1BF26F221A8C}">
      <dgm:prSet/>
      <dgm:spPr/>
      <dgm:t>
        <a:bodyPr/>
        <a:lstStyle/>
        <a:p>
          <a:endParaRPr lang="en-US"/>
        </a:p>
      </dgm:t>
    </dgm:pt>
    <dgm:pt modelId="{B6A5038E-F589-4EB8-8837-806ECE2C6468}" type="sibTrans" cxnId="{43155F38-457A-4C4E-BCAC-1BF26F221A8C}">
      <dgm:prSet/>
      <dgm:spPr/>
      <dgm:t>
        <a:bodyPr/>
        <a:lstStyle/>
        <a:p>
          <a:endParaRPr lang="en-US"/>
        </a:p>
      </dgm:t>
    </dgm:pt>
    <dgm:pt modelId="{F810E5D7-F5C4-4AF2-BC89-7789DDF1DDFC}">
      <dgm:prSet phldrT="[Text]" custT="1"/>
      <dgm:spPr>
        <a:ln w="76200">
          <a:solidFill>
            <a:srgbClr val="FF0000"/>
          </a:solidFill>
        </a:ln>
      </dgm:spPr>
      <dgm:t>
        <a:bodyPr rIns="0"/>
        <a:lstStyle/>
        <a:p>
          <a:r>
            <a:rPr lang="en-US" sz="1100" dirty="0">
              <a:solidFill>
                <a:srgbClr val="00B050"/>
              </a:solidFill>
            </a:rPr>
            <a:t> Triage Assessments</a:t>
          </a:r>
        </a:p>
      </dgm:t>
    </dgm:pt>
    <dgm:pt modelId="{ECE6AD31-07EC-4C0D-9FA1-EECF4BDA4BF0}" type="parTrans" cxnId="{9B80B261-2A11-4392-885D-3F9FD58A13D9}">
      <dgm:prSet/>
      <dgm:spPr/>
      <dgm:t>
        <a:bodyPr/>
        <a:lstStyle/>
        <a:p>
          <a:endParaRPr lang="en-US"/>
        </a:p>
      </dgm:t>
    </dgm:pt>
    <dgm:pt modelId="{8309AC58-B6FA-4568-B75D-9846D38EE2A0}" type="sibTrans" cxnId="{9B80B261-2A11-4392-885D-3F9FD58A13D9}">
      <dgm:prSet/>
      <dgm:spPr/>
      <dgm:t>
        <a:bodyPr/>
        <a:lstStyle/>
        <a:p>
          <a:endParaRPr lang="en-US"/>
        </a:p>
      </dgm:t>
    </dgm:pt>
    <dgm:pt modelId="{27FD0F5B-D557-4118-B04C-2223D6838341}">
      <dgm:prSet phldrT="[Text]"/>
      <dgm:spPr>
        <a:solidFill>
          <a:schemeClr val="accent6"/>
        </a:solidFill>
      </dgm:spPr>
      <dgm:t>
        <a:bodyPr/>
        <a:lstStyle/>
        <a:p>
          <a:r>
            <a:rPr lang="en-US" dirty="0"/>
            <a:t>Home</a:t>
          </a:r>
        </a:p>
      </dgm:t>
    </dgm:pt>
    <dgm:pt modelId="{E6BE5E8E-D4DC-4139-8932-F6A0DC33A7EE}" type="parTrans" cxnId="{56F10300-C8F8-4495-B21E-AB37DD09E889}">
      <dgm:prSet/>
      <dgm:spPr/>
      <dgm:t>
        <a:bodyPr/>
        <a:lstStyle/>
        <a:p>
          <a:endParaRPr lang="en-US"/>
        </a:p>
      </dgm:t>
    </dgm:pt>
    <dgm:pt modelId="{73DCF6E1-AD2D-4AC4-9F59-25EE341021AC}" type="sibTrans" cxnId="{56F10300-C8F8-4495-B21E-AB37DD09E889}">
      <dgm:prSet/>
      <dgm:spPr/>
      <dgm:t>
        <a:bodyPr/>
        <a:lstStyle/>
        <a:p>
          <a:endParaRPr lang="en-US"/>
        </a:p>
      </dgm:t>
    </dgm:pt>
    <dgm:pt modelId="{B99FD86B-64A6-49BC-992F-3D7581B8CEEA}">
      <dgm:prSet phldrT="[Text]" custT="1"/>
      <dgm:spPr/>
      <dgm:t>
        <a:bodyPr tIns="0"/>
        <a:lstStyle/>
        <a:p>
          <a:r>
            <a:rPr lang="en-US" sz="1100" dirty="0"/>
            <a:t> Parent Education Programs</a:t>
          </a:r>
        </a:p>
      </dgm:t>
    </dgm:pt>
    <dgm:pt modelId="{0075C201-2E44-4521-BA1F-FA5244B292C0}" type="parTrans" cxnId="{BB6863D5-1201-4E54-8B0A-1EF0F9267C4B}">
      <dgm:prSet/>
      <dgm:spPr/>
      <dgm:t>
        <a:bodyPr/>
        <a:lstStyle/>
        <a:p>
          <a:endParaRPr lang="en-US"/>
        </a:p>
      </dgm:t>
    </dgm:pt>
    <dgm:pt modelId="{A987A41F-2751-46F1-9171-0EC4CB79B634}" type="sibTrans" cxnId="{BB6863D5-1201-4E54-8B0A-1EF0F9267C4B}">
      <dgm:prSet/>
      <dgm:spPr/>
      <dgm:t>
        <a:bodyPr/>
        <a:lstStyle/>
        <a:p>
          <a:endParaRPr lang="en-US"/>
        </a:p>
      </dgm:t>
    </dgm:pt>
    <dgm:pt modelId="{219B0306-CACA-4084-A2FD-C9789A79545F}">
      <dgm:prSet custT="1"/>
      <dgm:spPr/>
      <dgm:t>
        <a:bodyPr/>
        <a:lstStyle/>
        <a:p>
          <a:pPr algn="l"/>
          <a:r>
            <a:rPr lang="fr-FR" sz="1100" dirty="0"/>
            <a:t> Suicide Prevention</a:t>
          </a:r>
          <a:endParaRPr lang="en-US" sz="1100" dirty="0"/>
        </a:p>
      </dgm:t>
    </dgm:pt>
    <dgm:pt modelId="{38B00757-6D74-42E0-89FF-34CCC39FB5F0}" type="parTrans" cxnId="{A6C67E8D-C32A-4182-BA2D-297C44F02B0E}">
      <dgm:prSet/>
      <dgm:spPr/>
      <dgm:t>
        <a:bodyPr/>
        <a:lstStyle/>
        <a:p>
          <a:endParaRPr lang="en-US"/>
        </a:p>
      </dgm:t>
    </dgm:pt>
    <dgm:pt modelId="{3647E79F-8544-4682-85CA-A6A1A5CDB3EE}" type="sibTrans" cxnId="{A6C67E8D-C32A-4182-BA2D-297C44F02B0E}">
      <dgm:prSet/>
      <dgm:spPr/>
      <dgm:t>
        <a:bodyPr/>
        <a:lstStyle/>
        <a:p>
          <a:endParaRPr lang="en-US"/>
        </a:p>
      </dgm:t>
    </dgm:pt>
    <dgm:pt modelId="{D94A3F3E-7884-4FCE-9A64-B1BCD1B82E45}">
      <dgm:prSet custT="1"/>
      <dgm:spPr/>
      <dgm:t>
        <a:bodyPr/>
        <a:lstStyle/>
        <a:p>
          <a:pPr algn="l"/>
          <a:r>
            <a:rPr lang="pt-BR" sz="1100" dirty="0"/>
            <a:t> PAX good behaviors</a:t>
          </a:r>
          <a:endParaRPr lang="en-US" sz="1100" dirty="0">
            <a:solidFill>
              <a:srgbClr val="00B050"/>
            </a:solidFill>
          </a:endParaRPr>
        </a:p>
      </dgm:t>
    </dgm:pt>
    <dgm:pt modelId="{C921E085-FF35-4D85-B76C-9B5AA7C48686}" type="parTrans" cxnId="{CF6E7C40-CD4E-45EE-80F9-EE545670B9CE}">
      <dgm:prSet/>
      <dgm:spPr/>
      <dgm:t>
        <a:bodyPr/>
        <a:lstStyle/>
        <a:p>
          <a:endParaRPr lang="en-US"/>
        </a:p>
      </dgm:t>
    </dgm:pt>
    <dgm:pt modelId="{67356B80-BA04-4546-9520-83AE1C98A405}" type="sibTrans" cxnId="{CF6E7C40-CD4E-45EE-80F9-EE545670B9CE}">
      <dgm:prSet/>
      <dgm:spPr/>
      <dgm:t>
        <a:bodyPr/>
        <a:lstStyle/>
        <a:p>
          <a:endParaRPr lang="en-US"/>
        </a:p>
      </dgm:t>
    </dgm:pt>
    <dgm:pt modelId="{DC36342C-9CF4-4DE7-8183-298EE23C2484}">
      <dgm:prSet custT="1"/>
      <dgm:spPr/>
      <dgm:t>
        <a:bodyPr/>
        <a:lstStyle/>
        <a:p>
          <a:pPr algn="l"/>
          <a:r>
            <a:rPr lang="fr-FR" sz="1100" dirty="0">
              <a:solidFill>
                <a:srgbClr val="00B050"/>
              </a:solidFill>
            </a:rPr>
            <a:t> Psychology consultation</a:t>
          </a:r>
          <a:endParaRPr lang="en-US" sz="1100" dirty="0">
            <a:solidFill>
              <a:srgbClr val="00B050"/>
            </a:solidFill>
          </a:endParaRPr>
        </a:p>
      </dgm:t>
    </dgm:pt>
    <dgm:pt modelId="{B4B6E680-ADDB-4766-B2D9-E397B7B76173}" type="parTrans" cxnId="{BDBFC98B-07EC-453A-8994-652913B28EF6}">
      <dgm:prSet/>
      <dgm:spPr/>
      <dgm:t>
        <a:bodyPr/>
        <a:lstStyle/>
        <a:p>
          <a:endParaRPr lang="en-US"/>
        </a:p>
      </dgm:t>
    </dgm:pt>
    <dgm:pt modelId="{9098E4F0-5C72-43F6-ADD1-CFB17B3D8F24}" type="sibTrans" cxnId="{BDBFC98B-07EC-453A-8994-652913B28EF6}">
      <dgm:prSet/>
      <dgm:spPr/>
      <dgm:t>
        <a:bodyPr/>
        <a:lstStyle/>
        <a:p>
          <a:endParaRPr lang="en-US"/>
        </a:p>
      </dgm:t>
    </dgm:pt>
    <dgm:pt modelId="{BF27EF58-AF77-4095-9FCD-46CDBC95618E}">
      <dgm:prSet phldrT="[Text]" custT="1"/>
      <dgm:spPr/>
      <dgm:t>
        <a:bodyPr/>
        <a:lstStyle/>
        <a:p>
          <a:r>
            <a:rPr lang="en-US" sz="1100" dirty="0">
              <a:solidFill>
                <a:srgbClr val="00B050"/>
              </a:solidFill>
            </a:rPr>
            <a:t> Direct: Case Consultation</a:t>
          </a:r>
        </a:p>
      </dgm:t>
    </dgm:pt>
    <dgm:pt modelId="{D0BBAFE7-5E58-4C2E-BA0C-72ECE8CBFA7B}" type="parTrans" cxnId="{D07AE520-589A-468F-B3CF-6CCC9139D586}">
      <dgm:prSet/>
      <dgm:spPr/>
      <dgm:t>
        <a:bodyPr/>
        <a:lstStyle/>
        <a:p>
          <a:endParaRPr lang="en-US"/>
        </a:p>
      </dgm:t>
    </dgm:pt>
    <dgm:pt modelId="{F3A7CE5A-88A9-4E44-9C33-4020C239B5E1}" type="sibTrans" cxnId="{D07AE520-589A-468F-B3CF-6CCC9139D586}">
      <dgm:prSet/>
      <dgm:spPr/>
      <dgm:t>
        <a:bodyPr/>
        <a:lstStyle/>
        <a:p>
          <a:endParaRPr lang="en-US"/>
        </a:p>
      </dgm:t>
    </dgm:pt>
    <dgm:pt modelId="{2B18C0A1-28FC-4789-87AA-7EA883ECD79F}">
      <dgm:prSet phldrT="[Text]" custT="1"/>
      <dgm:spPr/>
      <dgm:t>
        <a:bodyPr/>
        <a:lstStyle/>
        <a:p>
          <a:r>
            <a:rPr lang="en-US" sz="1100" dirty="0"/>
            <a:t> Indirect: Case Reviews</a:t>
          </a:r>
        </a:p>
      </dgm:t>
    </dgm:pt>
    <dgm:pt modelId="{326CE2FA-4E71-4DCB-B103-E70C643252CF}" type="parTrans" cxnId="{12C007E4-2871-4B17-B35E-2692C42FC375}">
      <dgm:prSet/>
      <dgm:spPr/>
      <dgm:t>
        <a:bodyPr/>
        <a:lstStyle/>
        <a:p>
          <a:endParaRPr lang="en-US"/>
        </a:p>
      </dgm:t>
    </dgm:pt>
    <dgm:pt modelId="{EE4D3AC7-3DFC-4E6C-8E2B-F094DCAB6B55}" type="sibTrans" cxnId="{12C007E4-2871-4B17-B35E-2692C42FC375}">
      <dgm:prSet/>
      <dgm:spPr/>
      <dgm:t>
        <a:bodyPr/>
        <a:lstStyle/>
        <a:p>
          <a:endParaRPr lang="en-US"/>
        </a:p>
      </dgm:t>
    </dgm:pt>
    <dgm:pt modelId="{6185D02A-0652-4E33-A46B-D72E97ED4A1A}">
      <dgm:prSet phldrT="[Text]" custT="1"/>
      <dgm:spPr/>
      <dgm:t>
        <a:bodyPr/>
        <a:lstStyle/>
        <a:p>
          <a:r>
            <a:rPr lang="en-US" sz="1100" dirty="0"/>
            <a:t> CME/Education</a:t>
          </a:r>
        </a:p>
      </dgm:t>
    </dgm:pt>
    <dgm:pt modelId="{EB029A30-C8EB-4482-B5E9-C96052853DAB}" type="parTrans" cxnId="{BAFD7A84-61D8-4942-941A-595E67708E17}">
      <dgm:prSet/>
      <dgm:spPr/>
      <dgm:t>
        <a:bodyPr/>
        <a:lstStyle/>
        <a:p>
          <a:endParaRPr lang="en-US"/>
        </a:p>
      </dgm:t>
    </dgm:pt>
    <dgm:pt modelId="{5D0892C6-8101-4F74-9E1F-201200830136}" type="sibTrans" cxnId="{BAFD7A84-61D8-4942-941A-595E67708E17}">
      <dgm:prSet/>
      <dgm:spPr/>
      <dgm:t>
        <a:bodyPr/>
        <a:lstStyle/>
        <a:p>
          <a:endParaRPr lang="en-US"/>
        </a:p>
      </dgm:t>
    </dgm:pt>
    <dgm:pt modelId="{42C2C309-EA17-4E6D-818D-50368C00C043}">
      <dgm:prSet phldrT="[Text]" custT="1"/>
      <dgm:spPr/>
      <dgm:t>
        <a:bodyPr tIns="0"/>
        <a:lstStyle/>
        <a:p>
          <a:r>
            <a:rPr lang="en-US" sz="1100" dirty="0">
              <a:solidFill>
                <a:srgbClr val="00B050"/>
              </a:solidFill>
            </a:rPr>
            <a:t> Psychology Testing Feedback</a:t>
          </a:r>
        </a:p>
      </dgm:t>
    </dgm:pt>
    <dgm:pt modelId="{9EBFFCD2-AB0F-4E50-B518-CDB7D4817E10}" type="parTrans" cxnId="{8A4F5715-2FB3-43CE-A6CA-4D728669D21D}">
      <dgm:prSet/>
      <dgm:spPr/>
      <dgm:t>
        <a:bodyPr/>
        <a:lstStyle/>
        <a:p>
          <a:endParaRPr lang="en-US"/>
        </a:p>
      </dgm:t>
    </dgm:pt>
    <dgm:pt modelId="{7DEA8C15-FBA8-486F-93E5-2D03B0687E52}" type="sibTrans" cxnId="{8A4F5715-2FB3-43CE-A6CA-4D728669D21D}">
      <dgm:prSet/>
      <dgm:spPr/>
      <dgm:t>
        <a:bodyPr/>
        <a:lstStyle/>
        <a:p>
          <a:endParaRPr lang="en-US"/>
        </a:p>
      </dgm:t>
    </dgm:pt>
    <dgm:pt modelId="{744C5BC2-328E-4CB5-A795-D79CD4C9121F}">
      <dgm:prSet phldrT="[Text]" custT="1"/>
      <dgm:spPr/>
      <dgm:t>
        <a:bodyPr tIns="0"/>
        <a:lstStyle/>
        <a:p>
          <a:r>
            <a:rPr lang="en-US" sz="1100" dirty="0"/>
            <a:t> Autism Parent Education</a:t>
          </a:r>
        </a:p>
      </dgm:t>
    </dgm:pt>
    <dgm:pt modelId="{4BDE9E3F-7E9F-4887-86EE-57147C63B334}" type="parTrans" cxnId="{AE0ADC1B-7A12-4E1C-83E8-C4F0A3D6A251}">
      <dgm:prSet/>
      <dgm:spPr/>
      <dgm:t>
        <a:bodyPr/>
        <a:lstStyle/>
        <a:p>
          <a:endParaRPr lang="en-US"/>
        </a:p>
      </dgm:t>
    </dgm:pt>
    <dgm:pt modelId="{545C99AF-4604-486F-8265-2EAF3AF8CCB1}" type="sibTrans" cxnId="{AE0ADC1B-7A12-4E1C-83E8-C4F0A3D6A251}">
      <dgm:prSet/>
      <dgm:spPr/>
      <dgm:t>
        <a:bodyPr/>
        <a:lstStyle/>
        <a:p>
          <a:endParaRPr lang="en-US"/>
        </a:p>
      </dgm:t>
    </dgm:pt>
    <dgm:pt modelId="{2D9D61E2-724F-481B-BA61-44A16E017C10}">
      <dgm:prSet phldrT="[Text]" custT="1"/>
      <dgm:spPr>
        <a:ln w="76200">
          <a:solidFill>
            <a:srgbClr val="FF0000"/>
          </a:solidFill>
        </a:ln>
      </dgm:spPr>
      <dgm:t>
        <a:bodyPr rIns="0"/>
        <a:lstStyle/>
        <a:p>
          <a:r>
            <a:rPr lang="en-US" sz="1100" dirty="0">
              <a:solidFill>
                <a:srgbClr val="00B050"/>
              </a:solidFill>
            </a:rPr>
            <a:t> Consultation for boarders</a:t>
          </a:r>
        </a:p>
      </dgm:t>
    </dgm:pt>
    <dgm:pt modelId="{3FED8CFE-F5C3-4984-9911-2EDA3C47E279}" type="parTrans" cxnId="{58727CED-038E-4FB3-A037-CF993CDD1B04}">
      <dgm:prSet/>
      <dgm:spPr/>
      <dgm:t>
        <a:bodyPr/>
        <a:lstStyle/>
        <a:p>
          <a:endParaRPr lang="en-US"/>
        </a:p>
      </dgm:t>
    </dgm:pt>
    <dgm:pt modelId="{C28C6F85-C365-4E09-91DB-1AD99CBB66B8}" type="sibTrans" cxnId="{58727CED-038E-4FB3-A037-CF993CDD1B04}">
      <dgm:prSet/>
      <dgm:spPr/>
      <dgm:t>
        <a:bodyPr/>
        <a:lstStyle/>
        <a:p>
          <a:endParaRPr lang="en-US"/>
        </a:p>
      </dgm:t>
    </dgm:pt>
    <dgm:pt modelId="{B1E5D39C-326D-403D-BA93-F62E4641D4C0}">
      <dgm:prSet phldrT="[Text]" custT="1"/>
      <dgm:spPr>
        <a:ln w="76200">
          <a:solidFill>
            <a:srgbClr val="FF0000"/>
          </a:solidFill>
        </a:ln>
      </dgm:spPr>
      <dgm:t>
        <a:bodyPr rIns="0"/>
        <a:lstStyle/>
        <a:p>
          <a:r>
            <a:rPr lang="en-US" sz="1100" dirty="0">
              <a:solidFill>
                <a:srgbClr val="00B050"/>
              </a:solidFill>
            </a:rPr>
            <a:t> Crisis/Treatment Plan</a:t>
          </a:r>
        </a:p>
      </dgm:t>
    </dgm:pt>
    <dgm:pt modelId="{955D4805-9C02-488F-908D-4F8B1192129E}" type="parTrans" cxnId="{FB408CC3-1A43-4782-BB6B-BCA487CFC874}">
      <dgm:prSet/>
      <dgm:spPr/>
      <dgm:t>
        <a:bodyPr/>
        <a:lstStyle/>
        <a:p>
          <a:endParaRPr lang="en-US"/>
        </a:p>
      </dgm:t>
    </dgm:pt>
    <dgm:pt modelId="{E5D8D848-D8AD-490C-8F39-03A3E4ACD96E}" type="sibTrans" cxnId="{FB408CC3-1A43-4782-BB6B-BCA487CFC874}">
      <dgm:prSet/>
      <dgm:spPr/>
      <dgm:t>
        <a:bodyPr/>
        <a:lstStyle/>
        <a:p>
          <a:endParaRPr lang="en-US"/>
        </a:p>
      </dgm:t>
    </dgm:pt>
    <dgm:pt modelId="{B2347FC2-4121-41FA-870A-44AA25A41E3B}">
      <dgm:prSet custT="1"/>
      <dgm:spPr/>
      <dgm:t>
        <a:bodyPr/>
        <a:lstStyle/>
        <a:p>
          <a:pPr algn="l"/>
          <a:endParaRPr lang="en-US" sz="1100" dirty="0"/>
        </a:p>
      </dgm:t>
    </dgm:pt>
    <dgm:pt modelId="{04CD9141-5178-446A-98EE-8501BAE038D6}" type="parTrans" cxnId="{31DB2888-5882-4F85-86C5-1F6585A5A7B8}">
      <dgm:prSet/>
      <dgm:spPr/>
      <dgm:t>
        <a:bodyPr/>
        <a:lstStyle/>
        <a:p>
          <a:endParaRPr lang="en-US"/>
        </a:p>
      </dgm:t>
    </dgm:pt>
    <dgm:pt modelId="{2D4BEEF3-ECAA-4FB1-82B1-27BEFB1F6310}" type="sibTrans" cxnId="{31DB2888-5882-4F85-86C5-1F6585A5A7B8}">
      <dgm:prSet/>
      <dgm:spPr/>
      <dgm:t>
        <a:bodyPr/>
        <a:lstStyle/>
        <a:p>
          <a:endParaRPr lang="en-US"/>
        </a:p>
      </dgm:t>
    </dgm:pt>
    <dgm:pt modelId="{3CDF1890-DA65-40F8-B98B-E414F19E0ED1}">
      <dgm:prSet phldrT="[Text]" custT="1"/>
      <dgm:spPr/>
      <dgm:t>
        <a:bodyPr/>
        <a:lstStyle/>
        <a:p>
          <a:pPr algn="l"/>
          <a:endParaRPr lang="en-US" sz="1100" dirty="0">
            <a:solidFill>
              <a:srgbClr val="00B050"/>
            </a:solidFill>
          </a:endParaRPr>
        </a:p>
      </dgm:t>
    </dgm:pt>
    <dgm:pt modelId="{6D7E488D-F37A-461D-BA33-0DE7FA6DB079}" type="parTrans" cxnId="{2CD529F3-A324-46F4-BD9A-8BAAA0020637}">
      <dgm:prSet/>
      <dgm:spPr/>
      <dgm:t>
        <a:bodyPr/>
        <a:lstStyle/>
        <a:p>
          <a:endParaRPr lang="en-US"/>
        </a:p>
      </dgm:t>
    </dgm:pt>
    <dgm:pt modelId="{254F0154-7F7B-4841-954D-E82F958E2F52}" type="sibTrans" cxnId="{2CD529F3-A324-46F4-BD9A-8BAAA0020637}">
      <dgm:prSet/>
      <dgm:spPr/>
      <dgm:t>
        <a:bodyPr/>
        <a:lstStyle/>
        <a:p>
          <a:endParaRPr lang="en-US"/>
        </a:p>
      </dgm:t>
    </dgm:pt>
    <dgm:pt modelId="{1531F93E-D289-4802-B469-EBE3018B7CAC}">
      <dgm:prSet custT="1"/>
      <dgm:spPr/>
      <dgm:t>
        <a:bodyPr/>
        <a:lstStyle/>
        <a:p>
          <a:pPr algn="l"/>
          <a:endParaRPr lang="en-US" sz="1100" dirty="0">
            <a:solidFill>
              <a:srgbClr val="00B050"/>
            </a:solidFill>
          </a:endParaRPr>
        </a:p>
      </dgm:t>
    </dgm:pt>
    <dgm:pt modelId="{428F837F-3219-4C61-A5AB-F9B8672A4796}" type="parTrans" cxnId="{D2EEBD19-AEC9-4D4C-AF1E-D4DDAA7F6358}">
      <dgm:prSet/>
      <dgm:spPr/>
      <dgm:t>
        <a:bodyPr/>
        <a:lstStyle/>
        <a:p>
          <a:endParaRPr lang="en-US"/>
        </a:p>
      </dgm:t>
    </dgm:pt>
    <dgm:pt modelId="{3A089574-1BBC-4798-BA3E-E6FADF3B6E34}" type="sibTrans" cxnId="{D2EEBD19-AEC9-4D4C-AF1E-D4DDAA7F6358}">
      <dgm:prSet/>
      <dgm:spPr/>
      <dgm:t>
        <a:bodyPr/>
        <a:lstStyle/>
        <a:p>
          <a:endParaRPr lang="en-US"/>
        </a:p>
      </dgm:t>
    </dgm:pt>
    <dgm:pt modelId="{3F1F83B5-4095-4229-8B0A-66CD9C9C9D97}">
      <dgm:prSet phldrT="[Text]" custT="1"/>
      <dgm:spPr/>
      <dgm:t>
        <a:bodyPr/>
        <a:lstStyle/>
        <a:p>
          <a:endParaRPr lang="en-US" sz="1100" dirty="0"/>
        </a:p>
      </dgm:t>
    </dgm:pt>
    <dgm:pt modelId="{FF47A99E-0FE3-45CF-B628-C7C63BA60BAE}" type="parTrans" cxnId="{4036E468-3050-4CB4-82D8-E952F4ECC25E}">
      <dgm:prSet/>
      <dgm:spPr/>
      <dgm:t>
        <a:bodyPr/>
        <a:lstStyle/>
        <a:p>
          <a:endParaRPr lang="en-US"/>
        </a:p>
      </dgm:t>
    </dgm:pt>
    <dgm:pt modelId="{B2635FA4-D5A9-4D76-AF57-8762D9FBD003}" type="sibTrans" cxnId="{4036E468-3050-4CB4-82D8-E952F4ECC25E}">
      <dgm:prSet/>
      <dgm:spPr/>
      <dgm:t>
        <a:bodyPr/>
        <a:lstStyle/>
        <a:p>
          <a:endParaRPr lang="en-US"/>
        </a:p>
      </dgm:t>
    </dgm:pt>
    <dgm:pt modelId="{3D758679-78AC-4F36-B7C2-B7F25C4A3755}">
      <dgm:prSet phldrT="[Text]" custT="1"/>
      <dgm:spPr/>
      <dgm:t>
        <a:bodyPr/>
        <a:lstStyle/>
        <a:p>
          <a:endParaRPr lang="en-US" sz="1100" dirty="0">
            <a:solidFill>
              <a:srgbClr val="00B050"/>
            </a:solidFill>
          </a:endParaRPr>
        </a:p>
      </dgm:t>
    </dgm:pt>
    <dgm:pt modelId="{48487ADE-AEE0-43DE-A7FC-D1944211403C}" type="parTrans" cxnId="{BF27E4E8-4EA4-4CA4-B5D2-1D2D13FD44CE}">
      <dgm:prSet/>
      <dgm:spPr/>
      <dgm:t>
        <a:bodyPr/>
        <a:lstStyle/>
        <a:p>
          <a:endParaRPr lang="en-US"/>
        </a:p>
      </dgm:t>
    </dgm:pt>
    <dgm:pt modelId="{A5FD33E0-2777-4671-9C02-65E4FAB40654}" type="sibTrans" cxnId="{BF27E4E8-4EA4-4CA4-B5D2-1D2D13FD44CE}">
      <dgm:prSet/>
      <dgm:spPr/>
      <dgm:t>
        <a:bodyPr/>
        <a:lstStyle/>
        <a:p>
          <a:endParaRPr lang="en-US"/>
        </a:p>
      </dgm:t>
    </dgm:pt>
    <dgm:pt modelId="{B0149934-6F7B-400F-B100-F2C018187448}">
      <dgm:prSet phldrT="[Text]" custT="1"/>
      <dgm:spPr/>
      <dgm:t>
        <a:bodyPr/>
        <a:lstStyle/>
        <a:p>
          <a:endParaRPr lang="en-US" sz="1100" dirty="0"/>
        </a:p>
      </dgm:t>
    </dgm:pt>
    <dgm:pt modelId="{2777969A-E196-4020-927B-9F9AB1E46398}" type="parTrans" cxnId="{FC25FAFE-4638-413D-9221-A222EAEC768A}">
      <dgm:prSet/>
      <dgm:spPr/>
      <dgm:t>
        <a:bodyPr/>
        <a:lstStyle/>
        <a:p>
          <a:endParaRPr lang="en-US"/>
        </a:p>
      </dgm:t>
    </dgm:pt>
    <dgm:pt modelId="{34D7D78A-7CF6-48F6-91F9-214E84091E5C}" type="sibTrans" cxnId="{FC25FAFE-4638-413D-9221-A222EAEC768A}">
      <dgm:prSet/>
      <dgm:spPr/>
      <dgm:t>
        <a:bodyPr/>
        <a:lstStyle/>
        <a:p>
          <a:endParaRPr lang="en-US"/>
        </a:p>
      </dgm:t>
    </dgm:pt>
    <dgm:pt modelId="{37EF6327-4ADC-4AFE-80BE-2E195B4C3AAD}">
      <dgm:prSet phldrT="[Text]" custT="1"/>
      <dgm:spPr>
        <a:ln w="76200">
          <a:solidFill>
            <a:srgbClr val="FF0000"/>
          </a:solidFill>
        </a:ln>
      </dgm:spPr>
      <dgm:t>
        <a:bodyPr rIns="0"/>
        <a:lstStyle/>
        <a:p>
          <a:endParaRPr lang="en-US" sz="1100" dirty="0">
            <a:solidFill>
              <a:srgbClr val="00B050"/>
            </a:solidFill>
          </a:endParaRPr>
        </a:p>
      </dgm:t>
    </dgm:pt>
    <dgm:pt modelId="{FA74B726-2617-4F5D-A083-A16E44D9F86C}" type="parTrans" cxnId="{E1AE4A11-B109-4FC8-83FF-B56088D676D9}">
      <dgm:prSet/>
      <dgm:spPr/>
      <dgm:t>
        <a:bodyPr/>
        <a:lstStyle/>
        <a:p>
          <a:endParaRPr lang="en-US"/>
        </a:p>
      </dgm:t>
    </dgm:pt>
    <dgm:pt modelId="{A16E3543-E2B8-47BC-9253-EAB081F19E5B}" type="sibTrans" cxnId="{E1AE4A11-B109-4FC8-83FF-B56088D676D9}">
      <dgm:prSet/>
      <dgm:spPr/>
      <dgm:t>
        <a:bodyPr/>
        <a:lstStyle/>
        <a:p>
          <a:endParaRPr lang="en-US"/>
        </a:p>
      </dgm:t>
    </dgm:pt>
    <dgm:pt modelId="{04E21F0E-66BC-4EEA-897F-A92EE150D3D2}">
      <dgm:prSet phldrT="[Text]" custT="1"/>
      <dgm:spPr>
        <a:ln w="76200">
          <a:solidFill>
            <a:srgbClr val="FF0000"/>
          </a:solidFill>
        </a:ln>
      </dgm:spPr>
      <dgm:t>
        <a:bodyPr rIns="0"/>
        <a:lstStyle/>
        <a:p>
          <a:endParaRPr lang="en-US" sz="1100" dirty="0">
            <a:solidFill>
              <a:srgbClr val="00B050"/>
            </a:solidFill>
          </a:endParaRPr>
        </a:p>
      </dgm:t>
    </dgm:pt>
    <dgm:pt modelId="{17189C46-E0EB-4931-A94F-38EA713FAD5E}" type="parTrans" cxnId="{2C7B4AA3-6CEA-4E94-9EB4-662A5BB83ED8}">
      <dgm:prSet/>
      <dgm:spPr/>
      <dgm:t>
        <a:bodyPr/>
        <a:lstStyle/>
        <a:p>
          <a:endParaRPr lang="en-US"/>
        </a:p>
      </dgm:t>
    </dgm:pt>
    <dgm:pt modelId="{243328E2-C059-4A3A-915F-3944B11B9EA0}" type="sibTrans" cxnId="{2C7B4AA3-6CEA-4E94-9EB4-662A5BB83ED8}">
      <dgm:prSet/>
      <dgm:spPr/>
      <dgm:t>
        <a:bodyPr/>
        <a:lstStyle/>
        <a:p>
          <a:endParaRPr lang="en-US"/>
        </a:p>
      </dgm:t>
    </dgm:pt>
    <dgm:pt modelId="{1AE587FB-EC47-4519-BE89-DB84CF875C67}">
      <dgm:prSet phldrT="[Text]" custT="1"/>
      <dgm:spPr>
        <a:ln w="76200">
          <a:solidFill>
            <a:srgbClr val="FF0000"/>
          </a:solidFill>
        </a:ln>
      </dgm:spPr>
      <dgm:t>
        <a:bodyPr rIns="0"/>
        <a:lstStyle/>
        <a:p>
          <a:endParaRPr lang="en-US" sz="1100" dirty="0">
            <a:solidFill>
              <a:srgbClr val="00B050"/>
            </a:solidFill>
          </a:endParaRPr>
        </a:p>
      </dgm:t>
    </dgm:pt>
    <dgm:pt modelId="{24BD557D-F5B7-4BEA-8891-5EA6AD29B77A}" type="parTrans" cxnId="{1F1FD37A-F36C-4813-BAB1-136E0443F058}">
      <dgm:prSet/>
      <dgm:spPr/>
      <dgm:t>
        <a:bodyPr/>
        <a:lstStyle/>
        <a:p>
          <a:endParaRPr lang="en-US"/>
        </a:p>
      </dgm:t>
    </dgm:pt>
    <dgm:pt modelId="{6DB58E77-2333-42B4-BD4B-8768A609FC3E}" type="sibTrans" cxnId="{1F1FD37A-F36C-4813-BAB1-136E0443F058}">
      <dgm:prSet/>
      <dgm:spPr/>
      <dgm:t>
        <a:bodyPr/>
        <a:lstStyle/>
        <a:p>
          <a:endParaRPr lang="en-US"/>
        </a:p>
      </dgm:t>
    </dgm:pt>
    <dgm:pt modelId="{1ECEA109-D027-4C73-BEA2-EE5330D82BE3}">
      <dgm:prSet phldrT="[Text]" custT="1"/>
      <dgm:spPr/>
      <dgm:t>
        <a:bodyPr tIns="0"/>
        <a:lstStyle/>
        <a:p>
          <a:endParaRPr lang="en-US" sz="1100" dirty="0"/>
        </a:p>
      </dgm:t>
    </dgm:pt>
    <dgm:pt modelId="{CEFA3579-BDA9-468F-891D-CB7B27AA6B37}" type="parTrans" cxnId="{FACCEEF2-4E70-451E-964C-04466136701C}">
      <dgm:prSet/>
      <dgm:spPr/>
      <dgm:t>
        <a:bodyPr/>
        <a:lstStyle/>
        <a:p>
          <a:endParaRPr lang="en-US"/>
        </a:p>
      </dgm:t>
    </dgm:pt>
    <dgm:pt modelId="{032A997D-2F53-40B3-BE04-86914A9DFFE0}" type="sibTrans" cxnId="{FACCEEF2-4E70-451E-964C-04466136701C}">
      <dgm:prSet/>
      <dgm:spPr/>
      <dgm:t>
        <a:bodyPr/>
        <a:lstStyle/>
        <a:p>
          <a:endParaRPr lang="en-US"/>
        </a:p>
      </dgm:t>
    </dgm:pt>
    <dgm:pt modelId="{4D0C6912-34C4-4568-A018-7F8404A30937}">
      <dgm:prSet phldrT="[Text]" custT="1"/>
      <dgm:spPr/>
      <dgm:t>
        <a:bodyPr tIns="0"/>
        <a:lstStyle/>
        <a:p>
          <a:endParaRPr lang="en-US" sz="1100" dirty="0">
            <a:solidFill>
              <a:srgbClr val="00B050"/>
            </a:solidFill>
          </a:endParaRPr>
        </a:p>
      </dgm:t>
    </dgm:pt>
    <dgm:pt modelId="{F11DDC36-7F5B-4D3E-9946-24684603B290}" type="parTrans" cxnId="{7D875311-101A-4C41-9A19-85DF16EC683D}">
      <dgm:prSet/>
      <dgm:spPr/>
      <dgm:t>
        <a:bodyPr/>
        <a:lstStyle/>
        <a:p>
          <a:endParaRPr lang="en-US"/>
        </a:p>
      </dgm:t>
    </dgm:pt>
    <dgm:pt modelId="{9D62B0DF-A3EF-48CF-9F4A-D13849E1621D}" type="sibTrans" cxnId="{7D875311-101A-4C41-9A19-85DF16EC683D}">
      <dgm:prSet/>
      <dgm:spPr/>
      <dgm:t>
        <a:bodyPr/>
        <a:lstStyle/>
        <a:p>
          <a:endParaRPr lang="en-US"/>
        </a:p>
      </dgm:t>
    </dgm:pt>
    <dgm:pt modelId="{3F1FE018-2F0D-4E36-9C5C-7BE1D9D8366F}" type="pres">
      <dgm:prSet presAssocID="{CB13336D-58FD-4ED5-B332-6464DC155593}" presName="cycleMatrixDiagram" presStyleCnt="0">
        <dgm:presLayoutVars>
          <dgm:chMax val="1"/>
          <dgm:dir/>
          <dgm:animLvl val="lvl"/>
          <dgm:resizeHandles val="exact"/>
        </dgm:presLayoutVars>
      </dgm:prSet>
      <dgm:spPr/>
    </dgm:pt>
    <dgm:pt modelId="{8C1937E7-E211-4734-A261-A5C3155A63CB}" type="pres">
      <dgm:prSet presAssocID="{CB13336D-58FD-4ED5-B332-6464DC155593}" presName="children" presStyleCnt="0"/>
      <dgm:spPr/>
    </dgm:pt>
    <dgm:pt modelId="{6E558309-BCEA-4B6D-B340-CB7B8D129DE5}" type="pres">
      <dgm:prSet presAssocID="{CB13336D-58FD-4ED5-B332-6464DC155593}" presName="child1group" presStyleCnt="0"/>
      <dgm:spPr/>
    </dgm:pt>
    <dgm:pt modelId="{A18C6832-C935-411F-B344-129628BEA2F5}" type="pres">
      <dgm:prSet presAssocID="{CB13336D-58FD-4ED5-B332-6464DC155593}" presName="child1" presStyleLbl="bgAcc1" presStyleIdx="0" presStyleCnt="4" custScaleX="153896" custScaleY="125571" custLinFactNeighborX="-33316" custLinFactNeighborY="20455"/>
      <dgm:spPr/>
    </dgm:pt>
    <dgm:pt modelId="{03C3899C-B4B4-40A6-A212-D3A4E1573094}" type="pres">
      <dgm:prSet presAssocID="{CB13336D-58FD-4ED5-B332-6464DC155593}" presName="child1Text" presStyleLbl="bgAcc1" presStyleIdx="0" presStyleCnt="4">
        <dgm:presLayoutVars>
          <dgm:bulletEnabled val="1"/>
        </dgm:presLayoutVars>
      </dgm:prSet>
      <dgm:spPr/>
    </dgm:pt>
    <dgm:pt modelId="{E10074EC-EEB6-4C18-9B70-3A5D1186E559}" type="pres">
      <dgm:prSet presAssocID="{CB13336D-58FD-4ED5-B332-6464DC155593}" presName="child2group" presStyleCnt="0"/>
      <dgm:spPr/>
    </dgm:pt>
    <dgm:pt modelId="{9B7E7383-EE5B-425B-BE72-1505231E9464}" type="pres">
      <dgm:prSet presAssocID="{CB13336D-58FD-4ED5-B332-6464DC155593}" presName="child2" presStyleLbl="bgAcc1" presStyleIdx="1" presStyleCnt="4" custScaleX="157693" custScaleY="128137" custLinFactNeighborX="42706" custLinFactNeighborY="20455"/>
      <dgm:spPr/>
    </dgm:pt>
    <dgm:pt modelId="{CAD5C84E-6334-417E-8131-174746ECF844}" type="pres">
      <dgm:prSet presAssocID="{CB13336D-58FD-4ED5-B332-6464DC155593}" presName="child2Text" presStyleLbl="bgAcc1" presStyleIdx="1" presStyleCnt="4">
        <dgm:presLayoutVars>
          <dgm:bulletEnabled val="1"/>
        </dgm:presLayoutVars>
      </dgm:prSet>
      <dgm:spPr/>
    </dgm:pt>
    <dgm:pt modelId="{4C161DE6-FB46-4F7D-9579-F450D6783437}" type="pres">
      <dgm:prSet presAssocID="{CB13336D-58FD-4ED5-B332-6464DC155593}" presName="child3group" presStyleCnt="0"/>
      <dgm:spPr/>
    </dgm:pt>
    <dgm:pt modelId="{C6242E26-2931-46B7-9715-31CB35B2ABAC}" type="pres">
      <dgm:prSet presAssocID="{CB13336D-58FD-4ED5-B332-6464DC155593}" presName="child3" presStyleLbl="bgAcc1" presStyleIdx="2" presStyleCnt="4" custScaleX="170286" custScaleY="141368" custLinFactNeighborX="41374" custLinFactNeighborY="-25828"/>
      <dgm:spPr/>
    </dgm:pt>
    <dgm:pt modelId="{D1220C4F-7490-4345-B009-8F8ADFEAAB49}" type="pres">
      <dgm:prSet presAssocID="{CB13336D-58FD-4ED5-B332-6464DC155593}" presName="child3Text" presStyleLbl="bgAcc1" presStyleIdx="2" presStyleCnt="4">
        <dgm:presLayoutVars>
          <dgm:bulletEnabled val="1"/>
        </dgm:presLayoutVars>
      </dgm:prSet>
      <dgm:spPr/>
    </dgm:pt>
    <dgm:pt modelId="{0B43DDFE-2C1E-45F3-835D-3EA2BDEA6C22}" type="pres">
      <dgm:prSet presAssocID="{CB13336D-58FD-4ED5-B332-6464DC155593}" presName="child4group" presStyleCnt="0"/>
      <dgm:spPr/>
    </dgm:pt>
    <dgm:pt modelId="{A2911F57-6D2F-4496-918E-0E2E0F98C8C3}" type="pres">
      <dgm:prSet presAssocID="{CB13336D-58FD-4ED5-B332-6464DC155593}" presName="child4" presStyleLbl="bgAcc1" presStyleIdx="3" presStyleCnt="4" custScaleX="170850" custScaleY="123704" custLinFactNeighborX="-35531" custLinFactNeighborY="-27932"/>
      <dgm:spPr/>
    </dgm:pt>
    <dgm:pt modelId="{ABDD2183-0D79-43D1-A664-1AEF9CFC17C4}" type="pres">
      <dgm:prSet presAssocID="{CB13336D-58FD-4ED5-B332-6464DC155593}" presName="child4Text" presStyleLbl="bgAcc1" presStyleIdx="3" presStyleCnt="4">
        <dgm:presLayoutVars>
          <dgm:bulletEnabled val="1"/>
        </dgm:presLayoutVars>
      </dgm:prSet>
      <dgm:spPr/>
    </dgm:pt>
    <dgm:pt modelId="{A952D747-3624-4E88-8D94-5A7EB0D967E6}" type="pres">
      <dgm:prSet presAssocID="{CB13336D-58FD-4ED5-B332-6464DC155593}" presName="childPlaceholder" presStyleCnt="0"/>
      <dgm:spPr/>
    </dgm:pt>
    <dgm:pt modelId="{4AA71D59-75DC-49DF-AB7B-B6535BE9DFCD}" type="pres">
      <dgm:prSet presAssocID="{CB13336D-58FD-4ED5-B332-6464DC155593}" presName="circle" presStyleCnt="0"/>
      <dgm:spPr/>
    </dgm:pt>
    <dgm:pt modelId="{0F2AD5ED-B70E-4B7C-AA1C-2E3071213DD3}" type="pres">
      <dgm:prSet presAssocID="{CB13336D-58FD-4ED5-B332-6464DC155593}" presName="quadrant1" presStyleLbl="node1" presStyleIdx="0" presStyleCnt="4" custLinFactNeighborY="1489">
        <dgm:presLayoutVars>
          <dgm:chMax val="1"/>
          <dgm:bulletEnabled val="1"/>
        </dgm:presLayoutVars>
      </dgm:prSet>
      <dgm:spPr/>
    </dgm:pt>
    <dgm:pt modelId="{ACA8B18B-155F-4F94-8A62-54A9EF49BDE3}" type="pres">
      <dgm:prSet presAssocID="{CB13336D-58FD-4ED5-B332-6464DC155593}" presName="quadrant2" presStyleLbl="node1" presStyleIdx="1" presStyleCnt="4">
        <dgm:presLayoutVars>
          <dgm:chMax val="1"/>
          <dgm:bulletEnabled val="1"/>
        </dgm:presLayoutVars>
      </dgm:prSet>
      <dgm:spPr/>
    </dgm:pt>
    <dgm:pt modelId="{4F8AD0BB-F4CF-44AA-B516-8B55F56A3B79}" type="pres">
      <dgm:prSet presAssocID="{CB13336D-58FD-4ED5-B332-6464DC155593}" presName="quadrant3" presStyleLbl="node1" presStyleIdx="2" presStyleCnt="4">
        <dgm:presLayoutVars>
          <dgm:chMax val="1"/>
          <dgm:bulletEnabled val="1"/>
        </dgm:presLayoutVars>
      </dgm:prSet>
      <dgm:spPr/>
    </dgm:pt>
    <dgm:pt modelId="{C35552DB-D8CC-4BE1-8173-46E7F3101D43}" type="pres">
      <dgm:prSet presAssocID="{CB13336D-58FD-4ED5-B332-6464DC155593}" presName="quadrant4" presStyleLbl="node1" presStyleIdx="3" presStyleCnt="4">
        <dgm:presLayoutVars>
          <dgm:chMax val="1"/>
          <dgm:bulletEnabled val="1"/>
        </dgm:presLayoutVars>
      </dgm:prSet>
      <dgm:spPr/>
    </dgm:pt>
    <dgm:pt modelId="{2D396291-39C7-41A7-9277-124F5E098FEB}" type="pres">
      <dgm:prSet presAssocID="{CB13336D-58FD-4ED5-B332-6464DC155593}" presName="quadrantPlaceholder" presStyleCnt="0"/>
      <dgm:spPr/>
    </dgm:pt>
    <dgm:pt modelId="{4B63403C-5785-4E8A-A303-29C40186A0E2}" type="pres">
      <dgm:prSet presAssocID="{CB13336D-58FD-4ED5-B332-6464DC155593}" presName="center1" presStyleLbl="fgShp" presStyleIdx="0" presStyleCnt="2"/>
      <dgm:spPr/>
    </dgm:pt>
    <dgm:pt modelId="{FEED0624-4ADA-4FC2-B7B3-BFAE73B1DA30}" type="pres">
      <dgm:prSet presAssocID="{CB13336D-58FD-4ED5-B332-6464DC155593}" presName="center2" presStyleLbl="fgShp" presStyleIdx="1" presStyleCnt="2"/>
      <dgm:spPr/>
    </dgm:pt>
  </dgm:ptLst>
  <dgm:cxnLst>
    <dgm:cxn modelId="{56F10300-C8F8-4495-B21E-AB37DD09E889}" srcId="{CB13336D-58FD-4ED5-B332-6464DC155593}" destId="{27FD0F5B-D557-4118-B04C-2223D6838341}" srcOrd="3" destOrd="0" parTransId="{E6BE5E8E-D4DC-4139-8932-F6A0DC33A7EE}" sibTransId="{73DCF6E1-AD2D-4AC4-9F59-25EE341021AC}"/>
    <dgm:cxn modelId="{942C2E04-D6A7-47FB-A146-DAE545FA850E}" type="presOf" srcId="{F2B62628-F3F4-4FE9-9D6D-65768A46E79D}" destId="{CAD5C84E-6334-417E-8131-174746ECF844}" srcOrd="1" destOrd="0" presId="urn:microsoft.com/office/officeart/2005/8/layout/cycle4"/>
    <dgm:cxn modelId="{DAC7AE0A-0F65-4E9D-8E75-43BDE3739EB7}" type="presOf" srcId="{42C2C309-EA17-4E6D-818D-50368C00C043}" destId="{ABDD2183-0D79-43D1-A664-1AEF9CFC17C4}" srcOrd="1" destOrd="2" presId="urn:microsoft.com/office/officeart/2005/8/layout/cycle4"/>
    <dgm:cxn modelId="{01F20D0D-DB3A-4B7F-AE4F-70E278F3D935}" srcId="{CB13336D-58FD-4ED5-B332-6464DC155593}" destId="{3843052B-B10C-4466-B053-27D3B1A30D8B}" srcOrd="1" destOrd="0" parTransId="{3F3459EC-81D0-4E98-A683-3C09E016E0ED}" sibTransId="{213FC1E2-1369-4644-8391-37760E3DE896}"/>
    <dgm:cxn modelId="{E1AE4A11-B109-4FC8-83FF-B56088D676D9}" srcId="{B823EC84-BD9D-4D55-89C5-4B24FB3347BB}" destId="{37EF6327-4ADC-4AFE-80BE-2E195B4C3AAD}" srcOrd="1" destOrd="0" parTransId="{FA74B726-2617-4F5D-A083-A16E44D9F86C}" sibTransId="{A16E3543-E2B8-47BC-9253-EAB081F19E5B}"/>
    <dgm:cxn modelId="{7D875311-101A-4C41-9A19-85DF16EC683D}" srcId="{27FD0F5B-D557-4118-B04C-2223D6838341}" destId="{4D0C6912-34C4-4568-A018-7F8404A30937}" srcOrd="3" destOrd="0" parTransId="{F11DDC36-7F5B-4D3E-9946-24684603B290}" sibTransId="{9D62B0DF-A3EF-48CF-9F4A-D13849E1621D}"/>
    <dgm:cxn modelId="{8A4F5715-2FB3-43CE-A6CA-4D728669D21D}" srcId="{27FD0F5B-D557-4118-B04C-2223D6838341}" destId="{42C2C309-EA17-4E6D-818D-50368C00C043}" srcOrd="2" destOrd="0" parTransId="{9EBFFCD2-AB0F-4E50-B518-CDB7D4817E10}" sibTransId="{7DEA8C15-FBA8-486F-93E5-2D03B0687E52}"/>
    <dgm:cxn modelId="{D2EEBD19-AEC9-4D4C-AF1E-D4DDAA7F6358}" srcId="{928CAEA1-8479-4633-AB39-D5593D8F2971}" destId="{1531F93E-D289-4802-B469-EBE3018B7CAC}" srcOrd="5" destOrd="0" parTransId="{428F837F-3219-4C61-A5AB-F9B8672A4796}" sibTransId="{3A089574-1BBC-4798-BA3E-E6FADF3B6E34}"/>
    <dgm:cxn modelId="{8019421B-13EB-43F2-83DF-ADF98DDADF67}" type="presOf" srcId="{1531F93E-D289-4802-B469-EBE3018B7CAC}" destId="{03C3899C-B4B4-40A6-A212-D3A4E1573094}" srcOrd="1" destOrd="5" presId="urn:microsoft.com/office/officeart/2005/8/layout/cycle4"/>
    <dgm:cxn modelId="{AE0ADC1B-7A12-4E1C-83E8-C4F0A3D6A251}" srcId="{27FD0F5B-D557-4118-B04C-2223D6838341}" destId="{744C5BC2-328E-4CB5-A795-D79CD4C9121F}" srcOrd="4" destOrd="0" parTransId="{4BDE9E3F-7E9F-4887-86EE-57147C63B334}" sibTransId="{545C99AF-4604-486F-8265-2EAF3AF8CCB1}"/>
    <dgm:cxn modelId="{343E501C-BF3E-4CD2-AB18-1D0B99DFBBC8}" type="presOf" srcId="{3CDF1890-DA65-40F8-B98B-E414F19E0ED1}" destId="{03C3899C-B4B4-40A6-A212-D3A4E1573094}" srcOrd="1" destOrd="1" presId="urn:microsoft.com/office/officeart/2005/8/layout/cycle4"/>
    <dgm:cxn modelId="{D07AE520-589A-468F-B3CF-6CCC9139D586}" srcId="{3843052B-B10C-4466-B053-27D3B1A30D8B}" destId="{BF27EF58-AF77-4095-9FCD-46CDBC95618E}" srcOrd="2" destOrd="0" parTransId="{D0BBAFE7-5E58-4C2E-BA0C-72ECE8CBFA7B}" sibTransId="{F3A7CE5A-88A9-4E44-9C33-4020C239B5E1}"/>
    <dgm:cxn modelId="{CE1FB821-3CB5-4A09-89FA-1AFE98935D0B}" type="presOf" srcId="{D94A3F3E-7884-4FCE-9A64-B1BCD1B82E45}" destId="{A18C6832-C935-411F-B344-129628BEA2F5}" srcOrd="0" destOrd="4" presId="urn:microsoft.com/office/officeart/2005/8/layout/cycle4"/>
    <dgm:cxn modelId="{9658C52E-38EB-4ADB-B761-654AA89D4658}" type="presOf" srcId="{2B18C0A1-28FC-4789-87AA-7EA883ECD79F}" destId="{CAD5C84E-6334-417E-8131-174746ECF844}" srcOrd="1" destOrd="4" presId="urn:microsoft.com/office/officeart/2005/8/layout/cycle4"/>
    <dgm:cxn modelId="{66AE5734-3A87-4929-9842-E781F9268D33}" type="presOf" srcId="{219B0306-CACA-4084-A2FD-C9789A79545F}" destId="{A18C6832-C935-411F-B344-129628BEA2F5}" srcOrd="0" destOrd="2" presId="urn:microsoft.com/office/officeart/2005/8/layout/cycle4"/>
    <dgm:cxn modelId="{43155F38-457A-4C4E-BCAC-1BF26F221A8C}" srcId="{CB13336D-58FD-4ED5-B332-6464DC155593}" destId="{B823EC84-BD9D-4D55-89C5-4B24FB3347BB}" srcOrd="2" destOrd="0" parTransId="{B10A7ED9-EE32-4E0B-B305-05C7E56460FC}" sibTransId="{B6A5038E-F589-4EB8-8837-806ECE2C6468}"/>
    <dgm:cxn modelId="{FCCAFD3F-0A4D-4C27-B42C-BD389DD6F7FC}" type="presOf" srcId="{721157D2-48F2-4F31-A674-1EB591A5CD1E}" destId="{03C3899C-B4B4-40A6-A212-D3A4E1573094}" srcOrd="1" destOrd="0" presId="urn:microsoft.com/office/officeart/2005/8/layout/cycle4"/>
    <dgm:cxn modelId="{CF6E7C40-CD4E-45EE-80F9-EE545670B9CE}" srcId="{928CAEA1-8479-4633-AB39-D5593D8F2971}" destId="{D94A3F3E-7884-4FCE-9A64-B1BCD1B82E45}" srcOrd="4" destOrd="0" parTransId="{C921E085-FF35-4D85-B76C-9B5AA7C48686}" sibTransId="{67356B80-BA04-4546-9520-83AE1C98A405}"/>
    <dgm:cxn modelId="{0C837F41-ABFD-4750-BD28-CB239F23CB91}" type="presOf" srcId="{B1E5D39C-326D-403D-BA93-F62E4641D4C0}" destId="{D1220C4F-7490-4345-B009-8F8ADFEAAB49}" srcOrd="1" destOrd="4" presId="urn:microsoft.com/office/officeart/2005/8/layout/cycle4"/>
    <dgm:cxn modelId="{2829A241-90C6-4401-AFD3-39E2AA8F7C3B}" type="presOf" srcId="{2D9D61E2-724F-481B-BA61-44A16E017C10}" destId="{C6242E26-2931-46B7-9715-31CB35B2ABAC}" srcOrd="0" destOrd="2" presId="urn:microsoft.com/office/officeart/2005/8/layout/cycle4"/>
    <dgm:cxn modelId="{B8AB1244-9340-4283-936E-A1B9A03BB1E6}" type="presOf" srcId="{744C5BC2-328E-4CB5-A795-D79CD4C9121F}" destId="{ABDD2183-0D79-43D1-A664-1AEF9CFC17C4}" srcOrd="1" destOrd="4" presId="urn:microsoft.com/office/officeart/2005/8/layout/cycle4"/>
    <dgm:cxn modelId="{70119F4C-2404-4237-A2C1-122CE65B8409}" type="presOf" srcId="{2B18C0A1-28FC-4789-87AA-7EA883ECD79F}" destId="{9B7E7383-EE5B-425B-BE72-1505231E9464}" srcOrd="0" destOrd="4" presId="urn:microsoft.com/office/officeart/2005/8/layout/cycle4"/>
    <dgm:cxn modelId="{97C53C4F-E0DF-4E95-82DD-E85A2F86860B}" type="presOf" srcId="{BF27EF58-AF77-4095-9FCD-46CDBC95618E}" destId="{9B7E7383-EE5B-425B-BE72-1505231E9464}" srcOrd="0" destOrd="2" presId="urn:microsoft.com/office/officeart/2005/8/layout/cycle4"/>
    <dgm:cxn modelId="{2CB1F554-DF20-4118-99C0-EB577D06859F}" type="presOf" srcId="{4D0C6912-34C4-4568-A018-7F8404A30937}" destId="{A2911F57-6D2F-4496-918E-0E2E0F98C8C3}" srcOrd="0" destOrd="3" presId="urn:microsoft.com/office/officeart/2005/8/layout/cycle4"/>
    <dgm:cxn modelId="{D4847155-CFF0-4546-B144-9EA39CD34257}" type="presOf" srcId="{219B0306-CACA-4084-A2FD-C9789A79545F}" destId="{03C3899C-B4B4-40A6-A212-D3A4E1573094}" srcOrd="1" destOrd="2" presId="urn:microsoft.com/office/officeart/2005/8/layout/cycle4"/>
    <dgm:cxn modelId="{EA5EB658-77D8-48C0-A727-DEADDD4C4820}" type="presOf" srcId="{3843052B-B10C-4466-B053-27D3B1A30D8B}" destId="{ACA8B18B-155F-4F94-8A62-54A9EF49BDE3}" srcOrd="0" destOrd="0" presId="urn:microsoft.com/office/officeart/2005/8/layout/cycle4"/>
    <dgm:cxn modelId="{78F9C160-B85A-4D9C-8D27-314AB6532F86}" type="presOf" srcId="{B0149934-6F7B-400F-B100-F2C018187448}" destId="{CAD5C84E-6334-417E-8131-174746ECF844}" srcOrd="1" destOrd="5" presId="urn:microsoft.com/office/officeart/2005/8/layout/cycle4"/>
    <dgm:cxn modelId="{D8FC7861-5D79-4921-BA31-E14EE525DEA7}" srcId="{928CAEA1-8479-4633-AB39-D5593D8F2971}" destId="{721157D2-48F2-4F31-A674-1EB591A5CD1E}" srcOrd="0" destOrd="0" parTransId="{E4CDAF50-D0B6-477A-BE0E-312EC3DE08CA}" sibTransId="{0E2267AF-F4CC-45B2-AA03-156286134518}"/>
    <dgm:cxn modelId="{9B80B261-2A11-4392-885D-3F9FD58A13D9}" srcId="{B823EC84-BD9D-4D55-89C5-4B24FB3347BB}" destId="{F810E5D7-F5C4-4AF2-BC89-7789DDF1DDFC}" srcOrd="0" destOrd="0" parTransId="{ECE6AD31-07EC-4C0D-9FA1-EECF4BDA4BF0}" sibTransId="{8309AC58-B6FA-4568-B75D-9846D38EE2A0}"/>
    <dgm:cxn modelId="{99AF4668-410D-4207-ACBA-B4562E8AD494}" type="presOf" srcId="{F2B62628-F3F4-4FE9-9D6D-65768A46E79D}" destId="{9B7E7383-EE5B-425B-BE72-1505231E9464}" srcOrd="0" destOrd="0" presId="urn:microsoft.com/office/officeart/2005/8/layout/cycle4"/>
    <dgm:cxn modelId="{4036E468-3050-4CB4-82D8-E952F4ECC25E}" srcId="{3843052B-B10C-4466-B053-27D3B1A30D8B}" destId="{3F1F83B5-4095-4229-8B0A-66CD9C9C9D97}" srcOrd="1" destOrd="0" parTransId="{FF47A99E-0FE3-45CF-B628-C7C63BA60BAE}" sibTransId="{B2635FA4-D5A9-4D76-AF57-8762D9FBD003}"/>
    <dgm:cxn modelId="{1B28D372-84E1-4FF6-9E76-7702FA4C836C}" type="presOf" srcId="{4D0C6912-34C4-4568-A018-7F8404A30937}" destId="{ABDD2183-0D79-43D1-A664-1AEF9CFC17C4}" srcOrd="1" destOrd="3" presId="urn:microsoft.com/office/officeart/2005/8/layout/cycle4"/>
    <dgm:cxn modelId="{574B5D75-A6BE-42C3-B8F4-7D9D440D230B}" type="presOf" srcId="{B823EC84-BD9D-4D55-89C5-4B24FB3347BB}" destId="{4F8AD0BB-F4CF-44AA-B516-8B55F56A3B79}" srcOrd="0" destOrd="0" presId="urn:microsoft.com/office/officeart/2005/8/layout/cycle4"/>
    <dgm:cxn modelId="{AC8C087A-FFD3-4AD3-9F11-37C88BFECEC5}" type="presOf" srcId="{B2347FC2-4121-41FA-870A-44AA25A41E3B}" destId="{A18C6832-C935-411F-B344-129628BEA2F5}" srcOrd="0" destOrd="3" presId="urn:microsoft.com/office/officeart/2005/8/layout/cycle4"/>
    <dgm:cxn modelId="{1F1FD37A-F36C-4813-BAB1-136E0443F058}" srcId="{B823EC84-BD9D-4D55-89C5-4B24FB3347BB}" destId="{1AE587FB-EC47-4519-BE89-DB84CF875C67}" srcOrd="5" destOrd="0" parTransId="{24BD557D-F5B7-4BEA-8891-5EA6AD29B77A}" sibTransId="{6DB58E77-2333-42B4-BD4B-8768A609FC3E}"/>
    <dgm:cxn modelId="{A575417C-99F9-43CF-ABCF-FBA770F5A435}" type="presOf" srcId="{B99FD86B-64A6-49BC-992F-3D7581B8CEEA}" destId="{A2911F57-6D2F-4496-918E-0E2E0F98C8C3}" srcOrd="0" destOrd="0" presId="urn:microsoft.com/office/officeart/2005/8/layout/cycle4"/>
    <dgm:cxn modelId="{760E507C-F59A-4F22-B8AF-C8E470D66997}" type="presOf" srcId="{DC36342C-9CF4-4DE7-8183-298EE23C2484}" destId="{A18C6832-C935-411F-B344-129628BEA2F5}" srcOrd="0" destOrd="6" presId="urn:microsoft.com/office/officeart/2005/8/layout/cycle4"/>
    <dgm:cxn modelId="{3C89C37C-2FF6-4261-83A6-34EE8116AFC9}" type="presOf" srcId="{F810E5D7-F5C4-4AF2-BC89-7789DDF1DDFC}" destId="{C6242E26-2931-46B7-9715-31CB35B2ABAC}" srcOrd="0" destOrd="0" presId="urn:microsoft.com/office/officeart/2005/8/layout/cycle4"/>
    <dgm:cxn modelId="{ABA03881-934D-4EE9-A0B4-FAC9D8CB91F3}" type="presOf" srcId="{744C5BC2-328E-4CB5-A795-D79CD4C9121F}" destId="{A2911F57-6D2F-4496-918E-0E2E0F98C8C3}" srcOrd="0" destOrd="4" presId="urn:microsoft.com/office/officeart/2005/8/layout/cycle4"/>
    <dgm:cxn modelId="{6E3DD282-F9E1-4A00-8715-9A9BA4E92D8C}" type="presOf" srcId="{CB13336D-58FD-4ED5-B332-6464DC155593}" destId="{3F1FE018-2F0D-4E36-9C5C-7BE1D9D8366F}" srcOrd="0" destOrd="0" presId="urn:microsoft.com/office/officeart/2005/8/layout/cycle4"/>
    <dgm:cxn modelId="{D336BA83-D63F-422F-A954-F6C40329E816}" type="presOf" srcId="{B0149934-6F7B-400F-B100-F2C018187448}" destId="{9B7E7383-EE5B-425B-BE72-1505231E9464}" srcOrd="0" destOrd="5" presId="urn:microsoft.com/office/officeart/2005/8/layout/cycle4"/>
    <dgm:cxn modelId="{BAFD7A84-61D8-4942-941A-595E67708E17}" srcId="{3843052B-B10C-4466-B053-27D3B1A30D8B}" destId="{6185D02A-0652-4E33-A46B-D72E97ED4A1A}" srcOrd="6" destOrd="0" parTransId="{EB029A30-C8EB-4482-B5E9-C96052853DAB}" sibTransId="{5D0892C6-8101-4F74-9E1F-201200830136}"/>
    <dgm:cxn modelId="{18C1A985-2F32-4DC1-8FEB-DF4B5B8B2382}" type="presOf" srcId="{37EF6327-4ADC-4AFE-80BE-2E195B4C3AAD}" destId="{D1220C4F-7490-4345-B009-8F8ADFEAAB49}" srcOrd="1" destOrd="1" presId="urn:microsoft.com/office/officeart/2005/8/layout/cycle4"/>
    <dgm:cxn modelId="{50F40588-F434-4AF2-B23E-496DDCE40A02}" type="presOf" srcId="{B1E5D39C-326D-403D-BA93-F62E4641D4C0}" destId="{C6242E26-2931-46B7-9715-31CB35B2ABAC}" srcOrd="0" destOrd="4" presId="urn:microsoft.com/office/officeart/2005/8/layout/cycle4"/>
    <dgm:cxn modelId="{31DB2888-5882-4F85-86C5-1F6585A5A7B8}" srcId="{928CAEA1-8479-4633-AB39-D5593D8F2971}" destId="{B2347FC2-4121-41FA-870A-44AA25A41E3B}" srcOrd="3" destOrd="0" parTransId="{04CD9141-5178-446A-98EE-8501BAE038D6}" sibTransId="{2D4BEEF3-ECAA-4FB1-82B1-27BEFB1F6310}"/>
    <dgm:cxn modelId="{BDBFC98B-07EC-453A-8994-652913B28EF6}" srcId="{928CAEA1-8479-4633-AB39-D5593D8F2971}" destId="{DC36342C-9CF4-4DE7-8183-298EE23C2484}" srcOrd="6" destOrd="0" parTransId="{B4B6E680-ADDB-4766-B2D9-E397B7B76173}" sibTransId="{9098E4F0-5C72-43F6-ADD1-CFB17B3D8F24}"/>
    <dgm:cxn modelId="{A6C67E8D-C32A-4182-BA2D-297C44F02B0E}" srcId="{928CAEA1-8479-4633-AB39-D5593D8F2971}" destId="{219B0306-CACA-4084-A2FD-C9789A79545F}" srcOrd="2" destOrd="0" parTransId="{38B00757-6D74-42E0-89FF-34CCC39FB5F0}" sibTransId="{3647E79F-8544-4682-85CA-A6A1A5CDB3EE}"/>
    <dgm:cxn modelId="{C04EF690-F76D-4CAB-884D-266B505675F6}" type="presOf" srcId="{D94A3F3E-7884-4FCE-9A64-B1BCD1B82E45}" destId="{03C3899C-B4B4-40A6-A212-D3A4E1573094}" srcOrd="1" destOrd="4" presId="urn:microsoft.com/office/officeart/2005/8/layout/cycle4"/>
    <dgm:cxn modelId="{7C990C91-074B-4EDC-AED1-87E577318253}" srcId="{3843052B-B10C-4466-B053-27D3B1A30D8B}" destId="{F2B62628-F3F4-4FE9-9D6D-65768A46E79D}" srcOrd="0" destOrd="0" parTransId="{C3E82D79-C091-4EE4-BDA8-E49A96C77904}" sibTransId="{D42F9D9D-4053-410D-BC33-0E1ED7AE347C}"/>
    <dgm:cxn modelId="{3229A991-E2C5-4C8C-AC22-6DEA1AF1274D}" type="presOf" srcId="{6185D02A-0652-4E33-A46B-D72E97ED4A1A}" destId="{9B7E7383-EE5B-425B-BE72-1505231E9464}" srcOrd="0" destOrd="6" presId="urn:microsoft.com/office/officeart/2005/8/layout/cycle4"/>
    <dgm:cxn modelId="{79A4D697-35F9-42C6-9B90-0087625B88F7}" type="presOf" srcId="{1ECEA109-D027-4C73-BEA2-EE5330D82BE3}" destId="{A2911F57-6D2F-4496-918E-0E2E0F98C8C3}" srcOrd="0" destOrd="1" presId="urn:microsoft.com/office/officeart/2005/8/layout/cycle4"/>
    <dgm:cxn modelId="{D04ED099-E265-4B4F-A1B9-2CCD48C23A93}" type="presOf" srcId="{3CDF1890-DA65-40F8-B98B-E414F19E0ED1}" destId="{A18C6832-C935-411F-B344-129628BEA2F5}" srcOrd="0" destOrd="1" presId="urn:microsoft.com/office/officeart/2005/8/layout/cycle4"/>
    <dgm:cxn modelId="{BA543A9A-35B8-4AA4-BC87-72FA758B5882}" type="presOf" srcId="{04E21F0E-66BC-4EEA-897F-A92EE150D3D2}" destId="{C6242E26-2931-46B7-9715-31CB35B2ABAC}" srcOrd="0" destOrd="3" presId="urn:microsoft.com/office/officeart/2005/8/layout/cycle4"/>
    <dgm:cxn modelId="{50C05D9E-B2BA-43AA-A66C-3BB7B12E2524}" type="presOf" srcId="{3F1F83B5-4095-4229-8B0A-66CD9C9C9D97}" destId="{9B7E7383-EE5B-425B-BE72-1505231E9464}" srcOrd="0" destOrd="1" presId="urn:microsoft.com/office/officeart/2005/8/layout/cycle4"/>
    <dgm:cxn modelId="{AA1AF3A0-C8F3-4831-98BA-F72F77E82700}" type="presOf" srcId="{928CAEA1-8479-4633-AB39-D5593D8F2971}" destId="{0F2AD5ED-B70E-4B7C-AA1C-2E3071213DD3}" srcOrd="0" destOrd="0" presId="urn:microsoft.com/office/officeart/2005/8/layout/cycle4"/>
    <dgm:cxn modelId="{2C7B4AA3-6CEA-4E94-9EB4-662A5BB83ED8}" srcId="{B823EC84-BD9D-4D55-89C5-4B24FB3347BB}" destId="{04E21F0E-66BC-4EEA-897F-A92EE150D3D2}" srcOrd="3" destOrd="0" parTransId="{17189C46-E0EB-4931-A94F-38EA713FAD5E}" sibTransId="{243328E2-C059-4A3A-915F-3944B11B9EA0}"/>
    <dgm:cxn modelId="{3A5AD8A6-85C7-478F-A723-53AD1B885889}" type="presOf" srcId="{3D758679-78AC-4F36-B7C2-B7F25C4A3755}" destId="{9B7E7383-EE5B-425B-BE72-1505231E9464}" srcOrd="0" destOrd="3" presId="urn:microsoft.com/office/officeart/2005/8/layout/cycle4"/>
    <dgm:cxn modelId="{5B5EC0AA-3E1A-44A1-9F51-5F94F0E56930}" type="presOf" srcId="{04E21F0E-66BC-4EEA-897F-A92EE150D3D2}" destId="{D1220C4F-7490-4345-B009-8F8ADFEAAB49}" srcOrd="1" destOrd="3" presId="urn:microsoft.com/office/officeart/2005/8/layout/cycle4"/>
    <dgm:cxn modelId="{E6B6CBAA-C674-4088-AA94-43568C0E0AAF}" type="presOf" srcId="{DC36342C-9CF4-4DE7-8183-298EE23C2484}" destId="{03C3899C-B4B4-40A6-A212-D3A4E1573094}" srcOrd="1" destOrd="6" presId="urn:microsoft.com/office/officeart/2005/8/layout/cycle4"/>
    <dgm:cxn modelId="{272C5DAE-FB1A-4CB4-B309-95D872EC43A1}" srcId="{CB13336D-58FD-4ED5-B332-6464DC155593}" destId="{928CAEA1-8479-4633-AB39-D5593D8F2971}" srcOrd="0" destOrd="0" parTransId="{7CF5E34A-370E-428E-A43F-B04525F92C78}" sibTransId="{ECE7A6FD-EA05-442B-89F1-A73EB4B31BC7}"/>
    <dgm:cxn modelId="{EC2648B8-8452-479B-8724-AA0271DCA8D5}" type="presOf" srcId="{27FD0F5B-D557-4118-B04C-2223D6838341}" destId="{C35552DB-D8CC-4BE1-8173-46E7F3101D43}" srcOrd="0" destOrd="0" presId="urn:microsoft.com/office/officeart/2005/8/layout/cycle4"/>
    <dgm:cxn modelId="{6DBA7BB8-25A5-4B9E-8EE4-B718E76B8850}" type="presOf" srcId="{2D9D61E2-724F-481B-BA61-44A16E017C10}" destId="{D1220C4F-7490-4345-B009-8F8ADFEAAB49}" srcOrd="1" destOrd="2" presId="urn:microsoft.com/office/officeart/2005/8/layout/cycle4"/>
    <dgm:cxn modelId="{314AD2C0-B8ED-4AF4-B503-50D390528D6D}" type="presOf" srcId="{1AE587FB-EC47-4519-BE89-DB84CF875C67}" destId="{D1220C4F-7490-4345-B009-8F8ADFEAAB49}" srcOrd="1" destOrd="5" presId="urn:microsoft.com/office/officeart/2005/8/layout/cycle4"/>
    <dgm:cxn modelId="{FB408CC3-1A43-4782-BB6B-BCA487CFC874}" srcId="{B823EC84-BD9D-4D55-89C5-4B24FB3347BB}" destId="{B1E5D39C-326D-403D-BA93-F62E4641D4C0}" srcOrd="4" destOrd="0" parTransId="{955D4805-9C02-488F-908D-4F8B1192129E}" sibTransId="{E5D8D848-D8AD-490C-8F39-03A3E4ACD96E}"/>
    <dgm:cxn modelId="{38B726CA-1CE2-4FDB-AF2D-5318064DFFE9}" type="presOf" srcId="{721157D2-48F2-4F31-A674-1EB591A5CD1E}" destId="{A18C6832-C935-411F-B344-129628BEA2F5}" srcOrd="0" destOrd="0" presId="urn:microsoft.com/office/officeart/2005/8/layout/cycle4"/>
    <dgm:cxn modelId="{B3AC2ACA-96EA-4583-8183-14261B5495A4}" type="presOf" srcId="{F810E5D7-F5C4-4AF2-BC89-7789DDF1DDFC}" destId="{D1220C4F-7490-4345-B009-8F8ADFEAAB49}" srcOrd="1" destOrd="0" presId="urn:microsoft.com/office/officeart/2005/8/layout/cycle4"/>
    <dgm:cxn modelId="{BB6863D5-1201-4E54-8B0A-1EF0F9267C4B}" srcId="{27FD0F5B-D557-4118-B04C-2223D6838341}" destId="{B99FD86B-64A6-49BC-992F-3D7581B8CEEA}" srcOrd="0" destOrd="0" parTransId="{0075C201-2E44-4521-BA1F-FA5244B292C0}" sibTransId="{A987A41F-2751-46F1-9171-0EC4CB79B634}"/>
    <dgm:cxn modelId="{86E690DA-0762-47B1-88E3-8A4632F0B386}" type="presOf" srcId="{B99FD86B-64A6-49BC-992F-3D7581B8CEEA}" destId="{ABDD2183-0D79-43D1-A664-1AEF9CFC17C4}" srcOrd="1" destOrd="0" presId="urn:microsoft.com/office/officeart/2005/8/layout/cycle4"/>
    <dgm:cxn modelId="{3A664DE1-8D55-4658-B9A5-CEEB4DF11020}" type="presOf" srcId="{1ECEA109-D027-4C73-BEA2-EE5330D82BE3}" destId="{ABDD2183-0D79-43D1-A664-1AEF9CFC17C4}" srcOrd="1" destOrd="1" presId="urn:microsoft.com/office/officeart/2005/8/layout/cycle4"/>
    <dgm:cxn modelId="{3D106DE3-75AE-46DF-A56F-F2A20B1B52D7}" type="presOf" srcId="{42C2C309-EA17-4E6D-818D-50368C00C043}" destId="{A2911F57-6D2F-4496-918E-0E2E0F98C8C3}" srcOrd="0" destOrd="2" presId="urn:microsoft.com/office/officeart/2005/8/layout/cycle4"/>
    <dgm:cxn modelId="{12C007E4-2871-4B17-B35E-2692C42FC375}" srcId="{3843052B-B10C-4466-B053-27D3B1A30D8B}" destId="{2B18C0A1-28FC-4789-87AA-7EA883ECD79F}" srcOrd="4" destOrd="0" parTransId="{326CE2FA-4E71-4DCB-B103-E70C643252CF}" sibTransId="{EE4D3AC7-3DFC-4E6C-8E2B-F094DCAB6B55}"/>
    <dgm:cxn modelId="{320975E4-71CF-4D85-8D01-065FF1F8B8E7}" type="presOf" srcId="{1531F93E-D289-4802-B469-EBE3018B7CAC}" destId="{A18C6832-C935-411F-B344-129628BEA2F5}" srcOrd="0" destOrd="5" presId="urn:microsoft.com/office/officeart/2005/8/layout/cycle4"/>
    <dgm:cxn modelId="{BF27E4E8-4EA4-4CA4-B5D2-1D2D13FD44CE}" srcId="{3843052B-B10C-4466-B053-27D3B1A30D8B}" destId="{3D758679-78AC-4F36-B7C2-B7F25C4A3755}" srcOrd="3" destOrd="0" parTransId="{48487ADE-AEE0-43DE-A7FC-D1944211403C}" sibTransId="{A5FD33E0-2777-4671-9C02-65E4FAB40654}"/>
    <dgm:cxn modelId="{CB379BE9-BD73-4F9D-91A9-19A53C974D94}" type="presOf" srcId="{3F1F83B5-4095-4229-8B0A-66CD9C9C9D97}" destId="{CAD5C84E-6334-417E-8131-174746ECF844}" srcOrd="1" destOrd="1" presId="urn:microsoft.com/office/officeart/2005/8/layout/cycle4"/>
    <dgm:cxn modelId="{5E5369ED-717E-46DE-B080-1D1C0600D58C}" type="presOf" srcId="{6185D02A-0652-4E33-A46B-D72E97ED4A1A}" destId="{CAD5C84E-6334-417E-8131-174746ECF844}" srcOrd="1" destOrd="6" presId="urn:microsoft.com/office/officeart/2005/8/layout/cycle4"/>
    <dgm:cxn modelId="{58727CED-038E-4FB3-A037-CF993CDD1B04}" srcId="{B823EC84-BD9D-4D55-89C5-4B24FB3347BB}" destId="{2D9D61E2-724F-481B-BA61-44A16E017C10}" srcOrd="2" destOrd="0" parTransId="{3FED8CFE-F5C3-4984-9911-2EDA3C47E279}" sibTransId="{C28C6F85-C365-4E09-91DB-1AD99CBB66B8}"/>
    <dgm:cxn modelId="{FA7AF2F0-E24A-4C95-95AE-F7F8ACCD9E5F}" type="presOf" srcId="{B2347FC2-4121-41FA-870A-44AA25A41E3B}" destId="{03C3899C-B4B4-40A6-A212-D3A4E1573094}" srcOrd="1" destOrd="3" presId="urn:microsoft.com/office/officeart/2005/8/layout/cycle4"/>
    <dgm:cxn modelId="{8FB10BF1-C29C-4546-87FC-4DDBF9CB3420}" type="presOf" srcId="{1AE587FB-EC47-4519-BE89-DB84CF875C67}" destId="{C6242E26-2931-46B7-9715-31CB35B2ABAC}" srcOrd="0" destOrd="5" presId="urn:microsoft.com/office/officeart/2005/8/layout/cycle4"/>
    <dgm:cxn modelId="{FACCEEF2-4E70-451E-964C-04466136701C}" srcId="{27FD0F5B-D557-4118-B04C-2223D6838341}" destId="{1ECEA109-D027-4C73-BEA2-EE5330D82BE3}" srcOrd="1" destOrd="0" parTransId="{CEFA3579-BDA9-468F-891D-CB7B27AA6B37}" sibTransId="{032A997D-2F53-40B3-BE04-86914A9DFFE0}"/>
    <dgm:cxn modelId="{2CD529F3-A324-46F4-BD9A-8BAAA0020637}" srcId="{928CAEA1-8479-4633-AB39-D5593D8F2971}" destId="{3CDF1890-DA65-40F8-B98B-E414F19E0ED1}" srcOrd="1" destOrd="0" parTransId="{6D7E488D-F37A-461D-BA33-0DE7FA6DB079}" sibTransId="{254F0154-7F7B-4841-954D-E82F958E2F52}"/>
    <dgm:cxn modelId="{550229F8-33DE-4DC5-B7E7-914C9A86E7FD}" type="presOf" srcId="{3D758679-78AC-4F36-B7C2-B7F25C4A3755}" destId="{CAD5C84E-6334-417E-8131-174746ECF844}" srcOrd="1" destOrd="3" presId="urn:microsoft.com/office/officeart/2005/8/layout/cycle4"/>
    <dgm:cxn modelId="{FC25FAFE-4638-413D-9221-A222EAEC768A}" srcId="{3843052B-B10C-4466-B053-27D3B1A30D8B}" destId="{B0149934-6F7B-400F-B100-F2C018187448}" srcOrd="5" destOrd="0" parTransId="{2777969A-E196-4020-927B-9F9AB1E46398}" sibTransId="{34D7D78A-7CF6-48F6-91F9-214E84091E5C}"/>
    <dgm:cxn modelId="{873D5FFF-14D8-4EA4-B210-3E76C886E9FC}" type="presOf" srcId="{BF27EF58-AF77-4095-9FCD-46CDBC95618E}" destId="{CAD5C84E-6334-417E-8131-174746ECF844}" srcOrd="1" destOrd="2" presId="urn:microsoft.com/office/officeart/2005/8/layout/cycle4"/>
    <dgm:cxn modelId="{02E0EEFF-EF40-41BB-90E6-98E2888274F0}" type="presOf" srcId="{37EF6327-4ADC-4AFE-80BE-2E195B4C3AAD}" destId="{C6242E26-2931-46B7-9715-31CB35B2ABAC}" srcOrd="0" destOrd="1" presId="urn:microsoft.com/office/officeart/2005/8/layout/cycle4"/>
    <dgm:cxn modelId="{10BD3501-6668-420D-881C-60B41511A96F}" type="presParOf" srcId="{3F1FE018-2F0D-4E36-9C5C-7BE1D9D8366F}" destId="{8C1937E7-E211-4734-A261-A5C3155A63CB}" srcOrd="0" destOrd="0" presId="urn:microsoft.com/office/officeart/2005/8/layout/cycle4"/>
    <dgm:cxn modelId="{60F85648-0E98-4308-A3FE-B9AC9E440226}" type="presParOf" srcId="{8C1937E7-E211-4734-A261-A5C3155A63CB}" destId="{6E558309-BCEA-4B6D-B340-CB7B8D129DE5}" srcOrd="0" destOrd="0" presId="urn:microsoft.com/office/officeart/2005/8/layout/cycle4"/>
    <dgm:cxn modelId="{7904F04C-7578-47FC-A082-545A2D49EB4C}" type="presParOf" srcId="{6E558309-BCEA-4B6D-B340-CB7B8D129DE5}" destId="{A18C6832-C935-411F-B344-129628BEA2F5}" srcOrd="0" destOrd="0" presId="urn:microsoft.com/office/officeart/2005/8/layout/cycle4"/>
    <dgm:cxn modelId="{F7310C10-6BD0-4C81-BB99-2938AD942006}" type="presParOf" srcId="{6E558309-BCEA-4B6D-B340-CB7B8D129DE5}" destId="{03C3899C-B4B4-40A6-A212-D3A4E1573094}" srcOrd="1" destOrd="0" presId="urn:microsoft.com/office/officeart/2005/8/layout/cycle4"/>
    <dgm:cxn modelId="{6D71D6B0-C382-4D91-83DE-9C1E48C505E6}" type="presParOf" srcId="{8C1937E7-E211-4734-A261-A5C3155A63CB}" destId="{E10074EC-EEB6-4C18-9B70-3A5D1186E559}" srcOrd="1" destOrd="0" presId="urn:microsoft.com/office/officeart/2005/8/layout/cycle4"/>
    <dgm:cxn modelId="{EBE25E8B-5F31-4EE3-A1D9-FAA3A3169333}" type="presParOf" srcId="{E10074EC-EEB6-4C18-9B70-3A5D1186E559}" destId="{9B7E7383-EE5B-425B-BE72-1505231E9464}" srcOrd="0" destOrd="0" presId="urn:microsoft.com/office/officeart/2005/8/layout/cycle4"/>
    <dgm:cxn modelId="{4F4A121A-D4A6-4D2D-98CB-80E9128EEAED}" type="presParOf" srcId="{E10074EC-EEB6-4C18-9B70-3A5D1186E559}" destId="{CAD5C84E-6334-417E-8131-174746ECF844}" srcOrd="1" destOrd="0" presId="urn:microsoft.com/office/officeart/2005/8/layout/cycle4"/>
    <dgm:cxn modelId="{74E28A2D-6D14-4E86-BBDB-94A56B870B4D}" type="presParOf" srcId="{8C1937E7-E211-4734-A261-A5C3155A63CB}" destId="{4C161DE6-FB46-4F7D-9579-F450D6783437}" srcOrd="2" destOrd="0" presId="urn:microsoft.com/office/officeart/2005/8/layout/cycle4"/>
    <dgm:cxn modelId="{411E0697-2810-4B60-AE15-7D528C87C3CF}" type="presParOf" srcId="{4C161DE6-FB46-4F7D-9579-F450D6783437}" destId="{C6242E26-2931-46B7-9715-31CB35B2ABAC}" srcOrd="0" destOrd="0" presId="urn:microsoft.com/office/officeart/2005/8/layout/cycle4"/>
    <dgm:cxn modelId="{AB8F777E-7BDB-42A8-A6B1-0AA47E6ACD05}" type="presParOf" srcId="{4C161DE6-FB46-4F7D-9579-F450D6783437}" destId="{D1220C4F-7490-4345-B009-8F8ADFEAAB49}" srcOrd="1" destOrd="0" presId="urn:microsoft.com/office/officeart/2005/8/layout/cycle4"/>
    <dgm:cxn modelId="{378B885A-230E-4FBD-9DAF-56E9DB53D2BD}" type="presParOf" srcId="{8C1937E7-E211-4734-A261-A5C3155A63CB}" destId="{0B43DDFE-2C1E-45F3-835D-3EA2BDEA6C22}" srcOrd="3" destOrd="0" presId="urn:microsoft.com/office/officeart/2005/8/layout/cycle4"/>
    <dgm:cxn modelId="{2B5E1974-81EF-487E-8455-CC33B2A453A4}" type="presParOf" srcId="{0B43DDFE-2C1E-45F3-835D-3EA2BDEA6C22}" destId="{A2911F57-6D2F-4496-918E-0E2E0F98C8C3}" srcOrd="0" destOrd="0" presId="urn:microsoft.com/office/officeart/2005/8/layout/cycle4"/>
    <dgm:cxn modelId="{7171604C-2B9F-491E-B2D4-AE083E782019}" type="presParOf" srcId="{0B43DDFE-2C1E-45F3-835D-3EA2BDEA6C22}" destId="{ABDD2183-0D79-43D1-A664-1AEF9CFC17C4}" srcOrd="1" destOrd="0" presId="urn:microsoft.com/office/officeart/2005/8/layout/cycle4"/>
    <dgm:cxn modelId="{BBDAB95E-7CD3-4F2E-B54C-140523B49FA0}" type="presParOf" srcId="{8C1937E7-E211-4734-A261-A5C3155A63CB}" destId="{A952D747-3624-4E88-8D94-5A7EB0D967E6}" srcOrd="4" destOrd="0" presId="urn:microsoft.com/office/officeart/2005/8/layout/cycle4"/>
    <dgm:cxn modelId="{99185B73-DB36-4C72-8FCF-A54CCEA33E3B}" type="presParOf" srcId="{3F1FE018-2F0D-4E36-9C5C-7BE1D9D8366F}" destId="{4AA71D59-75DC-49DF-AB7B-B6535BE9DFCD}" srcOrd="1" destOrd="0" presId="urn:microsoft.com/office/officeart/2005/8/layout/cycle4"/>
    <dgm:cxn modelId="{750A0C1B-B4BF-4F08-AE37-D11DEE119638}" type="presParOf" srcId="{4AA71D59-75DC-49DF-AB7B-B6535BE9DFCD}" destId="{0F2AD5ED-B70E-4B7C-AA1C-2E3071213DD3}" srcOrd="0" destOrd="0" presId="urn:microsoft.com/office/officeart/2005/8/layout/cycle4"/>
    <dgm:cxn modelId="{EACACB4F-EA0F-4835-8A54-200368462C86}" type="presParOf" srcId="{4AA71D59-75DC-49DF-AB7B-B6535BE9DFCD}" destId="{ACA8B18B-155F-4F94-8A62-54A9EF49BDE3}" srcOrd="1" destOrd="0" presId="urn:microsoft.com/office/officeart/2005/8/layout/cycle4"/>
    <dgm:cxn modelId="{1F289DAC-FF34-49E2-91F6-717C9E410944}" type="presParOf" srcId="{4AA71D59-75DC-49DF-AB7B-B6535BE9DFCD}" destId="{4F8AD0BB-F4CF-44AA-B516-8B55F56A3B79}" srcOrd="2" destOrd="0" presId="urn:microsoft.com/office/officeart/2005/8/layout/cycle4"/>
    <dgm:cxn modelId="{73B4D5ED-C1F5-4F78-AC62-A70CE66CA952}" type="presParOf" srcId="{4AA71D59-75DC-49DF-AB7B-B6535BE9DFCD}" destId="{C35552DB-D8CC-4BE1-8173-46E7F3101D43}" srcOrd="3" destOrd="0" presId="urn:microsoft.com/office/officeart/2005/8/layout/cycle4"/>
    <dgm:cxn modelId="{28CC0C27-062B-4B53-8405-36F082B9D3A2}" type="presParOf" srcId="{4AA71D59-75DC-49DF-AB7B-B6535BE9DFCD}" destId="{2D396291-39C7-41A7-9277-124F5E098FEB}" srcOrd="4" destOrd="0" presId="urn:microsoft.com/office/officeart/2005/8/layout/cycle4"/>
    <dgm:cxn modelId="{E1A58794-00D3-49E9-A39B-759DB4FBB330}" type="presParOf" srcId="{3F1FE018-2F0D-4E36-9C5C-7BE1D9D8366F}" destId="{4B63403C-5785-4E8A-A303-29C40186A0E2}" srcOrd="2" destOrd="0" presId="urn:microsoft.com/office/officeart/2005/8/layout/cycle4"/>
    <dgm:cxn modelId="{99E2F2EF-5C8F-4447-9AA0-269B5AFDB7B2}" type="presParOf" srcId="{3F1FE018-2F0D-4E36-9C5C-7BE1D9D8366F}" destId="{FEED0624-4ADA-4FC2-B7B3-BFAE73B1DA3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13336D-58FD-4ED5-B332-6464DC15559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28CAEA1-8479-4633-AB39-D5593D8F2971}">
      <dgm:prSet phldrT="[Text]"/>
      <dgm:spPr>
        <a:solidFill>
          <a:schemeClr val="accent4"/>
        </a:solidFill>
      </dgm:spPr>
      <dgm:t>
        <a:bodyPr/>
        <a:lstStyle/>
        <a:p>
          <a:r>
            <a:rPr lang="en-US" dirty="0"/>
            <a:t>School</a:t>
          </a:r>
        </a:p>
      </dgm:t>
    </dgm:pt>
    <dgm:pt modelId="{7CF5E34A-370E-428E-A43F-B04525F92C78}" type="parTrans" cxnId="{272C5DAE-FB1A-4CB4-B309-95D872EC43A1}">
      <dgm:prSet/>
      <dgm:spPr/>
      <dgm:t>
        <a:bodyPr/>
        <a:lstStyle/>
        <a:p>
          <a:endParaRPr lang="en-US"/>
        </a:p>
      </dgm:t>
    </dgm:pt>
    <dgm:pt modelId="{ECE7A6FD-EA05-442B-89F1-A73EB4B31BC7}" type="sibTrans" cxnId="{272C5DAE-FB1A-4CB4-B309-95D872EC43A1}">
      <dgm:prSet/>
      <dgm:spPr/>
      <dgm:t>
        <a:bodyPr/>
        <a:lstStyle/>
        <a:p>
          <a:endParaRPr lang="en-US"/>
        </a:p>
      </dgm:t>
    </dgm:pt>
    <dgm:pt modelId="{721157D2-48F2-4F31-A674-1EB591A5CD1E}">
      <dgm:prSet phldrT="[Text]" custT="1"/>
      <dgm:spPr/>
      <dgm:t>
        <a:bodyPr/>
        <a:lstStyle/>
        <a:p>
          <a:pPr algn="l"/>
          <a:r>
            <a:rPr lang="en-US" sz="1100" dirty="0">
              <a:solidFill>
                <a:srgbClr val="00B050"/>
              </a:solidFill>
            </a:rPr>
            <a:t> Integrate BH to school</a:t>
          </a:r>
        </a:p>
      </dgm:t>
    </dgm:pt>
    <dgm:pt modelId="{E4CDAF50-D0B6-477A-BE0E-312EC3DE08CA}" type="parTrans" cxnId="{D8FC7861-5D79-4921-BA31-E14EE525DEA7}">
      <dgm:prSet/>
      <dgm:spPr/>
      <dgm:t>
        <a:bodyPr/>
        <a:lstStyle/>
        <a:p>
          <a:endParaRPr lang="en-US"/>
        </a:p>
      </dgm:t>
    </dgm:pt>
    <dgm:pt modelId="{0E2267AF-F4CC-45B2-AA03-156286134518}" type="sibTrans" cxnId="{D8FC7861-5D79-4921-BA31-E14EE525DEA7}">
      <dgm:prSet/>
      <dgm:spPr/>
      <dgm:t>
        <a:bodyPr/>
        <a:lstStyle/>
        <a:p>
          <a:endParaRPr lang="en-US"/>
        </a:p>
      </dgm:t>
    </dgm:pt>
    <dgm:pt modelId="{3843052B-B10C-4466-B053-27D3B1A30D8B}">
      <dgm:prSet phldrT="[Text]"/>
      <dgm:spPr>
        <a:solidFill>
          <a:schemeClr val="accent5"/>
        </a:solidFill>
      </dgm:spPr>
      <dgm:t>
        <a:bodyPr/>
        <a:lstStyle/>
        <a:p>
          <a:r>
            <a:rPr lang="en-US" dirty="0"/>
            <a:t>Primary Care</a:t>
          </a:r>
        </a:p>
      </dgm:t>
    </dgm:pt>
    <dgm:pt modelId="{3F3459EC-81D0-4E98-A683-3C09E016E0ED}" type="parTrans" cxnId="{01F20D0D-DB3A-4B7F-AE4F-70E278F3D935}">
      <dgm:prSet/>
      <dgm:spPr/>
      <dgm:t>
        <a:bodyPr/>
        <a:lstStyle/>
        <a:p>
          <a:endParaRPr lang="en-US"/>
        </a:p>
      </dgm:t>
    </dgm:pt>
    <dgm:pt modelId="{213FC1E2-1369-4644-8391-37760E3DE896}" type="sibTrans" cxnId="{01F20D0D-DB3A-4B7F-AE4F-70E278F3D935}">
      <dgm:prSet/>
      <dgm:spPr/>
      <dgm:t>
        <a:bodyPr/>
        <a:lstStyle/>
        <a:p>
          <a:endParaRPr lang="en-US"/>
        </a:p>
      </dgm:t>
    </dgm:pt>
    <dgm:pt modelId="{F2B62628-F3F4-4FE9-9D6D-65768A46E79D}">
      <dgm:prSet phldrT="[Text]" custT="1"/>
      <dgm:spPr/>
      <dgm:t>
        <a:bodyPr/>
        <a:lstStyle/>
        <a:p>
          <a:r>
            <a:rPr lang="en-US" sz="1100" dirty="0"/>
            <a:t> Integrated Primary Care</a:t>
          </a:r>
        </a:p>
      </dgm:t>
    </dgm:pt>
    <dgm:pt modelId="{C3E82D79-C091-4EE4-BDA8-E49A96C77904}" type="parTrans" cxnId="{7C990C91-074B-4EDC-AED1-87E577318253}">
      <dgm:prSet/>
      <dgm:spPr/>
      <dgm:t>
        <a:bodyPr/>
        <a:lstStyle/>
        <a:p>
          <a:endParaRPr lang="en-US"/>
        </a:p>
      </dgm:t>
    </dgm:pt>
    <dgm:pt modelId="{D42F9D9D-4053-410D-BC33-0E1ED7AE347C}" type="sibTrans" cxnId="{7C990C91-074B-4EDC-AED1-87E577318253}">
      <dgm:prSet/>
      <dgm:spPr/>
      <dgm:t>
        <a:bodyPr/>
        <a:lstStyle/>
        <a:p>
          <a:endParaRPr lang="en-US"/>
        </a:p>
      </dgm:t>
    </dgm:pt>
    <dgm:pt modelId="{B823EC84-BD9D-4D55-89C5-4B24FB3347BB}">
      <dgm:prSet phldrT="[Text]"/>
      <dgm:spPr>
        <a:solidFill>
          <a:schemeClr val="accent3"/>
        </a:solidFill>
      </dgm:spPr>
      <dgm:t>
        <a:bodyPr/>
        <a:lstStyle/>
        <a:p>
          <a:r>
            <a:rPr lang="en-US" dirty="0"/>
            <a:t>Remote Hospital</a:t>
          </a:r>
        </a:p>
      </dgm:t>
    </dgm:pt>
    <dgm:pt modelId="{B10A7ED9-EE32-4E0B-B305-05C7E56460FC}" type="parTrans" cxnId="{43155F38-457A-4C4E-BCAC-1BF26F221A8C}">
      <dgm:prSet/>
      <dgm:spPr/>
      <dgm:t>
        <a:bodyPr/>
        <a:lstStyle/>
        <a:p>
          <a:endParaRPr lang="en-US"/>
        </a:p>
      </dgm:t>
    </dgm:pt>
    <dgm:pt modelId="{B6A5038E-F589-4EB8-8837-806ECE2C6468}" type="sibTrans" cxnId="{43155F38-457A-4C4E-BCAC-1BF26F221A8C}">
      <dgm:prSet/>
      <dgm:spPr/>
      <dgm:t>
        <a:bodyPr/>
        <a:lstStyle/>
        <a:p>
          <a:endParaRPr lang="en-US"/>
        </a:p>
      </dgm:t>
    </dgm:pt>
    <dgm:pt modelId="{F810E5D7-F5C4-4AF2-BC89-7789DDF1DDFC}">
      <dgm:prSet phldrT="[Text]" custT="1"/>
      <dgm:spPr/>
      <dgm:t>
        <a:bodyPr rIns="0"/>
        <a:lstStyle/>
        <a:p>
          <a:r>
            <a:rPr lang="en-US" sz="1100" dirty="0">
              <a:solidFill>
                <a:srgbClr val="00B050"/>
              </a:solidFill>
            </a:rPr>
            <a:t> Triage Assessments</a:t>
          </a:r>
        </a:p>
      </dgm:t>
    </dgm:pt>
    <dgm:pt modelId="{ECE6AD31-07EC-4C0D-9FA1-EECF4BDA4BF0}" type="parTrans" cxnId="{9B80B261-2A11-4392-885D-3F9FD58A13D9}">
      <dgm:prSet/>
      <dgm:spPr/>
      <dgm:t>
        <a:bodyPr/>
        <a:lstStyle/>
        <a:p>
          <a:endParaRPr lang="en-US"/>
        </a:p>
      </dgm:t>
    </dgm:pt>
    <dgm:pt modelId="{8309AC58-B6FA-4568-B75D-9846D38EE2A0}" type="sibTrans" cxnId="{9B80B261-2A11-4392-885D-3F9FD58A13D9}">
      <dgm:prSet/>
      <dgm:spPr/>
      <dgm:t>
        <a:bodyPr/>
        <a:lstStyle/>
        <a:p>
          <a:endParaRPr lang="en-US"/>
        </a:p>
      </dgm:t>
    </dgm:pt>
    <dgm:pt modelId="{27FD0F5B-D557-4118-B04C-2223D6838341}">
      <dgm:prSet phldrT="[Text]"/>
      <dgm:spPr>
        <a:solidFill>
          <a:schemeClr val="accent6"/>
        </a:solidFill>
      </dgm:spPr>
      <dgm:t>
        <a:bodyPr/>
        <a:lstStyle/>
        <a:p>
          <a:r>
            <a:rPr lang="en-US" dirty="0"/>
            <a:t>Home</a:t>
          </a:r>
        </a:p>
      </dgm:t>
    </dgm:pt>
    <dgm:pt modelId="{E6BE5E8E-D4DC-4139-8932-F6A0DC33A7EE}" type="parTrans" cxnId="{56F10300-C8F8-4495-B21E-AB37DD09E889}">
      <dgm:prSet/>
      <dgm:spPr/>
      <dgm:t>
        <a:bodyPr/>
        <a:lstStyle/>
        <a:p>
          <a:endParaRPr lang="en-US"/>
        </a:p>
      </dgm:t>
    </dgm:pt>
    <dgm:pt modelId="{73DCF6E1-AD2D-4AC4-9F59-25EE341021AC}" type="sibTrans" cxnId="{56F10300-C8F8-4495-B21E-AB37DD09E889}">
      <dgm:prSet/>
      <dgm:spPr/>
      <dgm:t>
        <a:bodyPr/>
        <a:lstStyle/>
        <a:p>
          <a:endParaRPr lang="en-US"/>
        </a:p>
      </dgm:t>
    </dgm:pt>
    <dgm:pt modelId="{B99FD86B-64A6-49BC-992F-3D7581B8CEEA}">
      <dgm:prSet phldrT="[Text]" custT="1"/>
      <dgm:spPr>
        <a:ln w="76200">
          <a:solidFill>
            <a:srgbClr val="FF0000"/>
          </a:solidFill>
        </a:ln>
      </dgm:spPr>
      <dgm:t>
        <a:bodyPr tIns="0"/>
        <a:lstStyle/>
        <a:p>
          <a:r>
            <a:rPr lang="en-US" sz="1100" dirty="0"/>
            <a:t> Parent Education Programs</a:t>
          </a:r>
        </a:p>
      </dgm:t>
    </dgm:pt>
    <dgm:pt modelId="{0075C201-2E44-4521-BA1F-FA5244B292C0}" type="parTrans" cxnId="{BB6863D5-1201-4E54-8B0A-1EF0F9267C4B}">
      <dgm:prSet/>
      <dgm:spPr/>
      <dgm:t>
        <a:bodyPr/>
        <a:lstStyle/>
        <a:p>
          <a:endParaRPr lang="en-US"/>
        </a:p>
      </dgm:t>
    </dgm:pt>
    <dgm:pt modelId="{A987A41F-2751-46F1-9171-0EC4CB79B634}" type="sibTrans" cxnId="{BB6863D5-1201-4E54-8B0A-1EF0F9267C4B}">
      <dgm:prSet/>
      <dgm:spPr/>
      <dgm:t>
        <a:bodyPr/>
        <a:lstStyle/>
        <a:p>
          <a:endParaRPr lang="en-US"/>
        </a:p>
      </dgm:t>
    </dgm:pt>
    <dgm:pt modelId="{219B0306-CACA-4084-A2FD-C9789A79545F}">
      <dgm:prSet custT="1"/>
      <dgm:spPr/>
      <dgm:t>
        <a:bodyPr/>
        <a:lstStyle/>
        <a:p>
          <a:pPr algn="l"/>
          <a:r>
            <a:rPr lang="fr-FR" sz="1100" dirty="0"/>
            <a:t> Suicide Prevention</a:t>
          </a:r>
          <a:endParaRPr lang="en-US" sz="1100" dirty="0"/>
        </a:p>
      </dgm:t>
    </dgm:pt>
    <dgm:pt modelId="{38B00757-6D74-42E0-89FF-34CCC39FB5F0}" type="parTrans" cxnId="{A6C67E8D-C32A-4182-BA2D-297C44F02B0E}">
      <dgm:prSet/>
      <dgm:spPr/>
      <dgm:t>
        <a:bodyPr/>
        <a:lstStyle/>
        <a:p>
          <a:endParaRPr lang="en-US"/>
        </a:p>
      </dgm:t>
    </dgm:pt>
    <dgm:pt modelId="{3647E79F-8544-4682-85CA-A6A1A5CDB3EE}" type="sibTrans" cxnId="{A6C67E8D-C32A-4182-BA2D-297C44F02B0E}">
      <dgm:prSet/>
      <dgm:spPr/>
      <dgm:t>
        <a:bodyPr/>
        <a:lstStyle/>
        <a:p>
          <a:endParaRPr lang="en-US"/>
        </a:p>
      </dgm:t>
    </dgm:pt>
    <dgm:pt modelId="{D94A3F3E-7884-4FCE-9A64-B1BCD1B82E45}">
      <dgm:prSet custT="1"/>
      <dgm:spPr/>
      <dgm:t>
        <a:bodyPr/>
        <a:lstStyle/>
        <a:p>
          <a:pPr algn="l"/>
          <a:r>
            <a:rPr lang="pt-BR" sz="1100" dirty="0"/>
            <a:t> PAX good behaviors</a:t>
          </a:r>
          <a:endParaRPr lang="en-US" sz="1100" dirty="0">
            <a:solidFill>
              <a:srgbClr val="00B050"/>
            </a:solidFill>
          </a:endParaRPr>
        </a:p>
      </dgm:t>
    </dgm:pt>
    <dgm:pt modelId="{C921E085-FF35-4D85-B76C-9B5AA7C48686}" type="parTrans" cxnId="{CF6E7C40-CD4E-45EE-80F9-EE545670B9CE}">
      <dgm:prSet/>
      <dgm:spPr/>
      <dgm:t>
        <a:bodyPr/>
        <a:lstStyle/>
        <a:p>
          <a:endParaRPr lang="en-US"/>
        </a:p>
      </dgm:t>
    </dgm:pt>
    <dgm:pt modelId="{67356B80-BA04-4546-9520-83AE1C98A405}" type="sibTrans" cxnId="{CF6E7C40-CD4E-45EE-80F9-EE545670B9CE}">
      <dgm:prSet/>
      <dgm:spPr/>
      <dgm:t>
        <a:bodyPr/>
        <a:lstStyle/>
        <a:p>
          <a:endParaRPr lang="en-US"/>
        </a:p>
      </dgm:t>
    </dgm:pt>
    <dgm:pt modelId="{DC36342C-9CF4-4DE7-8183-298EE23C2484}">
      <dgm:prSet custT="1"/>
      <dgm:spPr/>
      <dgm:t>
        <a:bodyPr/>
        <a:lstStyle/>
        <a:p>
          <a:pPr algn="l"/>
          <a:r>
            <a:rPr lang="fr-FR" sz="1100" dirty="0">
              <a:solidFill>
                <a:srgbClr val="00B050"/>
              </a:solidFill>
            </a:rPr>
            <a:t> Psychology consultation</a:t>
          </a:r>
          <a:endParaRPr lang="en-US" sz="1100" dirty="0">
            <a:solidFill>
              <a:srgbClr val="00B050"/>
            </a:solidFill>
          </a:endParaRPr>
        </a:p>
      </dgm:t>
    </dgm:pt>
    <dgm:pt modelId="{B4B6E680-ADDB-4766-B2D9-E397B7B76173}" type="parTrans" cxnId="{BDBFC98B-07EC-453A-8994-652913B28EF6}">
      <dgm:prSet/>
      <dgm:spPr/>
      <dgm:t>
        <a:bodyPr/>
        <a:lstStyle/>
        <a:p>
          <a:endParaRPr lang="en-US"/>
        </a:p>
      </dgm:t>
    </dgm:pt>
    <dgm:pt modelId="{9098E4F0-5C72-43F6-ADD1-CFB17B3D8F24}" type="sibTrans" cxnId="{BDBFC98B-07EC-453A-8994-652913B28EF6}">
      <dgm:prSet/>
      <dgm:spPr/>
      <dgm:t>
        <a:bodyPr/>
        <a:lstStyle/>
        <a:p>
          <a:endParaRPr lang="en-US"/>
        </a:p>
      </dgm:t>
    </dgm:pt>
    <dgm:pt modelId="{BF27EF58-AF77-4095-9FCD-46CDBC95618E}">
      <dgm:prSet phldrT="[Text]" custT="1"/>
      <dgm:spPr/>
      <dgm:t>
        <a:bodyPr/>
        <a:lstStyle/>
        <a:p>
          <a:r>
            <a:rPr lang="en-US" sz="1100" dirty="0">
              <a:solidFill>
                <a:srgbClr val="00B050"/>
              </a:solidFill>
            </a:rPr>
            <a:t> Direct: Case Consultation</a:t>
          </a:r>
        </a:p>
      </dgm:t>
    </dgm:pt>
    <dgm:pt modelId="{D0BBAFE7-5E58-4C2E-BA0C-72ECE8CBFA7B}" type="parTrans" cxnId="{D07AE520-589A-468F-B3CF-6CCC9139D586}">
      <dgm:prSet/>
      <dgm:spPr/>
      <dgm:t>
        <a:bodyPr/>
        <a:lstStyle/>
        <a:p>
          <a:endParaRPr lang="en-US"/>
        </a:p>
      </dgm:t>
    </dgm:pt>
    <dgm:pt modelId="{F3A7CE5A-88A9-4E44-9C33-4020C239B5E1}" type="sibTrans" cxnId="{D07AE520-589A-468F-B3CF-6CCC9139D586}">
      <dgm:prSet/>
      <dgm:spPr/>
      <dgm:t>
        <a:bodyPr/>
        <a:lstStyle/>
        <a:p>
          <a:endParaRPr lang="en-US"/>
        </a:p>
      </dgm:t>
    </dgm:pt>
    <dgm:pt modelId="{2B18C0A1-28FC-4789-87AA-7EA883ECD79F}">
      <dgm:prSet phldrT="[Text]" custT="1"/>
      <dgm:spPr/>
      <dgm:t>
        <a:bodyPr/>
        <a:lstStyle/>
        <a:p>
          <a:r>
            <a:rPr lang="en-US" sz="1100" dirty="0"/>
            <a:t> Indirect: Collaborative care</a:t>
          </a:r>
        </a:p>
      </dgm:t>
    </dgm:pt>
    <dgm:pt modelId="{326CE2FA-4E71-4DCB-B103-E70C643252CF}" type="parTrans" cxnId="{12C007E4-2871-4B17-B35E-2692C42FC375}">
      <dgm:prSet/>
      <dgm:spPr/>
      <dgm:t>
        <a:bodyPr/>
        <a:lstStyle/>
        <a:p>
          <a:endParaRPr lang="en-US"/>
        </a:p>
      </dgm:t>
    </dgm:pt>
    <dgm:pt modelId="{EE4D3AC7-3DFC-4E6C-8E2B-F094DCAB6B55}" type="sibTrans" cxnId="{12C007E4-2871-4B17-B35E-2692C42FC375}">
      <dgm:prSet/>
      <dgm:spPr/>
      <dgm:t>
        <a:bodyPr/>
        <a:lstStyle/>
        <a:p>
          <a:endParaRPr lang="en-US"/>
        </a:p>
      </dgm:t>
    </dgm:pt>
    <dgm:pt modelId="{6185D02A-0652-4E33-A46B-D72E97ED4A1A}">
      <dgm:prSet phldrT="[Text]" custT="1"/>
      <dgm:spPr/>
      <dgm:t>
        <a:bodyPr/>
        <a:lstStyle/>
        <a:p>
          <a:r>
            <a:rPr lang="en-US" sz="1100" dirty="0"/>
            <a:t> CME/Education</a:t>
          </a:r>
        </a:p>
      </dgm:t>
    </dgm:pt>
    <dgm:pt modelId="{EB029A30-C8EB-4482-B5E9-C96052853DAB}" type="parTrans" cxnId="{BAFD7A84-61D8-4942-941A-595E67708E17}">
      <dgm:prSet/>
      <dgm:spPr/>
      <dgm:t>
        <a:bodyPr/>
        <a:lstStyle/>
        <a:p>
          <a:endParaRPr lang="en-US"/>
        </a:p>
      </dgm:t>
    </dgm:pt>
    <dgm:pt modelId="{5D0892C6-8101-4F74-9E1F-201200830136}" type="sibTrans" cxnId="{BAFD7A84-61D8-4942-941A-595E67708E17}">
      <dgm:prSet/>
      <dgm:spPr/>
      <dgm:t>
        <a:bodyPr/>
        <a:lstStyle/>
        <a:p>
          <a:endParaRPr lang="en-US"/>
        </a:p>
      </dgm:t>
    </dgm:pt>
    <dgm:pt modelId="{42C2C309-EA17-4E6D-818D-50368C00C043}">
      <dgm:prSet phldrT="[Text]" custT="1"/>
      <dgm:spPr>
        <a:ln w="76200">
          <a:solidFill>
            <a:srgbClr val="FF0000"/>
          </a:solidFill>
        </a:ln>
      </dgm:spPr>
      <dgm:t>
        <a:bodyPr tIns="0"/>
        <a:lstStyle/>
        <a:p>
          <a:r>
            <a:rPr lang="en-US" sz="1100" dirty="0">
              <a:solidFill>
                <a:srgbClr val="00B050"/>
              </a:solidFill>
            </a:rPr>
            <a:t> Psychology Testing Feedback</a:t>
          </a:r>
        </a:p>
      </dgm:t>
    </dgm:pt>
    <dgm:pt modelId="{9EBFFCD2-AB0F-4E50-B518-CDB7D4817E10}" type="parTrans" cxnId="{8A4F5715-2FB3-43CE-A6CA-4D728669D21D}">
      <dgm:prSet/>
      <dgm:spPr/>
      <dgm:t>
        <a:bodyPr/>
        <a:lstStyle/>
        <a:p>
          <a:endParaRPr lang="en-US"/>
        </a:p>
      </dgm:t>
    </dgm:pt>
    <dgm:pt modelId="{7DEA8C15-FBA8-486F-93E5-2D03B0687E52}" type="sibTrans" cxnId="{8A4F5715-2FB3-43CE-A6CA-4D728669D21D}">
      <dgm:prSet/>
      <dgm:spPr/>
      <dgm:t>
        <a:bodyPr/>
        <a:lstStyle/>
        <a:p>
          <a:endParaRPr lang="en-US"/>
        </a:p>
      </dgm:t>
    </dgm:pt>
    <dgm:pt modelId="{744C5BC2-328E-4CB5-A795-D79CD4C9121F}">
      <dgm:prSet phldrT="[Text]" custT="1"/>
      <dgm:spPr>
        <a:ln w="76200">
          <a:solidFill>
            <a:srgbClr val="FF0000"/>
          </a:solidFill>
        </a:ln>
      </dgm:spPr>
      <dgm:t>
        <a:bodyPr tIns="0"/>
        <a:lstStyle/>
        <a:p>
          <a:r>
            <a:rPr lang="en-US" sz="1100" dirty="0"/>
            <a:t> Autism Parent Education</a:t>
          </a:r>
        </a:p>
      </dgm:t>
    </dgm:pt>
    <dgm:pt modelId="{4BDE9E3F-7E9F-4887-86EE-57147C63B334}" type="parTrans" cxnId="{AE0ADC1B-7A12-4E1C-83E8-C4F0A3D6A251}">
      <dgm:prSet/>
      <dgm:spPr/>
      <dgm:t>
        <a:bodyPr/>
        <a:lstStyle/>
        <a:p>
          <a:endParaRPr lang="en-US"/>
        </a:p>
      </dgm:t>
    </dgm:pt>
    <dgm:pt modelId="{545C99AF-4604-486F-8265-2EAF3AF8CCB1}" type="sibTrans" cxnId="{AE0ADC1B-7A12-4E1C-83E8-C4F0A3D6A251}">
      <dgm:prSet/>
      <dgm:spPr/>
      <dgm:t>
        <a:bodyPr/>
        <a:lstStyle/>
        <a:p>
          <a:endParaRPr lang="en-US"/>
        </a:p>
      </dgm:t>
    </dgm:pt>
    <dgm:pt modelId="{2D9D61E2-724F-481B-BA61-44A16E017C10}">
      <dgm:prSet phldrT="[Text]" custT="1"/>
      <dgm:spPr/>
      <dgm:t>
        <a:bodyPr rIns="0"/>
        <a:lstStyle/>
        <a:p>
          <a:r>
            <a:rPr lang="en-US" sz="1100" dirty="0">
              <a:solidFill>
                <a:srgbClr val="00B050"/>
              </a:solidFill>
            </a:rPr>
            <a:t> Consultation for boarders</a:t>
          </a:r>
        </a:p>
      </dgm:t>
    </dgm:pt>
    <dgm:pt modelId="{3FED8CFE-F5C3-4984-9911-2EDA3C47E279}" type="parTrans" cxnId="{58727CED-038E-4FB3-A037-CF993CDD1B04}">
      <dgm:prSet/>
      <dgm:spPr/>
      <dgm:t>
        <a:bodyPr/>
        <a:lstStyle/>
        <a:p>
          <a:endParaRPr lang="en-US"/>
        </a:p>
      </dgm:t>
    </dgm:pt>
    <dgm:pt modelId="{C28C6F85-C365-4E09-91DB-1AD99CBB66B8}" type="sibTrans" cxnId="{58727CED-038E-4FB3-A037-CF993CDD1B04}">
      <dgm:prSet/>
      <dgm:spPr/>
      <dgm:t>
        <a:bodyPr/>
        <a:lstStyle/>
        <a:p>
          <a:endParaRPr lang="en-US"/>
        </a:p>
      </dgm:t>
    </dgm:pt>
    <dgm:pt modelId="{B1E5D39C-326D-403D-BA93-F62E4641D4C0}">
      <dgm:prSet phldrT="[Text]" custT="1"/>
      <dgm:spPr/>
      <dgm:t>
        <a:bodyPr rIns="0"/>
        <a:lstStyle/>
        <a:p>
          <a:r>
            <a:rPr lang="en-US" sz="1100" dirty="0">
              <a:solidFill>
                <a:srgbClr val="00B050"/>
              </a:solidFill>
            </a:rPr>
            <a:t> Crisis/Treatment Plan</a:t>
          </a:r>
        </a:p>
      </dgm:t>
    </dgm:pt>
    <dgm:pt modelId="{955D4805-9C02-488F-908D-4F8B1192129E}" type="parTrans" cxnId="{FB408CC3-1A43-4782-BB6B-BCA487CFC874}">
      <dgm:prSet/>
      <dgm:spPr/>
      <dgm:t>
        <a:bodyPr/>
        <a:lstStyle/>
        <a:p>
          <a:endParaRPr lang="en-US"/>
        </a:p>
      </dgm:t>
    </dgm:pt>
    <dgm:pt modelId="{E5D8D848-D8AD-490C-8F39-03A3E4ACD96E}" type="sibTrans" cxnId="{FB408CC3-1A43-4782-BB6B-BCA487CFC874}">
      <dgm:prSet/>
      <dgm:spPr/>
      <dgm:t>
        <a:bodyPr/>
        <a:lstStyle/>
        <a:p>
          <a:endParaRPr lang="en-US"/>
        </a:p>
      </dgm:t>
    </dgm:pt>
    <dgm:pt modelId="{B2347FC2-4121-41FA-870A-44AA25A41E3B}">
      <dgm:prSet custT="1"/>
      <dgm:spPr/>
      <dgm:t>
        <a:bodyPr/>
        <a:lstStyle/>
        <a:p>
          <a:pPr algn="l"/>
          <a:endParaRPr lang="en-US" sz="1100" dirty="0"/>
        </a:p>
      </dgm:t>
    </dgm:pt>
    <dgm:pt modelId="{04CD9141-5178-446A-98EE-8501BAE038D6}" type="parTrans" cxnId="{31DB2888-5882-4F85-86C5-1F6585A5A7B8}">
      <dgm:prSet/>
      <dgm:spPr/>
      <dgm:t>
        <a:bodyPr/>
        <a:lstStyle/>
        <a:p>
          <a:endParaRPr lang="en-US"/>
        </a:p>
      </dgm:t>
    </dgm:pt>
    <dgm:pt modelId="{2D4BEEF3-ECAA-4FB1-82B1-27BEFB1F6310}" type="sibTrans" cxnId="{31DB2888-5882-4F85-86C5-1F6585A5A7B8}">
      <dgm:prSet/>
      <dgm:spPr/>
      <dgm:t>
        <a:bodyPr/>
        <a:lstStyle/>
        <a:p>
          <a:endParaRPr lang="en-US"/>
        </a:p>
      </dgm:t>
    </dgm:pt>
    <dgm:pt modelId="{3CDF1890-DA65-40F8-B98B-E414F19E0ED1}">
      <dgm:prSet phldrT="[Text]" custT="1"/>
      <dgm:spPr/>
      <dgm:t>
        <a:bodyPr/>
        <a:lstStyle/>
        <a:p>
          <a:pPr algn="l"/>
          <a:endParaRPr lang="en-US" sz="1100" dirty="0">
            <a:solidFill>
              <a:srgbClr val="00B050"/>
            </a:solidFill>
          </a:endParaRPr>
        </a:p>
      </dgm:t>
    </dgm:pt>
    <dgm:pt modelId="{6D7E488D-F37A-461D-BA33-0DE7FA6DB079}" type="parTrans" cxnId="{2CD529F3-A324-46F4-BD9A-8BAAA0020637}">
      <dgm:prSet/>
      <dgm:spPr/>
      <dgm:t>
        <a:bodyPr/>
        <a:lstStyle/>
        <a:p>
          <a:endParaRPr lang="en-US"/>
        </a:p>
      </dgm:t>
    </dgm:pt>
    <dgm:pt modelId="{254F0154-7F7B-4841-954D-E82F958E2F52}" type="sibTrans" cxnId="{2CD529F3-A324-46F4-BD9A-8BAAA0020637}">
      <dgm:prSet/>
      <dgm:spPr/>
      <dgm:t>
        <a:bodyPr/>
        <a:lstStyle/>
        <a:p>
          <a:endParaRPr lang="en-US"/>
        </a:p>
      </dgm:t>
    </dgm:pt>
    <dgm:pt modelId="{1531F93E-D289-4802-B469-EBE3018B7CAC}">
      <dgm:prSet custT="1"/>
      <dgm:spPr/>
      <dgm:t>
        <a:bodyPr/>
        <a:lstStyle/>
        <a:p>
          <a:pPr algn="l"/>
          <a:endParaRPr lang="en-US" sz="1100" dirty="0">
            <a:solidFill>
              <a:srgbClr val="00B050"/>
            </a:solidFill>
          </a:endParaRPr>
        </a:p>
      </dgm:t>
    </dgm:pt>
    <dgm:pt modelId="{428F837F-3219-4C61-A5AB-F9B8672A4796}" type="parTrans" cxnId="{D2EEBD19-AEC9-4D4C-AF1E-D4DDAA7F6358}">
      <dgm:prSet/>
      <dgm:spPr/>
      <dgm:t>
        <a:bodyPr/>
        <a:lstStyle/>
        <a:p>
          <a:endParaRPr lang="en-US"/>
        </a:p>
      </dgm:t>
    </dgm:pt>
    <dgm:pt modelId="{3A089574-1BBC-4798-BA3E-E6FADF3B6E34}" type="sibTrans" cxnId="{D2EEBD19-AEC9-4D4C-AF1E-D4DDAA7F6358}">
      <dgm:prSet/>
      <dgm:spPr/>
      <dgm:t>
        <a:bodyPr/>
        <a:lstStyle/>
        <a:p>
          <a:endParaRPr lang="en-US"/>
        </a:p>
      </dgm:t>
    </dgm:pt>
    <dgm:pt modelId="{3F1F83B5-4095-4229-8B0A-66CD9C9C9D97}">
      <dgm:prSet phldrT="[Text]" custT="1"/>
      <dgm:spPr/>
      <dgm:t>
        <a:bodyPr/>
        <a:lstStyle/>
        <a:p>
          <a:endParaRPr lang="en-US" sz="1100" dirty="0"/>
        </a:p>
      </dgm:t>
    </dgm:pt>
    <dgm:pt modelId="{FF47A99E-0FE3-45CF-B628-C7C63BA60BAE}" type="parTrans" cxnId="{4036E468-3050-4CB4-82D8-E952F4ECC25E}">
      <dgm:prSet/>
      <dgm:spPr/>
      <dgm:t>
        <a:bodyPr/>
        <a:lstStyle/>
        <a:p>
          <a:endParaRPr lang="en-US"/>
        </a:p>
      </dgm:t>
    </dgm:pt>
    <dgm:pt modelId="{B2635FA4-D5A9-4D76-AF57-8762D9FBD003}" type="sibTrans" cxnId="{4036E468-3050-4CB4-82D8-E952F4ECC25E}">
      <dgm:prSet/>
      <dgm:spPr/>
      <dgm:t>
        <a:bodyPr/>
        <a:lstStyle/>
        <a:p>
          <a:endParaRPr lang="en-US"/>
        </a:p>
      </dgm:t>
    </dgm:pt>
    <dgm:pt modelId="{3D758679-78AC-4F36-B7C2-B7F25C4A3755}">
      <dgm:prSet phldrT="[Text]" custT="1"/>
      <dgm:spPr/>
      <dgm:t>
        <a:bodyPr/>
        <a:lstStyle/>
        <a:p>
          <a:endParaRPr lang="en-US" sz="1100" dirty="0">
            <a:solidFill>
              <a:srgbClr val="00B050"/>
            </a:solidFill>
          </a:endParaRPr>
        </a:p>
      </dgm:t>
    </dgm:pt>
    <dgm:pt modelId="{48487ADE-AEE0-43DE-A7FC-D1944211403C}" type="parTrans" cxnId="{BF27E4E8-4EA4-4CA4-B5D2-1D2D13FD44CE}">
      <dgm:prSet/>
      <dgm:spPr/>
      <dgm:t>
        <a:bodyPr/>
        <a:lstStyle/>
        <a:p>
          <a:endParaRPr lang="en-US"/>
        </a:p>
      </dgm:t>
    </dgm:pt>
    <dgm:pt modelId="{A5FD33E0-2777-4671-9C02-65E4FAB40654}" type="sibTrans" cxnId="{BF27E4E8-4EA4-4CA4-B5D2-1D2D13FD44CE}">
      <dgm:prSet/>
      <dgm:spPr/>
      <dgm:t>
        <a:bodyPr/>
        <a:lstStyle/>
        <a:p>
          <a:endParaRPr lang="en-US"/>
        </a:p>
      </dgm:t>
    </dgm:pt>
    <dgm:pt modelId="{B0149934-6F7B-400F-B100-F2C018187448}">
      <dgm:prSet phldrT="[Text]" custT="1"/>
      <dgm:spPr/>
      <dgm:t>
        <a:bodyPr/>
        <a:lstStyle/>
        <a:p>
          <a:endParaRPr lang="en-US" sz="1100" dirty="0"/>
        </a:p>
      </dgm:t>
    </dgm:pt>
    <dgm:pt modelId="{2777969A-E196-4020-927B-9F9AB1E46398}" type="parTrans" cxnId="{FC25FAFE-4638-413D-9221-A222EAEC768A}">
      <dgm:prSet/>
      <dgm:spPr/>
      <dgm:t>
        <a:bodyPr/>
        <a:lstStyle/>
        <a:p>
          <a:endParaRPr lang="en-US"/>
        </a:p>
      </dgm:t>
    </dgm:pt>
    <dgm:pt modelId="{34D7D78A-7CF6-48F6-91F9-214E84091E5C}" type="sibTrans" cxnId="{FC25FAFE-4638-413D-9221-A222EAEC768A}">
      <dgm:prSet/>
      <dgm:spPr/>
      <dgm:t>
        <a:bodyPr/>
        <a:lstStyle/>
        <a:p>
          <a:endParaRPr lang="en-US"/>
        </a:p>
      </dgm:t>
    </dgm:pt>
    <dgm:pt modelId="{37EF6327-4ADC-4AFE-80BE-2E195B4C3AAD}">
      <dgm:prSet phldrT="[Text]" custT="1"/>
      <dgm:spPr/>
      <dgm:t>
        <a:bodyPr rIns="0"/>
        <a:lstStyle/>
        <a:p>
          <a:endParaRPr lang="en-US" sz="1100" dirty="0">
            <a:solidFill>
              <a:srgbClr val="00B050"/>
            </a:solidFill>
          </a:endParaRPr>
        </a:p>
      </dgm:t>
    </dgm:pt>
    <dgm:pt modelId="{FA74B726-2617-4F5D-A083-A16E44D9F86C}" type="parTrans" cxnId="{E1AE4A11-B109-4FC8-83FF-B56088D676D9}">
      <dgm:prSet/>
      <dgm:spPr/>
      <dgm:t>
        <a:bodyPr/>
        <a:lstStyle/>
        <a:p>
          <a:endParaRPr lang="en-US"/>
        </a:p>
      </dgm:t>
    </dgm:pt>
    <dgm:pt modelId="{A16E3543-E2B8-47BC-9253-EAB081F19E5B}" type="sibTrans" cxnId="{E1AE4A11-B109-4FC8-83FF-B56088D676D9}">
      <dgm:prSet/>
      <dgm:spPr/>
      <dgm:t>
        <a:bodyPr/>
        <a:lstStyle/>
        <a:p>
          <a:endParaRPr lang="en-US"/>
        </a:p>
      </dgm:t>
    </dgm:pt>
    <dgm:pt modelId="{04E21F0E-66BC-4EEA-897F-A92EE150D3D2}">
      <dgm:prSet phldrT="[Text]" custT="1"/>
      <dgm:spPr/>
      <dgm:t>
        <a:bodyPr rIns="0"/>
        <a:lstStyle/>
        <a:p>
          <a:endParaRPr lang="en-US" sz="1100" dirty="0">
            <a:solidFill>
              <a:srgbClr val="00B050"/>
            </a:solidFill>
          </a:endParaRPr>
        </a:p>
      </dgm:t>
    </dgm:pt>
    <dgm:pt modelId="{17189C46-E0EB-4931-A94F-38EA713FAD5E}" type="parTrans" cxnId="{2C7B4AA3-6CEA-4E94-9EB4-662A5BB83ED8}">
      <dgm:prSet/>
      <dgm:spPr/>
      <dgm:t>
        <a:bodyPr/>
        <a:lstStyle/>
        <a:p>
          <a:endParaRPr lang="en-US"/>
        </a:p>
      </dgm:t>
    </dgm:pt>
    <dgm:pt modelId="{243328E2-C059-4A3A-915F-3944B11B9EA0}" type="sibTrans" cxnId="{2C7B4AA3-6CEA-4E94-9EB4-662A5BB83ED8}">
      <dgm:prSet/>
      <dgm:spPr/>
      <dgm:t>
        <a:bodyPr/>
        <a:lstStyle/>
        <a:p>
          <a:endParaRPr lang="en-US"/>
        </a:p>
      </dgm:t>
    </dgm:pt>
    <dgm:pt modelId="{1AE587FB-EC47-4519-BE89-DB84CF875C67}">
      <dgm:prSet phldrT="[Text]" custT="1"/>
      <dgm:spPr/>
      <dgm:t>
        <a:bodyPr rIns="0"/>
        <a:lstStyle/>
        <a:p>
          <a:endParaRPr lang="en-US" sz="1100" dirty="0">
            <a:solidFill>
              <a:srgbClr val="00B050"/>
            </a:solidFill>
          </a:endParaRPr>
        </a:p>
      </dgm:t>
    </dgm:pt>
    <dgm:pt modelId="{24BD557D-F5B7-4BEA-8891-5EA6AD29B77A}" type="parTrans" cxnId="{1F1FD37A-F36C-4813-BAB1-136E0443F058}">
      <dgm:prSet/>
      <dgm:spPr/>
      <dgm:t>
        <a:bodyPr/>
        <a:lstStyle/>
        <a:p>
          <a:endParaRPr lang="en-US"/>
        </a:p>
      </dgm:t>
    </dgm:pt>
    <dgm:pt modelId="{6DB58E77-2333-42B4-BD4B-8768A609FC3E}" type="sibTrans" cxnId="{1F1FD37A-F36C-4813-BAB1-136E0443F058}">
      <dgm:prSet/>
      <dgm:spPr/>
      <dgm:t>
        <a:bodyPr/>
        <a:lstStyle/>
        <a:p>
          <a:endParaRPr lang="en-US"/>
        </a:p>
      </dgm:t>
    </dgm:pt>
    <dgm:pt modelId="{1ECEA109-D027-4C73-BEA2-EE5330D82BE3}">
      <dgm:prSet phldrT="[Text]" custT="1"/>
      <dgm:spPr>
        <a:ln w="76200">
          <a:solidFill>
            <a:srgbClr val="FF0000"/>
          </a:solidFill>
        </a:ln>
      </dgm:spPr>
      <dgm:t>
        <a:bodyPr tIns="0"/>
        <a:lstStyle/>
        <a:p>
          <a:endParaRPr lang="en-US" sz="1100" dirty="0"/>
        </a:p>
      </dgm:t>
    </dgm:pt>
    <dgm:pt modelId="{CEFA3579-BDA9-468F-891D-CB7B27AA6B37}" type="parTrans" cxnId="{FACCEEF2-4E70-451E-964C-04466136701C}">
      <dgm:prSet/>
      <dgm:spPr/>
      <dgm:t>
        <a:bodyPr/>
        <a:lstStyle/>
        <a:p>
          <a:endParaRPr lang="en-US"/>
        </a:p>
      </dgm:t>
    </dgm:pt>
    <dgm:pt modelId="{032A997D-2F53-40B3-BE04-86914A9DFFE0}" type="sibTrans" cxnId="{FACCEEF2-4E70-451E-964C-04466136701C}">
      <dgm:prSet/>
      <dgm:spPr/>
      <dgm:t>
        <a:bodyPr/>
        <a:lstStyle/>
        <a:p>
          <a:endParaRPr lang="en-US"/>
        </a:p>
      </dgm:t>
    </dgm:pt>
    <dgm:pt modelId="{4D0C6912-34C4-4568-A018-7F8404A30937}">
      <dgm:prSet phldrT="[Text]" custT="1"/>
      <dgm:spPr>
        <a:ln w="76200">
          <a:solidFill>
            <a:srgbClr val="FF0000"/>
          </a:solidFill>
        </a:ln>
      </dgm:spPr>
      <dgm:t>
        <a:bodyPr tIns="0"/>
        <a:lstStyle/>
        <a:p>
          <a:endParaRPr lang="en-US" sz="1100" dirty="0">
            <a:solidFill>
              <a:srgbClr val="00B050"/>
            </a:solidFill>
          </a:endParaRPr>
        </a:p>
      </dgm:t>
    </dgm:pt>
    <dgm:pt modelId="{F11DDC36-7F5B-4D3E-9946-24684603B290}" type="parTrans" cxnId="{7D875311-101A-4C41-9A19-85DF16EC683D}">
      <dgm:prSet/>
      <dgm:spPr/>
      <dgm:t>
        <a:bodyPr/>
        <a:lstStyle/>
        <a:p>
          <a:endParaRPr lang="en-US"/>
        </a:p>
      </dgm:t>
    </dgm:pt>
    <dgm:pt modelId="{9D62B0DF-A3EF-48CF-9F4A-D13849E1621D}" type="sibTrans" cxnId="{7D875311-101A-4C41-9A19-85DF16EC683D}">
      <dgm:prSet/>
      <dgm:spPr/>
      <dgm:t>
        <a:bodyPr/>
        <a:lstStyle/>
        <a:p>
          <a:endParaRPr lang="en-US"/>
        </a:p>
      </dgm:t>
    </dgm:pt>
    <dgm:pt modelId="{3F1FE018-2F0D-4E36-9C5C-7BE1D9D8366F}" type="pres">
      <dgm:prSet presAssocID="{CB13336D-58FD-4ED5-B332-6464DC155593}" presName="cycleMatrixDiagram" presStyleCnt="0">
        <dgm:presLayoutVars>
          <dgm:chMax val="1"/>
          <dgm:dir/>
          <dgm:animLvl val="lvl"/>
          <dgm:resizeHandles val="exact"/>
        </dgm:presLayoutVars>
      </dgm:prSet>
      <dgm:spPr/>
    </dgm:pt>
    <dgm:pt modelId="{8C1937E7-E211-4734-A261-A5C3155A63CB}" type="pres">
      <dgm:prSet presAssocID="{CB13336D-58FD-4ED5-B332-6464DC155593}" presName="children" presStyleCnt="0"/>
      <dgm:spPr/>
    </dgm:pt>
    <dgm:pt modelId="{6E558309-BCEA-4B6D-B340-CB7B8D129DE5}" type="pres">
      <dgm:prSet presAssocID="{CB13336D-58FD-4ED5-B332-6464DC155593}" presName="child1group" presStyleCnt="0"/>
      <dgm:spPr/>
    </dgm:pt>
    <dgm:pt modelId="{A18C6832-C935-411F-B344-129628BEA2F5}" type="pres">
      <dgm:prSet presAssocID="{CB13336D-58FD-4ED5-B332-6464DC155593}" presName="child1" presStyleLbl="bgAcc1" presStyleIdx="0" presStyleCnt="4" custScaleX="153896" custScaleY="125571" custLinFactNeighborX="-33316" custLinFactNeighborY="20455"/>
      <dgm:spPr/>
    </dgm:pt>
    <dgm:pt modelId="{03C3899C-B4B4-40A6-A212-D3A4E1573094}" type="pres">
      <dgm:prSet presAssocID="{CB13336D-58FD-4ED5-B332-6464DC155593}" presName="child1Text" presStyleLbl="bgAcc1" presStyleIdx="0" presStyleCnt="4">
        <dgm:presLayoutVars>
          <dgm:bulletEnabled val="1"/>
        </dgm:presLayoutVars>
      </dgm:prSet>
      <dgm:spPr/>
    </dgm:pt>
    <dgm:pt modelId="{E10074EC-EEB6-4C18-9B70-3A5D1186E559}" type="pres">
      <dgm:prSet presAssocID="{CB13336D-58FD-4ED5-B332-6464DC155593}" presName="child2group" presStyleCnt="0"/>
      <dgm:spPr/>
    </dgm:pt>
    <dgm:pt modelId="{9B7E7383-EE5B-425B-BE72-1505231E9464}" type="pres">
      <dgm:prSet presAssocID="{CB13336D-58FD-4ED5-B332-6464DC155593}" presName="child2" presStyleLbl="bgAcc1" presStyleIdx="1" presStyleCnt="4" custScaleX="188595" custScaleY="128137" custLinFactNeighborX="42706" custLinFactNeighborY="20455"/>
      <dgm:spPr/>
    </dgm:pt>
    <dgm:pt modelId="{CAD5C84E-6334-417E-8131-174746ECF844}" type="pres">
      <dgm:prSet presAssocID="{CB13336D-58FD-4ED5-B332-6464DC155593}" presName="child2Text" presStyleLbl="bgAcc1" presStyleIdx="1" presStyleCnt="4">
        <dgm:presLayoutVars>
          <dgm:bulletEnabled val="1"/>
        </dgm:presLayoutVars>
      </dgm:prSet>
      <dgm:spPr/>
    </dgm:pt>
    <dgm:pt modelId="{4C161DE6-FB46-4F7D-9579-F450D6783437}" type="pres">
      <dgm:prSet presAssocID="{CB13336D-58FD-4ED5-B332-6464DC155593}" presName="child3group" presStyleCnt="0"/>
      <dgm:spPr/>
    </dgm:pt>
    <dgm:pt modelId="{C6242E26-2931-46B7-9715-31CB35B2ABAC}" type="pres">
      <dgm:prSet presAssocID="{CB13336D-58FD-4ED5-B332-6464DC155593}" presName="child3" presStyleLbl="bgAcc1" presStyleIdx="2" presStyleCnt="4" custScaleX="170286" custScaleY="141368" custLinFactNeighborX="41374" custLinFactNeighborY="-25828"/>
      <dgm:spPr/>
    </dgm:pt>
    <dgm:pt modelId="{D1220C4F-7490-4345-B009-8F8ADFEAAB49}" type="pres">
      <dgm:prSet presAssocID="{CB13336D-58FD-4ED5-B332-6464DC155593}" presName="child3Text" presStyleLbl="bgAcc1" presStyleIdx="2" presStyleCnt="4">
        <dgm:presLayoutVars>
          <dgm:bulletEnabled val="1"/>
        </dgm:presLayoutVars>
      </dgm:prSet>
      <dgm:spPr/>
    </dgm:pt>
    <dgm:pt modelId="{0B43DDFE-2C1E-45F3-835D-3EA2BDEA6C22}" type="pres">
      <dgm:prSet presAssocID="{CB13336D-58FD-4ED5-B332-6464DC155593}" presName="child4group" presStyleCnt="0"/>
      <dgm:spPr/>
    </dgm:pt>
    <dgm:pt modelId="{A2911F57-6D2F-4496-918E-0E2E0F98C8C3}" type="pres">
      <dgm:prSet presAssocID="{CB13336D-58FD-4ED5-B332-6464DC155593}" presName="child4" presStyleLbl="bgAcc1" presStyleIdx="3" presStyleCnt="4" custScaleX="191170" custScaleY="140074" custLinFactNeighborX="-35531" custLinFactNeighborY="-27932"/>
      <dgm:spPr/>
    </dgm:pt>
    <dgm:pt modelId="{ABDD2183-0D79-43D1-A664-1AEF9CFC17C4}" type="pres">
      <dgm:prSet presAssocID="{CB13336D-58FD-4ED5-B332-6464DC155593}" presName="child4Text" presStyleLbl="bgAcc1" presStyleIdx="3" presStyleCnt="4">
        <dgm:presLayoutVars>
          <dgm:bulletEnabled val="1"/>
        </dgm:presLayoutVars>
      </dgm:prSet>
      <dgm:spPr/>
    </dgm:pt>
    <dgm:pt modelId="{A952D747-3624-4E88-8D94-5A7EB0D967E6}" type="pres">
      <dgm:prSet presAssocID="{CB13336D-58FD-4ED5-B332-6464DC155593}" presName="childPlaceholder" presStyleCnt="0"/>
      <dgm:spPr/>
    </dgm:pt>
    <dgm:pt modelId="{4AA71D59-75DC-49DF-AB7B-B6535BE9DFCD}" type="pres">
      <dgm:prSet presAssocID="{CB13336D-58FD-4ED5-B332-6464DC155593}" presName="circle" presStyleCnt="0"/>
      <dgm:spPr/>
    </dgm:pt>
    <dgm:pt modelId="{0F2AD5ED-B70E-4B7C-AA1C-2E3071213DD3}" type="pres">
      <dgm:prSet presAssocID="{CB13336D-58FD-4ED5-B332-6464DC155593}" presName="quadrant1" presStyleLbl="node1" presStyleIdx="0" presStyleCnt="4" custLinFactNeighborY="1489">
        <dgm:presLayoutVars>
          <dgm:chMax val="1"/>
          <dgm:bulletEnabled val="1"/>
        </dgm:presLayoutVars>
      </dgm:prSet>
      <dgm:spPr/>
    </dgm:pt>
    <dgm:pt modelId="{ACA8B18B-155F-4F94-8A62-54A9EF49BDE3}" type="pres">
      <dgm:prSet presAssocID="{CB13336D-58FD-4ED5-B332-6464DC155593}" presName="quadrant2" presStyleLbl="node1" presStyleIdx="1" presStyleCnt="4">
        <dgm:presLayoutVars>
          <dgm:chMax val="1"/>
          <dgm:bulletEnabled val="1"/>
        </dgm:presLayoutVars>
      </dgm:prSet>
      <dgm:spPr/>
    </dgm:pt>
    <dgm:pt modelId="{4F8AD0BB-F4CF-44AA-B516-8B55F56A3B79}" type="pres">
      <dgm:prSet presAssocID="{CB13336D-58FD-4ED5-B332-6464DC155593}" presName="quadrant3" presStyleLbl="node1" presStyleIdx="2" presStyleCnt="4">
        <dgm:presLayoutVars>
          <dgm:chMax val="1"/>
          <dgm:bulletEnabled val="1"/>
        </dgm:presLayoutVars>
      </dgm:prSet>
      <dgm:spPr/>
    </dgm:pt>
    <dgm:pt modelId="{C35552DB-D8CC-4BE1-8173-46E7F3101D43}" type="pres">
      <dgm:prSet presAssocID="{CB13336D-58FD-4ED5-B332-6464DC155593}" presName="quadrant4" presStyleLbl="node1" presStyleIdx="3" presStyleCnt="4">
        <dgm:presLayoutVars>
          <dgm:chMax val="1"/>
          <dgm:bulletEnabled val="1"/>
        </dgm:presLayoutVars>
      </dgm:prSet>
      <dgm:spPr/>
    </dgm:pt>
    <dgm:pt modelId="{2D396291-39C7-41A7-9277-124F5E098FEB}" type="pres">
      <dgm:prSet presAssocID="{CB13336D-58FD-4ED5-B332-6464DC155593}" presName="quadrantPlaceholder" presStyleCnt="0"/>
      <dgm:spPr/>
    </dgm:pt>
    <dgm:pt modelId="{4B63403C-5785-4E8A-A303-29C40186A0E2}" type="pres">
      <dgm:prSet presAssocID="{CB13336D-58FD-4ED5-B332-6464DC155593}" presName="center1" presStyleLbl="fgShp" presStyleIdx="0" presStyleCnt="2"/>
      <dgm:spPr/>
    </dgm:pt>
    <dgm:pt modelId="{FEED0624-4ADA-4FC2-B7B3-BFAE73B1DA30}" type="pres">
      <dgm:prSet presAssocID="{CB13336D-58FD-4ED5-B332-6464DC155593}" presName="center2" presStyleLbl="fgShp" presStyleIdx="1" presStyleCnt="2"/>
      <dgm:spPr/>
    </dgm:pt>
  </dgm:ptLst>
  <dgm:cxnLst>
    <dgm:cxn modelId="{56F10300-C8F8-4495-B21E-AB37DD09E889}" srcId="{CB13336D-58FD-4ED5-B332-6464DC155593}" destId="{27FD0F5B-D557-4118-B04C-2223D6838341}" srcOrd="3" destOrd="0" parTransId="{E6BE5E8E-D4DC-4139-8932-F6A0DC33A7EE}" sibTransId="{73DCF6E1-AD2D-4AC4-9F59-25EE341021AC}"/>
    <dgm:cxn modelId="{942C2E04-D6A7-47FB-A146-DAE545FA850E}" type="presOf" srcId="{F2B62628-F3F4-4FE9-9D6D-65768A46E79D}" destId="{CAD5C84E-6334-417E-8131-174746ECF844}" srcOrd="1" destOrd="0" presId="urn:microsoft.com/office/officeart/2005/8/layout/cycle4"/>
    <dgm:cxn modelId="{DAC7AE0A-0F65-4E9D-8E75-43BDE3739EB7}" type="presOf" srcId="{42C2C309-EA17-4E6D-818D-50368C00C043}" destId="{ABDD2183-0D79-43D1-A664-1AEF9CFC17C4}" srcOrd="1" destOrd="2" presId="urn:microsoft.com/office/officeart/2005/8/layout/cycle4"/>
    <dgm:cxn modelId="{01F20D0D-DB3A-4B7F-AE4F-70E278F3D935}" srcId="{CB13336D-58FD-4ED5-B332-6464DC155593}" destId="{3843052B-B10C-4466-B053-27D3B1A30D8B}" srcOrd="1" destOrd="0" parTransId="{3F3459EC-81D0-4E98-A683-3C09E016E0ED}" sibTransId="{213FC1E2-1369-4644-8391-37760E3DE896}"/>
    <dgm:cxn modelId="{E1AE4A11-B109-4FC8-83FF-B56088D676D9}" srcId="{B823EC84-BD9D-4D55-89C5-4B24FB3347BB}" destId="{37EF6327-4ADC-4AFE-80BE-2E195B4C3AAD}" srcOrd="1" destOrd="0" parTransId="{FA74B726-2617-4F5D-A083-A16E44D9F86C}" sibTransId="{A16E3543-E2B8-47BC-9253-EAB081F19E5B}"/>
    <dgm:cxn modelId="{7D875311-101A-4C41-9A19-85DF16EC683D}" srcId="{27FD0F5B-D557-4118-B04C-2223D6838341}" destId="{4D0C6912-34C4-4568-A018-7F8404A30937}" srcOrd="3" destOrd="0" parTransId="{F11DDC36-7F5B-4D3E-9946-24684603B290}" sibTransId="{9D62B0DF-A3EF-48CF-9F4A-D13849E1621D}"/>
    <dgm:cxn modelId="{8A4F5715-2FB3-43CE-A6CA-4D728669D21D}" srcId="{27FD0F5B-D557-4118-B04C-2223D6838341}" destId="{42C2C309-EA17-4E6D-818D-50368C00C043}" srcOrd="2" destOrd="0" parTransId="{9EBFFCD2-AB0F-4E50-B518-CDB7D4817E10}" sibTransId="{7DEA8C15-FBA8-486F-93E5-2D03B0687E52}"/>
    <dgm:cxn modelId="{D2EEBD19-AEC9-4D4C-AF1E-D4DDAA7F6358}" srcId="{928CAEA1-8479-4633-AB39-D5593D8F2971}" destId="{1531F93E-D289-4802-B469-EBE3018B7CAC}" srcOrd="5" destOrd="0" parTransId="{428F837F-3219-4C61-A5AB-F9B8672A4796}" sibTransId="{3A089574-1BBC-4798-BA3E-E6FADF3B6E34}"/>
    <dgm:cxn modelId="{8019421B-13EB-43F2-83DF-ADF98DDADF67}" type="presOf" srcId="{1531F93E-D289-4802-B469-EBE3018B7CAC}" destId="{03C3899C-B4B4-40A6-A212-D3A4E1573094}" srcOrd="1" destOrd="5" presId="urn:microsoft.com/office/officeart/2005/8/layout/cycle4"/>
    <dgm:cxn modelId="{AE0ADC1B-7A12-4E1C-83E8-C4F0A3D6A251}" srcId="{27FD0F5B-D557-4118-B04C-2223D6838341}" destId="{744C5BC2-328E-4CB5-A795-D79CD4C9121F}" srcOrd="4" destOrd="0" parTransId="{4BDE9E3F-7E9F-4887-86EE-57147C63B334}" sibTransId="{545C99AF-4604-486F-8265-2EAF3AF8CCB1}"/>
    <dgm:cxn modelId="{343E501C-BF3E-4CD2-AB18-1D0B99DFBBC8}" type="presOf" srcId="{3CDF1890-DA65-40F8-B98B-E414F19E0ED1}" destId="{03C3899C-B4B4-40A6-A212-D3A4E1573094}" srcOrd="1" destOrd="1" presId="urn:microsoft.com/office/officeart/2005/8/layout/cycle4"/>
    <dgm:cxn modelId="{D07AE520-589A-468F-B3CF-6CCC9139D586}" srcId="{3843052B-B10C-4466-B053-27D3B1A30D8B}" destId="{BF27EF58-AF77-4095-9FCD-46CDBC95618E}" srcOrd="2" destOrd="0" parTransId="{D0BBAFE7-5E58-4C2E-BA0C-72ECE8CBFA7B}" sibTransId="{F3A7CE5A-88A9-4E44-9C33-4020C239B5E1}"/>
    <dgm:cxn modelId="{CE1FB821-3CB5-4A09-89FA-1AFE98935D0B}" type="presOf" srcId="{D94A3F3E-7884-4FCE-9A64-B1BCD1B82E45}" destId="{A18C6832-C935-411F-B344-129628BEA2F5}" srcOrd="0" destOrd="4" presId="urn:microsoft.com/office/officeart/2005/8/layout/cycle4"/>
    <dgm:cxn modelId="{9658C52E-38EB-4ADB-B761-654AA89D4658}" type="presOf" srcId="{2B18C0A1-28FC-4789-87AA-7EA883ECD79F}" destId="{CAD5C84E-6334-417E-8131-174746ECF844}" srcOrd="1" destOrd="4" presId="urn:microsoft.com/office/officeart/2005/8/layout/cycle4"/>
    <dgm:cxn modelId="{66AE5734-3A87-4929-9842-E781F9268D33}" type="presOf" srcId="{219B0306-CACA-4084-A2FD-C9789A79545F}" destId="{A18C6832-C935-411F-B344-129628BEA2F5}" srcOrd="0" destOrd="2" presId="urn:microsoft.com/office/officeart/2005/8/layout/cycle4"/>
    <dgm:cxn modelId="{43155F38-457A-4C4E-BCAC-1BF26F221A8C}" srcId="{CB13336D-58FD-4ED5-B332-6464DC155593}" destId="{B823EC84-BD9D-4D55-89C5-4B24FB3347BB}" srcOrd="2" destOrd="0" parTransId="{B10A7ED9-EE32-4E0B-B305-05C7E56460FC}" sibTransId="{B6A5038E-F589-4EB8-8837-806ECE2C6468}"/>
    <dgm:cxn modelId="{FCCAFD3F-0A4D-4C27-B42C-BD389DD6F7FC}" type="presOf" srcId="{721157D2-48F2-4F31-A674-1EB591A5CD1E}" destId="{03C3899C-B4B4-40A6-A212-D3A4E1573094}" srcOrd="1" destOrd="0" presId="urn:microsoft.com/office/officeart/2005/8/layout/cycle4"/>
    <dgm:cxn modelId="{CF6E7C40-CD4E-45EE-80F9-EE545670B9CE}" srcId="{928CAEA1-8479-4633-AB39-D5593D8F2971}" destId="{D94A3F3E-7884-4FCE-9A64-B1BCD1B82E45}" srcOrd="4" destOrd="0" parTransId="{C921E085-FF35-4D85-B76C-9B5AA7C48686}" sibTransId="{67356B80-BA04-4546-9520-83AE1C98A405}"/>
    <dgm:cxn modelId="{0C837F41-ABFD-4750-BD28-CB239F23CB91}" type="presOf" srcId="{B1E5D39C-326D-403D-BA93-F62E4641D4C0}" destId="{D1220C4F-7490-4345-B009-8F8ADFEAAB49}" srcOrd="1" destOrd="4" presId="urn:microsoft.com/office/officeart/2005/8/layout/cycle4"/>
    <dgm:cxn modelId="{2829A241-90C6-4401-AFD3-39E2AA8F7C3B}" type="presOf" srcId="{2D9D61E2-724F-481B-BA61-44A16E017C10}" destId="{C6242E26-2931-46B7-9715-31CB35B2ABAC}" srcOrd="0" destOrd="2" presId="urn:microsoft.com/office/officeart/2005/8/layout/cycle4"/>
    <dgm:cxn modelId="{B8AB1244-9340-4283-936E-A1B9A03BB1E6}" type="presOf" srcId="{744C5BC2-328E-4CB5-A795-D79CD4C9121F}" destId="{ABDD2183-0D79-43D1-A664-1AEF9CFC17C4}" srcOrd="1" destOrd="4" presId="urn:microsoft.com/office/officeart/2005/8/layout/cycle4"/>
    <dgm:cxn modelId="{70119F4C-2404-4237-A2C1-122CE65B8409}" type="presOf" srcId="{2B18C0A1-28FC-4789-87AA-7EA883ECD79F}" destId="{9B7E7383-EE5B-425B-BE72-1505231E9464}" srcOrd="0" destOrd="4" presId="urn:microsoft.com/office/officeart/2005/8/layout/cycle4"/>
    <dgm:cxn modelId="{97C53C4F-E0DF-4E95-82DD-E85A2F86860B}" type="presOf" srcId="{BF27EF58-AF77-4095-9FCD-46CDBC95618E}" destId="{9B7E7383-EE5B-425B-BE72-1505231E9464}" srcOrd="0" destOrd="2" presId="urn:microsoft.com/office/officeart/2005/8/layout/cycle4"/>
    <dgm:cxn modelId="{2CB1F554-DF20-4118-99C0-EB577D06859F}" type="presOf" srcId="{4D0C6912-34C4-4568-A018-7F8404A30937}" destId="{A2911F57-6D2F-4496-918E-0E2E0F98C8C3}" srcOrd="0" destOrd="3" presId="urn:microsoft.com/office/officeart/2005/8/layout/cycle4"/>
    <dgm:cxn modelId="{D4847155-CFF0-4546-B144-9EA39CD34257}" type="presOf" srcId="{219B0306-CACA-4084-A2FD-C9789A79545F}" destId="{03C3899C-B4B4-40A6-A212-D3A4E1573094}" srcOrd="1" destOrd="2" presId="urn:microsoft.com/office/officeart/2005/8/layout/cycle4"/>
    <dgm:cxn modelId="{EA5EB658-77D8-48C0-A727-DEADDD4C4820}" type="presOf" srcId="{3843052B-B10C-4466-B053-27D3B1A30D8B}" destId="{ACA8B18B-155F-4F94-8A62-54A9EF49BDE3}" srcOrd="0" destOrd="0" presId="urn:microsoft.com/office/officeart/2005/8/layout/cycle4"/>
    <dgm:cxn modelId="{78F9C160-B85A-4D9C-8D27-314AB6532F86}" type="presOf" srcId="{B0149934-6F7B-400F-B100-F2C018187448}" destId="{CAD5C84E-6334-417E-8131-174746ECF844}" srcOrd="1" destOrd="5" presId="urn:microsoft.com/office/officeart/2005/8/layout/cycle4"/>
    <dgm:cxn modelId="{D8FC7861-5D79-4921-BA31-E14EE525DEA7}" srcId="{928CAEA1-8479-4633-AB39-D5593D8F2971}" destId="{721157D2-48F2-4F31-A674-1EB591A5CD1E}" srcOrd="0" destOrd="0" parTransId="{E4CDAF50-D0B6-477A-BE0E-312EC3DE08CA}" sibTransId="{0E2267AF-F4CC-45B2-AA03-156286134518}"/>
    <dgm:cxn modelId="{9B80B261-2A11-4392-885D-3F9FD58A13D9}" srcId="{B823EC84-BD9D-4D55-89C5-4B24FB3347BB}" destId="{F810E5D7-F5C4-4AF2-BC89-7789DDF1DDFC}" srcOrd="0" destOrd="0" parTransId="{ECE6AD31-07EC-4C0D-9FA1-EECF4BDA4BF0}" sibTransId="{8309AC58-B6FA-4568-B75D-9846D38EE2A0}"/>
    <dgm:cxn modelId="{99AF4668-410D-4207-ACBA-B4562E8AD494}" type="presOf" srcId="{F2B62628-F3F4-4FE9-9D6D-65768A46E79D}" destId="{9B7E7383-EE5B-425B-BE72-1505231E9464}" srcOrd="0" destOrd="0" presId="urn:microsoft.com/office/officeart/2005/8/layout/cycle4"/>
    <dgm:cxn modelId="{4036E468-3050-4CB4-82D8-E952F4ECC25E}" srcId="{3843052B-B10C-4466-B053-27D3B1A30D8B}" destId="{3F1F83B5-4095-4229-8B0A-66CD9C9C9D97}" srcOrd="1" destOrd="0" parTransId="{FF47A99E-0FE3-45CF-B628-C7C63BA60BAE}" sibTransId="{B2635FA4-D5A9-4D76-AF57-8762D9FBD003}"/>
    <dgm:cxn modelId="{1B28D372-84E1-4FF6-9E76-7702FA4C836C}" type="presOf" srcId="{4D0C6912-34C4-4568-A018-7F8404A30937}" destId="{ABDD2183-0D79-43D1-A664-1AEF9CFC17C4}" srcOrd="1" destOrd="3" presId="urn:microsoft.com/office/officeart/2005/8/layout/cycle4"/>
    <dgm:cxn modelId="{574B5D75-A6BE-42C3-B8F4-7D9D440D230B}" type="presOf" srcId="{B823EC84-BD9D-4D55-89C5-4B24FB3347BB}" destId="{4F8AD0BB-F4CF-44AA-B516-8B55F56A3B79}" srcOrd="0" destOrd="0" presId="urn:microsoft.com/office/officeart/2005/8/layout/cycle4"/>
    <dgm:cxn modelId="{AC8C087A-FFD3-4AD3-9F11-37C88BFECEC5}" type="presOf" srcId="{B2347FC2-4121-41FA-870A-44AA25A41E3B}" destId="{A18C6832-C935-411F-B344-129628BEA2F5}" srcOrd="0" destOrd="3" presId="urn:microsoft.com/office/officeart/2005/8/layout/cycle4"/>
    <dgm:cxn modelId="{1F1FD37A-F36C-4813-BAB1-136E0443F058}" srcId="{B823EC84-BD9D-4D55-89C5-4B24FB3347BB}" destId="{1AE587FB-EC47-4519-BE89-DB84CF875C67}" srcOrd="5" destOrd="0" parTransId="{24BD557D-F5B7-4BEA-8891-5EA6AD29B77A}" sibTransId="{6DB58E77-2333-42B4-BD4B-8768A609FC3E}"/>
    <dgm:cxn modelId="{A575417C-99F9-43CF-ABCF-FBA770F5A435}" type="presOf" srcId="{B99FD86B-64A6-49BC-992F-3D7581B8CEEA}" destId="{A2911F57-6D2F-4496-918E-0E2E0F98C8C3}" srcOrd="0" destOrd="0" presId="urn:microsoft.com/office/officeart/2005/8/layout/cycle4"/>
    <dgm:cxn modelId="{760E507C-F59A-4F22-B8AF-C8E470D66997}" type="presOf" srcId="{DC36342C-9CF4-4DE7-8183-298EE23C2484}" destId="{A18C6832-C935-411F-B344-129628BEA2F5}" srcOrd="0" destOrd="6" presId="urn:microsoft.com/office/officeart/2005/8/layout/cycle4"/>
    <dgm:cxn modelId="{3C89C37C-2FF6-4261-83A6-34EE8116AFC9}" type="presOf" srcId="{F810E5D7-F5C4-4AF2-BC89-7789DDF1DDFC}" destId="{C6242E26-2931-46B7-9715-31CB35B2ABAC}" srcOrd="0" destOrd="0" presId="urn:microsoft.com/office/officeart/2005/8/layout/cycle4"/>
    <dgm:cxn modelId="{ABA03881-934D-4EE9-A0B4-FAC9D8CB91F3}" type="presOf" srcId="{744C5BC2-328E-4CB5-A795-D79CD4C9121F}" destId="{A2911F57-6D2F-4496-918E-0E2E0F98C8C3}" srcOrd="0" destOrd="4" presId="urn:microsoft.com/office/officeart/2005/8/layout/cycle4"/>
    <dgm:cxn modelId="{6E3DD282-F9E1-4A00-8715-9A9BA4E92D8C}" type="presOf" srcId="{CB13336D-58FD-4ED5-B332-6464DC155593}" destId="{3F1FE018-2F0D-4E36-9C5C-7BE1D9D8366F}" srcOrd="0" destOrd="0" presId="urn:microsoft.com/office/officeart/2005/8/layout/cycle4"/>
    <dgm:cxn modelId="{D336BA83-D63F-422F-A954-F6C40329E816}" type="presOf" srcId="{B0149934-6F7B-400F-B100-F2C018187448}" destId="{9B7E7383-EE5B-425B-BE72-1505231E9464}" srcOrd="0" destOrd="5" presId="urn:microsoft.com/office/officeart/2005/8/layout/cycle4"/>
    <dgm:cxn modelId="{BAFD7A84-61D8-4942-941A-595E67708E17}" srcId="{3843052B-B10C-4466-B053-27D3B1A30D8B}" destId="{6185D02A-0652-4E33-A46B-D72E97ED4A1A}" srcOrd="6" destOrd="0" parTransId="{EB029A30-C8EB-4482-B5E9-C96052853DAB}" sibTransId="{5D0892C6-8101-4F74-9E1F-201200830136}"/>
    <dgm:cxn modelId="{18C1A985-2F32-4DC1-8FEB-DF4B5B8B2382}" type="presOf" srcId="{37EF6327-4ADC-4AFE-80BE-2E195B4C3AAD}" destId="{D1220C4F-7490-4345-B009-8F8ADFEAAB49}" srcOrd="1" destOrd="1" presId="urn:microsoft.com/office/officeart/2005/8/layout/cycle4"/>
    <dgm:cxn modelId="{50F40588-F434-4AF2-B23E-496DDCE40A02}" type="presOf" srcId="{B1E5D39C-326D-403D-BA93-F62E4641D4C0}" destId="{C6242E26-2931-46B7-9715-31CB35B2ABAC}" srcOrd="0" destOrd="4" presId="urn:microsoft.com/office/officeart/2005/8/layout/cycle4"/>
    <dgm:cxn modelId="{31DB2888-5882-4F85-86C5-1F6585A5A7B8}" srcId="{928CAEA1-8479-4633-AB39-D5593D8F2971}" destId="{B2347FC2-4121-41FA-870A-44AA25A41E3B}" srcOrd="3" destOrd="0" parTransId="{04CD9141-5178-446A-98EE-8501BAE038D6}" sibTransId="{2D4BEEF3-ECAA-4FB1-82B1-27BEFB1F6310}"/>
    <dgm:cxn modelId="{BDBFC98B-07EC-453A-8994-652913B28EF6}" srcId="{928CAEA1-8479-4633-AB39-D5593D8F2971}" destId="{DC36342C-9CF4-4DE7-8183-298EE23C2484}" srcOrd="6" destOrd="0" parTransId="{B4B6E680-ADDB-4766-B2D9-E397B7B76173}" sibTransId="{9098E4F0-5C72-43F6-ADD1-CFB17B3D8F24}"/>
    <dgm:cxn modelId="{A6C67E8D-C32A-4182-BA2D-297C44F02B0E}" srcId="{928CAEA1-8479-4633-AB39-D5593D8F2971}" destId="{219B0306-CACA-4084-A2FD-C9789A79545F}" srcOrd="2" destOrd="0" parTransId="{38B00757-6D74-42E0-89FF-34CCC39FB5F0}" sibTransId="{3647E79F-8544-4682-85CA-A6A1A5CDB3EE}"/>
    <dgm:cxn modelId="{C04EF690-F76D-4CAB-884D-266B505675F6}" type="presOf" srcId="{D94A3F3E-7884-4FCE-9A64-B1BCD1B82E45}" destId="{03C3899C-B4B4-40A6-A212-D3A4E1573094}" srcOrd="1" destOrd="4" presId="urn:microsoft.com/office/officeart/2005/8/layout/cycle4"/>
    <dgm:cxn modelId="{7C990C91-074B-4EDC-AED1-87E577318253}" srcId="{3843052B-B10C-4466-B053-27D3B1A30D8B}" destId="{F2B62628-F3F4-4FE9-9D6D-65768A46E79D}" srcOrd="0" destOrd="0" parTransId="{C3E82D79-C091-4EE4-BDA8-E49A96C77904}" sibTransId="{D42F9D9D-4053-410D-BC33-0E1ED7AE347C}"/>
    <dgm:cxn modelId="{3229A991-E2C5-4C8C-AC22-6DEA1AF1274D}" type="presOf" srcId="{6185D02A-0652-4E33-A46B-D72E97ED4A1A}" destId="{9B7E7383-EE5B-425B-BE72-1505231E9464}" srcOrd="0" destOrd="6" presId="urn:microsoft.com/office/officeart/2005/8/layout/cycle4"/>
    <dgm:cxn modelId="{79A4D697-35F9-42C6-9B90-0087625B88F7}" type="presOf" srcId="{1ECEA109-D027-4C73-BEA2-EE5330D82BE3}" destId="{A2911F57-6D2F-4496-918E-0E2E0F98C8C3}" srcOrd="0" destOrd="1" presId="urn:microsoft.com/office/officeart/2005/8/layout/cycle4"/>
    <dgm:cxn modelId="{D04ED099-E265-4B4F-A1B9-2CCD48C23A93}" type="presOf" srcId="{3CDF1890-DA65-40F8-B98B-E414F19E0ED1}" destId="{A18C6832-C935-411F-B344-129628BEA2F5}" srcOrd="0" destOrd="1" presId="urn:microsoft.com/office/officeart/2005/8/layout/cycle4"/>
    <dgm:cxn modelId="{BA543A9A-35B8-4AA4-BC87-72FA758B5882}" type="presOf" srcId="{04E21F0E-66BC-4EEA-897F-A92EE150D3D2}" destId="{C6242E26-2931-46B7-9715-31CB35B2ABAC}" srcOrd="0" destOrd="3" presId="urn:microsoft.com/office/officeart/2005/8/layout/cycle4"/>
    <dgm:cxn modelId="{50C05D9E-B2BA-43AA-A66C-3BB7B12E2524}" type="presOf" srcId="{3F1F83B5-4095-4229-8B0A-66CD9C9C9D97}" destId="{9B7E7383-EE5B-425B-BE72-1505231E9464}" srcOrd="0" destOrd="1" presId="urn:microsoft.com/office/officeart/2005/8/layout/cycle4"/>
    <dgm:cxn modelId="{AA1AF3A0-C8F3-4831-98BA-F72F77E82700}" type="presOf" srcId="{928CAEA1-8479-4633-AB39-D5593D8F2971}" destId="{0F2AD5ED-B70E-4B7C-AA1C-2E3071213DD3}" srcOrd="0" destOrd="0" presId="urn:microsoft.com/office/officeart/2005/8/layout/cycle4"/>
    <dgm:cxn modelId="{2C7B4AA3-6CEA-4E94-9EB4-662A5BB83ED8}" srcId="{B823EC84-BD9D-4D55-89C5-4B24FB3347BB}" destId="{04E21F0E-66BC-4EEA-897F-A92EE150D3D2}" srcOrd="3" destOrd="0" parTransId="{17189C46-E0EB-4931-A94F-38EA713FAD5E}" sibTransId="{243328E2-C059-4A3A-915F-3944B11B9EA0}"/>
    <dgm:cxn modelId="{3A5AD8A6-85C7-478F-A723-53AD1B885889}" type="presOf" srcId="{3D758679-78AC-4F36-B7C2-B7F25C4A3755}" destId="{9B7E7383-EE5B-425B-BE72-1505231E9464}" srcOrd="0" destOrd="3" presId="urn:microsoft.com/office/officeart/2005/8/layout/cycle4"/>
    <dgm:cxn modelId="{5B5EC0AA-3E1A-44A1-9F51-5F94F0E56930}" type="presOf" srcId="{04E21F0E-66BC-4EEA-897F-A92EE150D3D2}" destId="{D1220C4F-7490-4345-B009-8F8ADFEAAB49}" srcOrd="1" destOrd="3" presId="urn:microsoft.com/office/officeart/2005/8/layout/cycle4"/>
    <dgm:cxn modelId="{E6B6CBAA-C674-4088-AA94-43568C0E0AAF}" type="presOf" srcId="{DC36342C-9CF4-4DE7-8183-298EE23C2484}" destId="{03C3899C-B4B4-40A6-A212-D3A4E1573094}" srcOrd="1" destOrd="6" presId="urn:microsoft.com/office/officeart/2005/8/layout/cycle4"/>
    <dgm:cxn modelId="{272C5DAE-FB1A-4CB4-B309-95D872EC43A1}" srcId="{CB13336D-58FD-4ED5-B332-6464DC155593}" destId="{928CAEA1-8479-4633-AB39-D5593D8F2971}" srcOrd="0" destOrd="0" parTransId="{7CF5E34A-370E-428E-A43F-B04525F92C78}" sibTransId="{ECE7A6FD-EA05-442B-89F1-A73EB4B31BC7}"/>
    <dgm:cxn modelId="{EC2648B8-8452-479B-8724-AA0271DCA8D5}" type="presOf" srcId="{27FD0F5B-D557-4118-B04C-2223D6838341}" destId="{C35552DB-D8CC-4BE1-8173-46E7F3101D43}" srcOrd="0" destOrd="0" presId="urn:microsoft.com/office/officeart/2005/8/layout/cycle4"/>
    <dgm:cxn modelId="{6DBA7BB8-25A5-4B9E-8EE4-B718E76B8850}" type="presOf" srcId="{2D9D61E2-724F-481B-BA61-44A16E017C10}" destId="{D1220C4F-7490-4345-B009-8F8ADFEAAB49}" srcOrd="1" destOrd="2" presId="urn:microsoft.com/office/officeart/2005/8/layout/cycle4"/>
    <dgm:cxn modelId="{314AD2C0-B8ED-4AF4-B503-50D390528D6D}" type="presOf" srcId="{1AE587FB-EC47-4519-BE89-DB84CF875C67}" destId="{D1220C4F-7490-4345-B009-8F8ADFEAAB49}" srcOrd="1" destOrd="5" presId="urn:microsoft.com/office/officeart/2005/8/layout/cycle4"/>
    <dgm:cxn modelId="{FB408CC3-1A43-4782-BB6B-BCA487CFC874}" srcId="{B823EC84-BD9D-4D55-89C5-4B24FB3347BB}" destId="{B1E5D39C-326D-403D-BA93-F62E4641D4C0}" srcOrd="4" destOrd="0" parTransId="{955D4805-9C02-488F-908D-4F8B1192129E}" sibTransId="{E5D8D848-D8AD-490C-8F39-03A3E4ACD96E}"/>
    <dgm:cxn modelId="{38B726CA-1CE2-4FDB-AF2D-5318064DFFE9}" type="presOf" srcId="{721157D2-48F2-4F31-A674-1EB591A5CD1E}" destId="{A18C6832-C935-411F-B344-129628BEA2F5}" srcOrd="0" destOrd="0" presId="urn:microsoft.com/office/officeart/2005/8/layout/cycle4"/>
    <dgm:cxn modelId="{B3AC2ACA-96EA-4583-8183-14261B5495A4}" type="presOf" srcId="{F810E5D7-F5C4-4AF2-BC89-7789DDF1DDFC}" destId="{D1220C4F-7490-4345-B009-8F8ADFEAAB49}" srcOrd="1" destOrd="0" presId="urn:microsoft.com/office/officeart/2005/8/layout/cycle4"/>
    <dgm:cxn modelId="{BB6863D5-1201-4E54-8B0A-1EF0F9267C4B}" srcId="{27FD0F5B-D557-4118-B04C-2223D6838341}" destId="{B99FD86B-64A6-49BC-992F-3D7581B8CEEA}" srcOrd="0" destOrd="0" parTransId="{0075C201-2E44-4521-BA1F-FA5244B292C0}" sibTransId="{A987A41F-2751-46F1-9171-0EC4CB79B634}"/>
    <dgm:cxn modelId="{86E690DA-0762-47B1-88E3-8A4632F0B386}" type="presOf" srcId="{B99FD86B-64A6-49BC-992F-3D7581B8CEEA}" destId="{ABDD2183-0D79-43D1-A664-1AEF9CFC17C4}" srcOrd="1" destOrd="0" presId="urn:microsoft.com/office/officeart/2005/8/layout/cycle4"/>
    <dgm:cxn modelId="{3A664DE1-8D55-4658-B9A5-CEEB4DF11020}" type="presOf" srcId="{1ECEA109-D027-4C73-BEA2-EE5330D82BE3}" destId="{ABDD2183-0D79-43D1-A664-1AEF9CFC17C4}" srcOrd="1" destOrd="1" presId="urn:microsoft.com/office/officeart/2005/8/layout/cycle4"/>
    <dgm:cxn modelId="{3D106DE3-75AE-46DF-A56F-F2A20B1B52D7}" type="presOf" srcId="{42C2C309-EA17-4E6D-818D-50368C00C043}" destId="{A2911F57-6D2F-4496-918E-0E2E0F98C8C3}" srcOrd="0" destOrd="2" presId="urn:microsoft.com/office/officeart/2005/8/layout/cycle4"/>
    <dgm:cxn modelId="{12C007E4-2871-4B17-B35E-2692C42FC375}" srcId="{3843052B-B10C-4466-B053-27D3B1A30D8B}" destId="{2B18C0A1-28FC-4789-87AA-7EA883ECD79F}" srcOrd="4" destOrd="0" parTransId="{326CE2FA-4E71-4DCB-B103-E70C643252CF}" sibTransId="{EE4D3AC7-3DFC-4E6C-8E2B-F094DCAB6B55}"/>
    <dgm:cxn modelId="{320975E4-71CF-4D85-8D01-065FF1F8B8E7}" type="presOf" srcId="{1531F93E-D289-4802-B469-EBE3018B7CAC}" destId="{A18C6832-C935-411F-B344-129628BEA2F5}" srcOrd="0" destOrd="5" presId="urn:microsoft.com/office/officeart/2005/8/layout/cycle4"/>
    <dgm:cxn modelId="{BF27E4E8-4EA4-4CA4-B5D2-1D2D13FD44CE}" srcId="{3843052B-B10C-4466-B053-27D3B1A30D8B}" destId="{3D758679-78AC-4F36-B7C2-B7F25C4A3755}" srcOrd="3" destOrd="0" parTransId="{48487ADE-AEE0-43DE-A7FC-D1944211403C}" sibTransId="{A5FD33E0-2777-4671-9C02-65E4FAB40654}"/>
    <dgm:cxn modelId="{CB379BE9-BD73-4F9D-91A9-19A53C974D94}" type="presOf" srcId="{3F1F83B5-4095-4229-8B0A-66CD9C9C9D97}" destId="{CAD5C84E-6334-417E-8131-174746ECF844}" srcOrd="1" destOrd="1" presId="urn:microsoft.com/office/officeart/2005/8/layout/cycle4"/>
    <dgm:cxn modelId="{5E5369ED-717E-46DE-B080-1D1C0600D58C}" type="presOf" srcId="{6185D02A-0652-4E33-A46B-D72E97ED4A1A}" destId="{CAD5C84E-6334-417E-8131-174746ECF844}" srcOrd="1" destOrd="6" presId="urn:microsoft.com/office/officeart/2005/8/layout/cycle4"/>
    <dgm:cxn modelId="{58727CED-038E-4FB3-A037-CF993CDD1B04}" srcId="{B823EC84-BD9D-4D55-89C5-4B24FB3347BB}" destId="{2D9D61E2-724F-481B-BA61-44A16E017C10}" srcOrd="2" destOrd="0" parTransId="{3FED8CFE-F5C3-4984-9911-2EDA3C47E279}" sibTransId="{C28C6F85-C365-4E09-91DB-1AD99CBB66B8}"/>
    <dgm:cxn modelId="{FA7AF2F0-E24A-4C95-95AE-F7F8ACCD9E5F}" type="presOf" srcId="{B2347FC2-4121-41FA-870A-44AA25A41E3B}" destId="{03C3899C-B4B4-40A6-A212-D3A4E1573094}" srcOrd="1" destOrd="3" presId="urn:microsoft.com/office/officeart/2005/8/layout/cycle4"/>
    <dgm:cxn modelId="{8FB10BF1-C29C-4546-87FC-4DDBF9CB3420}" type="presOf" srcId="{1AE587FB-EC47-4519-BE89-DB84CF875C67}" destId="{C6242E26-2931-46B7-9715-31CB35B2ABAC}" srcOrd="0" destOrd="5" presId="urn:microsoft.com/office/officeart/2005/8/layout/cycle4"/>
    <dgm:cxn modelId="{FACCEEF2-4E70-451E-964C-04466136701C}" srcId="{27FD0F5B-D557-4118-B04C-2223D6838341}" destId="{1ECEA109-D027-4C73-BEA2-EE5330D82BE3}" srcOrd="1" destOrd="0" parTransId="{CEFA3579-BDA9-468F-891D-CB7B27AA6B37}" sibTransId="{032A997D-2F53-40B3-BE04-86914A9DFFE0}"/>
    <dgm:cxn modelId="{2CD529F3-A324-46F4-BD9A-8BAAA0020637}" srcId="{928CAEA1-8479-4633-AB39-D5593D8F2971}" destId="{3CDF1890-DA65-40F8-B98B-E414F19E0ED1}" srcOrd="1" destOrd="0" parTransId="{6D7E488D-F37A-461D-BA33-0DE7FA6DB079}" sibTransId="{254F0154-7F7B-4841-954D-E82F958E2F52}"/>
    <dgm:cxn modelId="{550229F8-33DE-4DC5-B7E7-914C9A86E7FD}" type="presOf" srcId="{3D758679-78AC-4F36-B7C2-B7F25C4A3755}" destId="{CAD5C84E-6334-417E-8131-174746ECF844}" srcOrd="1" destOrd="3" presId="urn:microsoft.com/office/officeart/2005/8/layout/cycle4"/>
    <dgm:cxn modelId="{FC25FAFE-4638-413D-9221-A222EAEC768A}" srcId="{3843052B-B10C-4466-B053-27D3B1A30D8B}" destId="{B0149934-6F7B-400F-B100-F2C018187448}" srcOrd="5" destOrd="0" parTransId="{2777969A-E196-4020-927B-9F9AB1E46398}" sibTransId="{34D7D78A-7CF6-48F6-91F9-214E84091E5C}"/>
    <dgm:cxn modelId="{873D5FFF-14D8-4EA4-B210-3E76C886E9FC}" type="presOf" srcId="{BF27EF58-AF77-4095-9FCD-46CDBC95618E}" destId="{CAD5C84E-6334-417E-8131-174746ECF844}" srcOrd="1" destOrd="2" presId="urn:microsoft.com/office/officeart/2005/8/layout/cycle4"/>
    <dgm:cxn modelId="{02E0EEFF-EF40-41BB-90E6-98E2888274F0}" type="presOf" srcId="{37EF6327-4ADC-4AFE-80BE-2E195B4C3AAD}" destId="{C6242E26-2931-46B7-9715-31CB35B2ABAC}" srcOrd="0" destOrd="1" presId="urn:microsoft.com/office/officeart/2005/8/layout/cycle4"/>
    <dgm:cxn modelId="{10BD3501-6668-420D-881C-60B41511A96F}" type="presParOf" srcId="{3F1FE018-2F0D-4E36-9C5C-7BE1D9D8366F}" destId="{8C1937E7-E211-4734-A261-A5C3155A63CB}" srcOrd="0" destOrd="0" presId="urn:microsoft.com/office/officeart/2005/8/layout/cycle4"/>
    <dgm:cxn modelId="{60F85648-0E98-4308-A3FE-B9AC9E440226}" type="presParOf" srcId="{8C1937E7-E211-4734-A261-A5C3155A63CB}" destId="{6E558309-BCEA-4B6D-B340-CB7B8D129DE5}" srcOrd="0" destOrd="0" presId="urn:microsoft.com/office/officeart/2005/8/layout/cycle4"/>
    <dgm:cxn modelId="{7904F04C-7578-47FC-A082-545A2D49EB4C}" type="presParOf" srcId="{6E558309-BCEA-4B6D-B340-CB7B8D129DE5}" destId="{A18C6832-C935-411F-B344-129628BEA2F5}" srcOrd="0" destOrd="0" presId="urn:microsoft.com/office/officeart/2005/8/layout/cycle4"/>
    <dgm:cxn modelId="{F7310C10-6BD0-4C81-BB99-2938AD942006}" type="presParOf" srcId="{6E558309-BCEA-4B6D-B340-CB7B8D129DE5}" destId="{03C3899C-B4B4-40A6-A212-D3A4E1573094}" srcOrd="1" destOrd="0" presId="urn:microsoft.com/office/officeart/2005/8/layout/cycle4"/>
    <dgm:cxn modelId="{6D71D6B0-C382-4D91-83DE-9C1E48C505E6}" type="presParOf" srcId="{8C1937E7-E211-4734-A261-A5C3155A63CB}" destId="{E10074EC-EEB6-4C18-9B70-3A5D1186E559}" srcOrd="1" destOrd="0" presId="urn:microsoft.com/office/officeart/2005/8/layout/cycle4"/>
    <dgm:cxn modelId="{EBE25E8B-5F31-4EE3-A1D9-FAA3A3169333}" type="presParOf" srcId="{E10074EC-EEB6-4C18-9B70-3A5D1186E559}" destId="{9B7E7383-EE5B-425B-BE72-1505231E9464}" srcOrd="0" destOrd="0" presId="urn:microsoft.com/office/officeart/2005/8/layout/cycle4"/>
    <dgm:cxn modelId="{4F4A121A-D4A6-4D2D-98CB-80E9128EEAED}" type="presParOf" srcId="{E10074EC-EEB6-4C18-9B70-3A5D1186E559}" destId="{CAD5C84E-6334-417E-8131-174746ECF844}" srcOrd="1" destOrd="0" presId="urn:microsoft.com/office/officeart/2005/8/layout/cycle4"/>
    <dgm:cxn modelId="{74E28A2D-6D14-4E86-BBDB-94A56B870B4D}" type="presParOf" srcId="{8C1937E7-E211-4734-A261-A5C3155A63CB}" destId="{4C161DE6-FB46-4F7D-9579-F450D6783437}" srcOrd="2" destOrd="0" presId="urn:microsoft.com/office/officeart/2005/8/layout/cycle4"/>
    <dgm:cxn modelId="{411E0697-2810-4B60-AE15-7D528C87C3CF}" type="presParOf" srcId="{4C161DE6-FB46-4F7D-9579-F450D6783437}" destId="{C6242E26-2931-46B7-9715-31CB35B2ABAC}" srcOrd="0" destOrd="0" presId="urn:microsoft.com/office/officeart/2005/8/layout/cycle4"/>
    <dgm:cxn modelId="{AB8F777E-7BDB-42A8-A6B1-0AA47E6ACD05}" type="presParOf" srcId="{4C161DE6-FB46-4F7D-9579-F450D6783437}" destId="{D1220C4F-7490-4345-B009-8F8ADFEAAB49}" srcOrd="1" destOrd="0" presId="urn:microsoft.com/office/officeart/2005/8/layout/cycle4"/>
    <dgm:cxn modelId="{378B885A-230E-4FBD-9DAF-56E9DB53D2BD}" type="presParOf" srcId="{8C1937E7-E211-4734-A261-A5C3155A63CB}" destId="{0B43DDFE-2C1E-45F3-835D-3EA2BDEA6C22}" srcOrd="3" destOrd="0" presId="urn:microsoft.com/office/officeart/2005/8/layout/cycle4"/>
    <dgm:cxn modelId="{2B5E1974-81EF-487E-8455-CC33B2A453A4}" type="presParOf" srcId="{0B43DDFE-2C1E-45F3-835D-3EA2BDEA6C22}" destId="{A2911F57-6D2F-4496-918E-0E2E0F98C8C3}" srcOrd="0" destOrd="0" presId="urn:microsoft.com/office/officeart/2005/8/layout/cycle4"/>
    <dgm:cxn modelId="{7171604C-2B9F-491E-B2D4-AE083E782019}" type="presParOf" srcId="{0B43DDFE-2C1E-45F3-835D-3EA2BDEA6C22}" destId="{ABDD2183-0D79-43D1-A664-1AEF9CFC17C4}" srcOrd="1" destOrd="0" presId="urn:microsoft.com/office/officeart/2005/8/layout/cycle4"/>
    <dgm:cxn modelId="{BBDAB95E-7CD3-4F2E-B54C-140523B49FA0}" type="presParOf" srcId="{8C1937E7-E211-4734-A261-A5C3155A63CB}" destId="{A952D747-3624-4E88-8D94-5A7EB0D967E6}" srcOrd="4" destOrd="0" presId="urn:microsoft.com/office/officeart/2005/8/layout/cycle4"/>
    <dgm:cxn modelId="{99185B73-DB36-4C72-8FCF-A54CCEA33E3B}" type="presParOf" srcId="{3F1FE018-2F0D-4E36-9C5C-7BE1D9D8366F}" destId="{4AA71D59-75DC-49DF-AB7B-B6535BE9DFCD}" srcOrd="1" destOrd="0" presId="urn:microsoft.com/office/officeart/2005/8/layout/cycle4"/>
    <dgm:cxn modelId="{750A0C1B-B4BF-4F08-AE37-D11DEE119638}" type="presParOf" srcId="{4AA71D59-75DC-49DF-AB7B-B6535BE9DFCD}" destId="{0F2AD5ED-B70E-4B7C-AA1C-2E3071213DD3}" srcOrd="0" destOrd="0" presId="urn:microsoft.com/office/officeart/2005/8/layout/cycle4"/>
    <dgm:cxn modelId="{EACACB4F-EA0F-4835-8A54-200368462C86}" type="presParOf" srcId="{4AA71D59-75DC-49DF-AB7B-B6535BE9DFCD}" destId="{ACA8B18B-155F-4F94-8A62-54A9EF49BDE3}" srcOrd="1" destOrd="0" presId="urn:microsoft.com/office/officeart/2005/8/layout/cycle4"/>
    <dgm:cxn modelId="{1F289DAC-FF34-49E2-91F6-717C9E410944}" type="presParOf" srcId="{4AA71D59-75DC-49DF-AB7B-B6535BE9DFCD}" destId="{4F8AD0BB-F4CF-44AA-B516-8B55F56A3B79}" srcOrd="2" destOrd="0" presId="urn:microsoft.com/office/officeart/2005/8/layout/cycle4"/>
    <dgm:cxn modelId="{73B4D5ED-C1F5-4F78-AC62-A70CE66CA952}" type="presParOf" srcId="{4AA71D59-75DC-49DF-AB7B-B6535BE9DFCD}" destId="{C35552DB-D8CC-4BE1-8173-46E7F3101D43}" srcOrd="3" destOrd="0" presId="urn:microsoft.com/office/officeart/2005/8/layout/cycle4"/>
    <dgm:cxn modelId="{28CC0C27-062B-4B53-8405-36F082B9D3A2}" type="presParOf" srcId="{4AA71D59-75DC-49DF-AB7B-B6535BE9DFCD}" destId="{2D396291-39C7-41A7-9277-124F5E098FEB}" srcOrd="4" destOrd="0" presId="urn:microsoft.com/office/officeart/2005/8/layout/cycle4"/>
    <dgm:cxn modelId="{E1A58794-00D3-49E9-A39B-759DB4FBB330}" type="presParOf" srcId="{3F1FE018-2F0D-4E36-9C5C-7BE1D9D8366F}" destId="{4B63403C-5785-4E8A-A303-29C40186A0E2}" srcOrd="2" destOrd="0" presId="urn:microsoft.com/office/officeart/2005/8/layout/cycle4"/>
    <dgm:cxn modelId="{99E2F2EF-5C8F-4447-9AA0-269B5AFDB7B2}" type="presParOf" srcId="{3F1FE018-2F0D-4E36-9C5C-7BE1D9D8366F}" destId="{FEED0624-4ADA-4FC2-B7B3-BFAE73B1DA3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13336D-58FD-4ED5-B332-6464DC15559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28CAEA1-8479-4633-AB39-D5593D8F2971}">
      <dgm:prSet phldrT="[Text]"/>
      <dgm:spPr>
        <a:solidFill>
          <a:schemeClr val="accent4"/>
        </a:solidFill>
      </dgm:spPr>
      <dgm:t>
        <a:bodyPr/>
        <a:lstStyle/>
        <a:p>
          <a:r>
            <a:rPr lang="en-US" dirty="0"/>
            <a:t>School</a:t>
          </a:r>
        </a:p>
      </dgm:t>
    </dgm:pt>
    <dgm:pt modelId="{7CF5E34A-370E-428E-A43F-B04525F92C78}" type="parTrans" cxnId="{272C5DAE-FB1A-4CB4-B309-95D872EC43A1}">
      <dgm:prSet/>
      <dgm:spPr/>
      <dgm:t>
        <a:bodyPr/>
        <a:lstStyle/>
        <a:p>
          <a:endParaRPr lang="en-US"/>
        </a:p>
      </dgm:t>
    </dgm:pt>
    <dgm:pt modelId="{ECE7A6FD-EA05-442B-89F1-A73EB4B31BC7}" type="sibTrans" cxnId="{272C5DAE-FB1A-4CB4-B309-95D872EC43A1}">
      <dgm:prSet/>
      <dgm:spPr/>
      <dgm:t>
        <a:bodyPr/>
        <a:lstStyle/>
        <a:p>
          <a:endParaRPr lang="en-US"/>
        </a:p>
      </dgm:t>
    </dgm:pt>
    <dgm:pt modelId="{721157D2-48F2-4F31-A674-1EB591A5CD1E}">
      <dgm:prSet phldrT="[Text]" custT="1"/>
      <dgm:spPr>
        <a:ln w="76200">
          <a:solidFill>
            <a:srgbClr val="FF0000"/>
          </a:solidFill>
        </a:ln>
      </dgm:spPr>
      <dgm:t>
        <a:bodyPr/>
        <a:lstStyle/>
        <a:p>
          <a:pPr algn="l"/>
          <a:r>
            <a:rPr lang="en-US" sz="1100" dirty="0">
              <a:solidFill>
                <a:srgbClr val="00B050"/>
              </a:solidFill>
            </a:rPr>
            <a:t> Integrate BH to school</a:t>
          </a:r>
        </a:p>
      </dgm:t>
    </dgm:pt>
    <dgm:pt modelId="{E4CDAF50-D0B6-477A-BE0E-312EC3DE08CA}" type="parTrans" cxnId="{D8FC7861-5D79-4921-BA31-E14EE525DEA7}">
      <dgm:prSet/>
      <dgm:spPr/>
      <dgm:t>
        <a:bodyPr/>
        <a:lstStyle/>
        <a:p>
          <a:endParaRPr lang="en-US"/>
        </a:p>
      </dgm:t>
    </dgm:pt>
    <dgm:pt modelId="{0E2267AF-F4CC-45B2-AA03-156286134518}" type="sibTrans" cxnId="{D8FC7861-5D79-4921-BA31-E14EE525DEA7}">
      <dgm:prSet/>
      <dgm:spPr/>
      <dgm:t>
        <a:bodyPr/>
        <a:lstStyle/>
        <a:p>
          <a:endParaRPr lang="en-US"/>
        </a:p>
      </dgm:t>
    </dgm:pt>
    <dgm:pt modelId="{3843052B-B10C-4466-B053-27D3B1A30D8B}">
      <dgm:prSet phldrT="[Text]"/>
      <dgm:spPr>
        <a:solidFill>
          <a:schemeClr val="accent5"/>
        </a:solidFill>
      </dgm:spPr>
      <dgm:t>
        <a:bodyPr/>
        <a:lstStyle/>
        <a:p>
          <a:r>
            <a:rPr lang="en-US" dirty="0"/>
            <a:t>Primary Care</a:t>
          </a:r>
        </a:p>
      </dgm:t>
    </dgm:pt>
    <dgm:pt modelId="{3F3459EC-81D0-4E98-A683-3C09E016E0ED}" type="parTrans" cxnId="{01F20D0D-DB3A-4B7F-AE4F-70E278F3D935}">
      <dgm:prSet/>
      <dgm:spPr/>
      <dgm:t>
        <a:bodyPr/>
        <a:lstStyle/>
        <a:p>
          <a:endParaRPr lang="en-US"/>
        </a:p>
      </dgm:t>
    </dgm:pt>
    <dgm:pt modelId="{213FC1E2-1369-4644-8391-37760E3DE896}" type="sibTrans" cxnId="{01F20D0D-DB3A-4B7F-AE4F-70E278F3D935}">
      <dgm:prSet/>
      <dgm:spPr/>
      <dgm:t>
        <a:bodyPr/>
        <a:lstStyle/>
        <a:p>
          <a:endParaRPr lang="en-US"/>
        </a:p>
      </dgm:t>
    </dgm:pt>
    <dgm:pt modelId="{F2B62628-F3F4-4FE9-9D6D-65768A46E79D}">
      <dgm:prSet phldrT="[Text]" custT="1"/>
      <dgm:spPr/>
      <dgm:t>
        <a:bodyPr/>
        <a:lstStyle/>
        <a:p>
          <a:r>
            <a:rPr lang="en-US" sz="1100" dirty="0"/>
            <a:t> Integrated Primary Care</a:t>
          </a:r>
        </a:p>
      </dgm:t>
    </dgm:pt>
    <dgm:pt modelId="{C3E82D79-C091-4EE4-BDA8-E49A96C77904}" type="parTrans" cxnId="{7C990C91-074B-4EDC-AED1-87E577318253}">
      <dgm:prSet/>
      <dgm:spPr/>
      <dgm:t>
        <a:bodyPr/>
        <a:lstStyle/>
        <a:p>
          <a:endParaRPr lang="en-US"/>
        </a:p>
      </dgm:t>
    </dgm:pt>
    <dgm:pt modelId="{D42F9D9D-4053-410D-BC33-0E1ED7AE347C}" type="sibTrans" cxnId="{7C990C91-074B-4EDC-AED1-87E577318253}">
      <dgm:prSet/>
      <dgm:spPr/>
      <dgm:t>
        <a:bodyPr/>
        <a:lstStyle/>
        <a:p>
          <a:endParaRPr lang="en-US"/>
        </a:p>
      </dgm:t>
    </dgm:pt>
    <dgm:pt modelId="{B823EC84-BD9D-4D55-89C5-4B24FB3347BB}">
      <dgm:prSet phldrT="[Text]"/>
      <dgm:spPr>
        <a:solidFill>
          <a:schemeClr val="accent3"/>
        </a:solidFill>
      </dgm:spPr>
      <dgm:t>
        <a:bodyPr/>
        <a:lstStyle/>
        <a:p>
          <a:r>
            <a:rPr lang="en-US" dirty="0"/>
            <a:t>Remote Hospital</a:t>
          </a:r>
        </a:p>
      </dgm:t>
    </dgm:pt>
    <dgm:pt modelId="{B10A7ED9-EE32-4E0B-B305-05C7E56460FC}" type="parTrans" cxnId="{43155F38-457A-4C4E-BCAC-1BF26F221A8C}">
      <dgm:prSet/>
      <dgm:spPr/>
      <dgm:t>
        <a:bodyPr/>
        <a:lstStyle/>
        <a:p>
          <a:endParaRPr lang="en-US"/>
        </a:p>
      </dgm:t>
    </dgm:pt>
    <dgm:pt modelId="{B6A5038E-F589-4EB8-8837-806ECE2C6468}" type="sibTrans" cxnId="{43155F38-457A-4C4E-BCAC-1BF26F221A8C}">
      <dgm:prSet/>
      <dgm:spPr/>
      <dgm:t>
        <a:bodyPr/>
        <a:lstStyle/>
        <a:p>
          <a:endParaRPr lang="en-US"/>
        </a:p>
      </dgm:t>
    </dgm:pt>
    <dgm:pt modelId="{F810E5D7-F5C4-4AF2-BC89-7789DDF1DDFC}">
      <dgm:prSet phldrT="[Text]" custT="1"/>
      <dgm:spPr/>
      <dgm:t>
        <a:bodyPr rIns="0"/>
        <a:lstStyle/>
        <a:p>
          <a:r>
            <a:rPr lang="en-US" sz="1100" dirty="0">
              <a:solidFill>
                <a:srgbClr val="00B050"/>
              </a:solidFill>
            </a:rPr>
            <a:t> Triage Assessments</a:t>
          </a:r>
        </a:p>
      </dgm:t>
    </dgm:pt>
    <dgm:pt modelId="{ECE6AD31-07EC-4C0D-9FA1-EECF4BDA4BF0}" type="parTrans" cxnId="{9B80B261-2A11-4392-885D-3F9FD58A13D9}">
      <dgm:prSet/>
      <dgm:spPr/>
      <dgm:t>
        <a:bodyPr/>
        <a:lstStyle/>
        <a:p>
          <a:endParaRPr lang="en-US"/>
        </a:p>
      </dgm:t>
    </dgm:pt>
    <dgm:pt modelId="{8309AC58-B6FA-4568-B75D-9846D38EE2A0}" type="sibTrans" cxnId="{9B80B261-2A11-4392-885D-3F9FD58A13D9}">
      <dgm:prSet/>
      <dgm:spPr/>
      <dgm:t>
        <a:bodyPr/>
        <a:lstStyle/>
        <a:p>
          <a:endParaRPr lang="en-US"/>
        </a:p>
      </dgm:t>
    </dgm:pt>
    <dgm:pt modelId="{27FD0F5B-D557-4118-B04C-2223D6838341}">
      <dgm:prSet phldrT="[Text]"/>
      <dgm:spPr>
        <a:solidFill>
          <a:schemeClr val="accent6"/>
        </a:solidFill>
      </dgm:spPr>
      <dgm:t>
        <a:bodyPr/>
        <a:lstStyle/>
        <a:p>
          <a:r>
            <a:rPr lang="en-US" dirty="0"/>
            <a:t>Home</a:t>
          </a:r>
        </a:p>
      </dgm:t>
    </dgm:pt>
    <dgm:pt modelId="{E6BE5E8E-D4DC-4139-8932-F6A0DC33A7EE}" type="parTrans" cxnId="{56F10300-C8F8-4495-B21E-AB37DD09E889}">
      <dgm:prSet/>
      <dgm:spPr/>
      <dgm:t>
        <a:bodyPr/>
        <a:lstStyle/>
        <a:p>
          <a:endParaRPr lang="en-US"/>
        </a:p>
      </dgm:t>
    </dgm:pt>
    <dgm:pt modelId="{73DCF6E1-AD2D-4AC4-9F59-25EE341021AC}" type="sibTrans" cxnId="{56F10300-C8F8-4495-B21E-AB37DD09E889}">
      <dgm:prSet/>
      <dgm:spPr/>
      <dgm:t>
        <a:bodyPr/>
        <a:lstStyle/>
        <a:p>
          <a:endParaRPr lang="en-US"/>
        </a:p>
      </dgm:t>
    </dgm:pt>
    <dgm:pt modelId="{B99FD86B-64A6-49BC-992F-3D7581B8CEEA}">
      <dgm:prSet phldrT="[Text]" custT="1"/>
      <dgm:spPr/>
      <dgm:t>
        <a:bodyPr tIns="0"/>
        <a:lstStyle/>
        <a:p>
          <a:r>
            <a:rPr lang="en-US" sz="1100" dirty="0"/>
            <a:t> Parent Education Programs</a:t>
          </a:r>
        </a:p>
      </dgm:t>
    </dgm:pt>
    <dgm:pt modelId="{0075C201-2E44-4521-BA1F-FA5244B292C0}" type="parTrans" cxnId="{BB6863D5-1201-4E54-8B0A-1EF0F9267C4B}">
      <dgm:prSet/>
      <dgm:spPr/>
      <dgm:t>
        <a:bodyPr/>
        <a:lstStyle/>
        <a:p>
          <a:endParaRPr lang="en-US"/>
        </a:p>
      </dgm:t>
    </dgm:pt>
    <dgm:pt modelId="{A987A41F-2751-46F1-9171-0EC4CB79B634}" type="sibTrans" cxnId="{BB6863D5-1201-4E54-8B0A-1EF0F9267C4B}">
      <dgm:prSet/>
      <dgm:spPr/>
      <dgm:t>
        <a:bodyPr/>
        <a:lstStyle/>
        <a:p>
          <a:endParaRPr lang="en-US"/>
        </a:p>
      </dgm:t>
    </dgm:pt>
    <dgm:pt modelId="{219B0306-CACA-4084-A2FD-C9789A79545F}">
      <dgm:prSet custT="1"/>
      <dgm:spPr>
        <a:ln w="76200">
          <a:solidFill>
            <a:srgbClr val="FF0000"/>
          </a:solidFill>
        </a:ln>
      </dgm:spPr>
      <dgm:t>
        <a:bodyPr/>
        <a:lstStyle/>
        <a:p>
          <a:pPr algn="l"/>
          <a:r>
            <a:rPr lang="fr-FR" sz="1100" dirty="0"/>
            <a:t> Suicide Prevention</a:t>
          </a:r>
          <a:endParaRPr lang="en-US" sz="1100" dirty="0"/>
        </a:p>
      </dgm:t>
    </dgm:pt>
    <dgm:pt modelId="{38B00757-6D74-42E0-89FF-34CCC39FB5F0}" type="parTrans" cxnId="{A6C67E8D-C32A-4182-BA2D-297C44F02B0E}">
      <dgm:prSet/>
      <dgm:spPr/>
      <dgm:t>
        <a:bodyPr/>
        <a:lstStyle/>
        <a:p>
          <a:endParaRPr lang="en-US"/>
        </a:p>
      </dgm:t>
    </dgm:pt>
    <dgm:pt modelId="{3647E79F-8544-4682-85CA-A6A1A5CDB3EE}" type="sibTrans" cxnId="{A6C67E8D-C32A-4182-BA2D-297C44F02B0E}">
      <dgm:prSet/>
      <dgm:spPr/>
      <dgm:t>
        <a:bodyPr/>
        <a:lstStyle/>
        <a:p>
          <a:endParaRPr lang="en-US"/>
        </a:p>
      </dgm:t>
    </dgm:pt>
    <dgm:pt modelId="{D94A3F3E-7884-4FCE-9A64-B1BCD1B82E45}">
      <dgm:prSet custT="1"/>
      <dgm:spPr>
        <a:ln w="76200">
          <a:solidFill>
            <a:srgbClr val="FF0000"/>
          </a:solidFill>
        </a:ln>
      </dgm:spPr>
      <dgm:t>
        <a:bodyPr/>
        <a:lstStyle/>
        <a:p>
          <a:pPr algn="l"/>
          <a:r>
            <a:rPr lang="pt-BR" sz="1100" dirty="0"/>
            <a:t> PAX good behaviors</a:t>
          </a:r>
          <a:endParaRPr lang="en-US" sz="1100" dirty="0">
            <a:solidFill>
              <a:srgbClr val="00B050"/>
            </a:solidFill>
          </a:endParaRPr>
        </a:p>
      </dgm:t>
    </dgm:pt>
    <dgm:pt modelId="{C921E085-FF35-4D85-B76C-9B5AA7C48686}" type="parTrans" cxnId="{CF6E7C40-CD4E-45EE-80F9-EE545670B9CE}">
      <dgm:prSet/>
      <dgm:spPr/>
      <dgm:t>
        <a:bodyPr/>
        <a:lstStyle/>
        <a:p>
          <a:endParaRPr lang="en-US"/>
        </a:p>
      </dgm:t>
    </dgm:pt>
    <dgm:pt modelId="{67356B80-BA04-4546-9520-83AE1C98A405}" type="sibTrans" cxnId="{CF6E7C40-CD4E-45EE-80F9-EE545670B9CE}">
      <dgm:prSet/>
      <dgm:spPr/>
      <dgm:t>
        <a:bodyPr/>
        <a:lstStyle/>
        <a:p>
          <a:endParaRPr lang="en-US"/>
        </a:p>
      </dgm:t>
    </dgm:pt>
    <dgm:pt modelId="{DC36342C-9CF4-4DE7-8183-298EE23C2484}">
      <dgm:prSet custT="1"/>
      <dgm:spPr>
        <a:ln w="76200">
          <a:solidFill>
            <a:srgbClr val="FF0000"/>
          </a:solidFill>
        </a:ln>
      </dgm:spPr>
      <dgm:t>
        <a:bodyPr/>
        <a:lstStyle/>
        <a:p>
          <a:pPr algn="l"/>
          <a:r>
            <a:rPr lang="fr-FR" sz="1100" dirty="0">
              <a:solidFill>
                <a:srgbClr val="00B050"/>
              </a:solidFill>
            </a:rPr>
            <a:t> Psychology consultation</a:t>
          </a:r>
          <a:endParaRPr lang="en-US" sz="1100" dirty="0">
            <a:solidFill>
              <a:srgbClr val="00B050"/>
            </a:solidFill>
          </a:endParaRPr>
        </a:p>
      </dgm:t>
    </dgm:pt>
    <dgm:pt modelId="{B4B6E680-ADDB-4766-B2D9-E397B7B76173}" type="parTrans" cxnId="{BDBFC98B-07EC-453A-8994-652913B28EF6}">
      <dgm:prSet/>
      <dgm:spPr/>
      <dgm:t>
        <a:bodyPr/>
        <a:lstStyle/>
        <a:p>
          <a:endParaRPr lang="en-US"/>
        </a:p>
      </dgm:t>
    </dgm:pt>
    <dgm:pt modelId="{9098E4F0-5C72-43F6-ADD1-CFB17B3D8F24}" type="sibTrans" cxnId="{BDBFC98B-07EC-453A-8994-652913B28EF6}">
      <dgm:prSet/>
      <dgm:spPr/>
      <dgm:t>
        <a:bodyPr/>
        <a:lstStyle/>
        <a:p>
          <a:endParaRPr lang="en-US"/>
        </a:p>
      </dgm:t>
    </dgm:pt>
    <dgm:pt modelId="{BF27EF58-AF77-4095-9FCD-46CDBC95618E}">
      <dgm:prSet phldrT="[Text]" custT="1"/>
      <dgm:spPr/>
      <dgm:t>
        <a:bodyPr/>
        <a:lstStyle/>
        <a:p>
          <a:r>
            <a:rPr lang="en-US" sz="1100" dirty="0">
              <a:solidFill>
                <a:srgbClr val="00B050"/>
              </a:solidFill>
            </a:rPr>
            <a:t> Direct: Case Consultation</a:t>
          </a:r>
        </a:p>
      </dgm:t>
    </dgm:pt>
    <dgm:pt modelId="{D0BBAFE7-5E58-4C2E-BA0C-72ECE8CBFA7B}" type="parTrans" cxnId="{D07AE520-589A-468F-B3CF-6CCC9139D586}">
      <dgm:prSet/>
      <dgm:spPr/>
      <dgm:t>
        <a:bodyPr/>
        <a:lstStyle/>
        <a:p>
          <a:endParaRPr lang="en-US"/>
        </a:p>
      </dgm:t>
    </dgm:pt>
    <dgm:pt modelId="{F3A7CE5A-88A9-4E44-9C33-4020C239B5E1}" type="sibTrans" cxnId="{D07AE520-589A-468F-B3CF-6CCC9139D586}">
      <dgm:prSet/>
      <dgm:spPr/>
      <dgm:t>
        <a:bodyPr/>
        <a:lstStyle/>
        <a:p>
          <a:endParaRPr lang="en-US"/>
        </a:p>
      </dgm:t>
    </dgm:pt>
    <dgm:pt modelId="{2B18C0A1-28FC-4789-87AA-7EA883ECD79F}">
      <dgm:prSet phldrT="[Text]" custT="1"/>
      <dgm:spPr/>
      <dgm:t>
        <a:bodyPr/>
        <a:lstStyle/>
        <a:p>
          <a:r>
            <a:rPr lang="en-US" sz="1100" dirty="0"/>
            <a:t> Indirect: Collaborative care</a:t>
          </a:r>
        </a:p>
      </dgm:t>
    </dgm:pt>
    <dgm:pt modelId="{326CE2FA-4E71-4DCB-B103-E70C643252CF}" type="parTrans" cxnId="{12C007E4-2871-4B17-B35E-2692C42FC375}">
      <dgm:prSet/>
      <dgm:spPr/>
      <dgm:t>
        <a:bodyPr/>
        <a:lstStyle/>
        <a:p>
          <a:endParaRPr lang="en-US"/>
        </a:p>
      </dgm:t>
    </dgm:pt>
    <dgm:pt modelId="{EE4D3AC7-3DFC-4E6C-8E2B-F094DCAB6B55}" type="sibTrans" cxnId="{12C007E4-2871-4B17-B35E-2692C42FC375}">
      <dgm:prSet/>
      <dgm:spPr/>
      <dgm:t>
        <a:bodyPr/>
        <a:lstStyle/>
        <a:p>
          <a:endParaRPr lang="en-US"/>
        </a:p>
      </dgm:t>
    </dgm:pt>
    <dgm:pt modelId="{6185D02A-0652-4E33-A46B-D72E97ED4A1A}">
      <dgm:prSet phldrT="[Text]" custT="1"/>
      <dgm:spPr/>
      <dgm:t>
        <a:bodyPr/>
        <a:lstStyle/>
        <a:p>
          <a:r>
            <a:rPr lang="en-US" sz="1100" dirty="0"/>
            <a:t> CME/Education</a:t>
          </a:r>
        </a:p>
      </dgm:t>
    </dgm:pt>
    <dgm:pt modelId="{EB029A30-C8EB-4482-B5E9-C96052853DAB}" type="parTrans" cxnId="{BAFD7A84-61D8-4942-941A-595E67708E17}">
      <dgm:prSet/>
      <dgm:spPr/>
      <dgm:t>
        <a:bodyPr/>
        <a:lstStyle/>
        <a:p>
          <a:endParaRPr lang="en-US"/>
        </a:p>
      </dgm:t>
    </dgm:pt>
    <dgm:pt modelId="{5D0892C6-8101-4F74-9E1F-201200830136}" type="sibTrans" cxnId="{BAFD7A84-61D8-4942-941A-595E67708E17}">
      <dgm:prSet/>
      <dgm:spPr/>
      <dgm:t>
        <a:bodyPr/>
        <a:lstStyle/>
        <a:p>
          <a:endParaRPr lang="en-US"/>
        </a:p>
      </dgm:t>
    </dgm:pt>
    <dgm:pt modelId="{42C2C309-EA17-4E6D-818D-50368C00C043}">
      <dgm:prSet phldrT="[Text]" custT="1"/>
      <dgm:spPr/>
      <dgm:t>
        <a:bodyPr tIns="0"/>
        <a:lstStyle/>
        <a:p>
          <a:r>
            <a:rPr lang="en-US" sz="1100" dirty="0">
              <a:solidFill>
                <a:srgbClr val="00B050"/>
              </a:solidFill>
            </a:rPr>
            <a:t> Psychology Testing Feedback</a:t>
          </a:r>
        </a:p>
      </dgm:t>
    </dgm:pt>
    <dgm:pt modelId="{9EBFFCD2-AB0F-4E50-B518-CDB7D4817E10}" type="parTrans" cxnId="{8A4F5715-2FB3-43CE-A6CA-4D728669D21D}">
      <dgm:prSet/>
      <dgm:spPr/>
      <dgm:t>
        <a:bodyPr/>
        <a:lstStyle/>
        <a:p>
          <a:endParaRPr lang="en-US"/>
        </a:p>
      </dgm:t>
    </dgm:pt>
    <dgm:pt modelId="{7DEA8C15-FBA8-486F-93E5-2D03B0687E52}" type="sibTrans" cxnId="{8A4F5715-2FB3-43CE-A6CA-4D728669D21D}">
      <dgm:prSet/>
      <dgm:spPr/>
      <dgm:t>
        <a:bodyPr/>
        <a:lstStyle/>
        <a:p>
          <a:endParaRPr lang="en-US"/>
        </a:p>
      </dgm:t>
    </dgm:pt>
    <dgm:pt modelId="{744C5BC2-328E-4CB5-A795-D79CD4C9121F}">
      <dgm:prSet phldrT="[Text]" custT="1"/>
      <dgm:spPr/>
      <dgm:t>
        <a:bodyPr tIns="0"/>
        <a:lstStyle/>
        <a:p>
          <a:r>
            <a:rPr lang="en-US" sz="1100" dirty="0"/>
            <a:t> Autism Parent Education</a:t>
          </a:r>
        </a:p>
      </dgm:t>
    </dgm:pt>
    <dgm:pt modelId="{4BDE9E3F-7E9F-4887-86EE-57147C63B334}" type="parTrans" cxnId="{AE0ADC1B-7A12-4E1C-83E8-C4F0A3D6A251}">
      <dgm:prSet/>
      <dgm:spPr/>
      <dgm:t>
        <a:bodyPr/>
        <a:lstStyle/>
        <a:p>
          <a:endParaRPr lang="en-US"/>
        </a:p>
      </dgm:t>
    </dgm:pt>
    <dgm:pt modelId="{545C99AF-4604-486F-8265-2EAF3AF8CCB1}" type="sibTrans" cxnId="{AE0ADC1B-7A12-4E1C-83E8-C4F0A3D6A251}">
      <dgm:prSet/>
      <dgm:spPr/>
      <dgm:t>
        <a:bodyPr/>
        <a:lstStyle/>
        <a:p>
          <a:endParaRPr lang="en-US"/>
        </a:p>
      </dgm:t>
    </dgm:pt>
    <dgm:pt modelId="{2D9D61E2-724F-481B-BA61-44A16E017C10}">
      <dgm:prSet phldrT="[Text]" custT="1"/>
      <dgm:spPr/>
      <dgm:t>
        <a:bodyPr rIns="0"/>
        <a:lstStyle/>
        <a:p>
          <a:r>
            <a:rPr lang="en-US" sz="1100" dirty="0">
              <a:solidFill>
                <a:srgbClr val="00B050"/>
              </a:solidFill>
            </a:rPr>
            <a:t> Consultation for boarders</a:t>
          </a:r>
        </a:p>
      </dgm:t>
    </dgm:pt>
    <dgm:pt modelId="{3FED8CFE-F5C3-4984-9911-2EDA3C47E279}" type="parTrans" cxnId="{58727CED-038E-4FB3-A037-CF993CDD1B04}">
      <dgm:prSet/>
      <dgm:spPr/>
      <dgm:t>
        <a:bodyPr/>
        <a:lstStyle/>
        <a:p>
          <a:endParaRPr lang="en-US"/>
        </a:p>
      </dgm:t>
    </dgm:pt>
    <dgm:pt modelId="{C28C6F85-C365-4E09-91DB-1AD99CBB66B8}" type="sibTrans" cxnId="{58727CED-038E-4FB3-A037-CF993CDD1B04}">
      <dgm:prSet/>
      <dgm:spPr/>
      <dgm:t>
        <a:bodyPr/>
        <a:lstStyle/>
        <a:p>
          <a:endParaRPr lang="en-US"/>
        </a:p>
      </dgm:t>
    </dgm:pt>
    <dgm:pt modelId="{B1E5D39C-326D-403D-BA93-F62E4641D4C0}">
      <dgm:prSet phldrT="[Text]" custT="1"/>
      <dgm:spPr/>
      <dgm:t>
        <a:bodyPr rIns="0"/>
        <a:lstStyle/>
        <a:p>
          <a:r>
            <a:rPr lang="en-US" sz="1100" dirty="0">
              <a:solidFill>
                <a:srgbClr val="00B050"/>
              </a:solidFill>
            </a:rPr>
            <a:t> Crisis/Treatment Plan</a:t>
          </a:r>
        </a:p>
      </dgm:t>
    </dgm:pt>
    <dgm:pt modelId="{955D4805-9C02-488F-908D-4F8B1192129E}" type="parTrans" cxnId="{FB408CC3-1A43-4782-BB6B-BCA487CFC874}">
      <dgm:prSet/>
      <dgm:spPr/>
      <dgm:t>
        <a:bodyPr/>
        <a:lstStyle/>
        <a:p>
          <a:endParaRPr lang="en-US"/>
        </a:p>
      </dgm:t>
    </dgm:pt>
    <dgm:pt modelId="{E5D8D848-D8AD-490C-8F39-03A3E4ACD96E}" type="sibTrans" cxnId="{FB408CC3-1A43-4782-BB6B-BCA487CFC874}">
      <dgm:prSet/>
      <dgm:spPr/>
      <dgm:t>
        <a:bodyPr/>
        <a:lstStyle/>
        <a:p>
          <a:endParaRPr lang="en-US"/>
        </a:p>
      </dgm:t>
    </dgm:pt>
    <dgm:pt modelId="{B2347FC2-4121-41FA-870A-44AA25A41E3B}">
      <dgm:prSet custT="1"/>
      <dgm:spPr>
        <a:ln w="76200">
          <a:solidFill>
            <a:srgbClr val="FF0000"/>
          </a:solidFill>
        </a:ln>
      </dgm:spPr>
      <dgm:t>
        <a:bodyPr/>
        <a:lstStyle/>
        <a:p>
          <a:pPr algn="l"/>
          <a:endParaRPr lang="en-US" sz="1100" dirty="0"/>
        </a:p>
      </dgm:t>
    </dgm:pt>
    <dgm:pt modelId="{04CD9141-5178-446A-98EE-8501BAE038D6}" type="parTrans" cxnId="{31DB2888-5882-4F85-86C5-1F6585A5A7B8}">
      <dgm:prSet/>
      <dgm:spPr/>
      <dgm:t>
        <a:bodyPr/>
        <a:lstStyle/>
        <a:p>
          <a:endParaRPr lang="en-US"/>
        </a:p>
      </dgm:t>
    </dgm:pt>
    <dgm:pt modelId="{2D4BEEF3-ECAA-4FB1-82B1-27BEFB1F6310}" type="sibTrans" cxnId="{31DB2888-5882-4F85-86C5-1F6585A5A7B8}">
      <dgm:prSet/>
      <dgm:spPr/>
      <dgm:t>
        <a:bodyPr/>
        <a:lstStyle/>
        <a:p>
          <a:endParaRPr lang="en-US"/>
        </a:p>
      </dgm:t>
    </dgm:pt>
    <dgm:pt modelId="{3CDF1890-DA65-40F8-B98B-E414F19E0ED1}">
      <dgm:prSet phldrT="[Text]" custT="1"/>
      <dgm:spPr>
        <a:ln w="76200">
          <a:solidFill>
            <a:srgbClr val="FF0000"/>
          </a:solidFill>
        </a:ln>
      </dgm:spPr>
      <dgm:t>
        <a:bodyPr/>
        <a:lstStyle/>
        <a:p>
          <a:pPr algn="l"/>
          <a:endParaRPr lang="en-US" sz="1100" dirty="0">
            <a:solidFill>
              <a:srgbClr val="00B050"/>
            </a:solidFill>
          </a:endParaRPr>
        </a:p>
      </dgm:t>
    </dgm:pt>
    <dgm:pt modelId="{6D7E488D-F37A-461D-BA33-0DE7FA6DB079}" type="parTrans" cxnId="{2CD529F3-A324-46F4-BD9A-8BAAA0020637}">
      <dgm:prSet/>
      <dgm:spPr/>
      <dgm:t>
        <a:bodyPr/>
        <a:lstStyle/>
        <a:p>
          <a:endParaRPr lang="en-US"/>
        </a:p>
      </dgm:t>
    </dgm:pt>
    <dgm:pt modelId="{254F0154-7F7B-4841-954D-E82F958E2F52}" type="sibTrans" cxnId="{2CD529F3-A324-46F4-BD9A-8BAAA0020637}">
      <dgm:prSet/>
      <dgm:spPr/>
      <dgm:t>
        <a:bodyPr/>
        <a:lstStyle/>
        <a:p>
          <a:endParaRPr lang="en-US"/>
        </a:p>
      </dgm:t>
    </dgm:pt>
    <dgm:pt modelId="{1531F93E-D289-4802-B469-EBE3018B7CAC}">
      <dgm:prSet custT="1"/>
      <dgm:spPr>
        <a:ln w="76200">
          <a:solidFill>
            <a:srgbClr val="FF0000"/>
          </a:solidFill>
        </a:ln>
      </dgm:spPr>
      <dgm:t>
        <a:bodyPr/>
        <a:lstStyle/>
        <a:p>
          <a:pPr algn="l"/>
          <a:endParaRPr lang="en-US" sz="1100" dirty="0">
            <a:solidFill>
              <a:srgbClr val="00B050"/>
            </a:solidFill>
          </a:endParaRPr>
        </a:p>
      </dgm:t>
    </dgm:pt>
    <dgm:pt modelId="{428F837F-3219-4C61-A5AB-F9B8672A4796}" type="parTrans" cxnId="{D2EEBD19-AEC9-4D4C-AF1E-D4DDAA7F6358}">
      <dgm:prSet/>
      <dgm:spPr/>
      <dgm:t>
        <a:bodyPr/>
        <a:lstStyle/>
        <a:p>
          <a:endParaRPr lang="en-US"/>
        </a:p>
      </dgm:t>
    </dgm:pt>
    <dgm:pt modelId="{3A089574-1BBC-4798-BA3E-E6FADF3B6E34}" type="sibTrans" cxnId="{D2EEBD19-AEC9-4D4C-AF1E-D4DDAA7F6358}">
      <dgm:prSet/>
      <dgm:spPr/>
      <dgm:t>
        <a:bodyPr/>
        <a:lstStyle/>
        <a:p>
          <a:endParaRPr lang="en-US"/>
        </a:p>
      </dgm:t>
    </dgm:pt>
    <dgm:pt modelId="{3F1F83B5-4095-4229-8B0A-66CD9C9C9D97}">
      <dgm:prSet phldrT="[Text]" custT="1"/>
      <dgm:spPr/>
      <dgm:t>
        <a:bodyPr/>
        <a:lstStyle/>
        <a:p>
          <a:endParaRPr lang="en-US" sz="1100" dirty="0"/>
        </a:p>
      </dgm:t>
    </dgm:pt>
    <dgm:pt modelId="{FF47A99E-0FE3-45CF-B628-C7C63BA60BAE}" type="parTrans" cxnId="{4036E468-3050-4CB4-82D8-E952F4ECC25E}">
      <dgm:prSet/>
      <dgm:spPr/>
      <dgm:t>
        <a:bodyPr/>
        <a:lstStyle/>
        <a:p>
          <a:endParaRPr lang="en-US"/>
        </a:p>
      </dgm:t>
    </dgm:pt>
    <dgm:pt modelId="{B2635FA4-D5A9-4D76-AF57-8762D9FBD003}" type="sibTrans" cxnId="{4036E468-3050-4CB4-82D8-E952F4ECC25E}">
      <dgm:prSet/>
      <dgm:spPr/>
      <dgm:t>
        <a:bodyPr/>
        <a:lstStyle/>
        <a:p>
          <a:endParaRPr lang="en-US"/>
        </a:p>
      </dgm:t>
    </dgm:pt>
    <dgm:pt modelId="{3D758679-78AC-4F36-B7C2-B7F25C4A3755}">
      <dgm:prSet phldrT="[Text]" custT="1"/>
      <dgm:spPr/>
      <dgm:t>
        <a:bodyPr/>
        <a:lstStyle/>
        <a:p>
          <a:endParaRPr lang="en-US" sz="1100" dirty="0">
            <a:solidFill>
              <a:srgbClr val="00B050"/>
            </a:solidFill>
          </a:endParaRPr>
        </a:p>
      </dgm:t>
    </dgm:pt>
    <dgm:pt modelId="{48487ADE-AEE0-43DE-A7FC-D1944211403C}" type="parTrans" cxnId="{BF27E4E8-4EA4-4CA4-B5D2-1D2D13FD44CE}">
      <dgm:prSet/>
      <dgm:spPr/>
      <dgm:t>
        <a:bodyPr/>
        <a:lstStyle/>
        <a:p>
          <a:endParaRPr lang="en-US"/>
        </a:p>
      </dgm:t>
    </dgm:pt>
    <dgm:pt modelId="{A5FD33E0-2777-4671-9C02-65E4FAB40654}" type="sibTrans" cxnId="{BF27E4E8-4EA4-4CA4-B5D2-1D2D13FD44CE}">
      <dgm:prSet/>
      <dgm:spPr/>
      <dgm:t>
        <a:bodyPr/>
        <a:lstStyle/>
        <a:p>
          <a:endParaRPr lang="en-US"/>
        </a:p>
      </dgm:t>
    </dgm:pt>
    <dgm:pt modelId="{B0149934-6F7B-400F-B100-F2C018187448}">
      <dgm:prSet phldrT="[Text]" custT="1"/>
      <dgm:spPr/>
      <dgm:t>
        <a:bodyPr/>
        <a:lstStyle/>
        <a:p>
          <a:endParaRPr lang="en-US" sz="1100" dirty="0"/>
        </a:p>
      </dgm:t>
    </dgm:pt>
    <dgm:pt modelId="{2777969A-E196-4020-927B-9F9AB1E46398}" type="parTrans" cxnId="{FC25FAFE-4638-413D-9221-A222EAEC768A}">
      <dgm:prSet/>
      <dgm:spPr/>
      <dgm:t>
        <a:bodyPr/>
        <a:lstStyle/>
        <a:p>
          <a:endParaRPr lang="en-US"/>
        </a:p>
      </dgm:t>
    </dgm:pt>
    <dgm:pt modelId="{34D7D78A-7CF6-48F6-91F9-214E84091E5C}" type="sibTrans" cxnId="{FC25FAFE-4638-413D-9221-A222EAEC768A}">
      <dgm:prSet/>
      <dgm:spPr/>
      <dgm:t>
        <a:bodyPr/>
        <a:lstStyle/>
        <a:p>
          <a:endParaRPr lang="en-US"/>
        </a:p>
      </dgm:t>
    </dgm:pt>
    <dgm:pt modelId="{37EF6327-4ADC-4AFE-80BE-2E195B4C3AAD}">
      <dgm:prSet phldrT="[Text]" custT="1"/>
      <dgm:spPr/>
      <dgm:t>
        <a:bodyPr rIns="0"/>
        <a:lstStyle/>
        <a:p>
          <a:endParaRPr lang="en-US" sz="1100" dirty="0">
            <a:solidFill>
              <a:srgbClr val="00B050"/>
            </a:solidFill>
          </a:endParaRPr>
        </a:p>
      </dgm:t>
    </dgm:pt>
    <dgm:pt modelId="{FA74B726-2617-4F5D-A083-A16E44D9F86C}" type="parTrans" cxnId="{E1AE4A11-B109-4FC8-83FF-B56088D676D9}">
      <dgm:prSet/>
      <dgm:spPr/>
      <dgm:t>
        <a:bodyPr/>
        <a:lstStyle/>
        <a:p>
          <a:endParaRPr lang="en-US"/>
        </a:p>
      </dgm:t>
    </dgm:pt>
    <dgm:pt modelId="{A16E3543-E2B8-47BC-9253-EAB081F19E5B}" type="sibTrans" cxnId="{E1AE4A11-B109-4FC8-83FF-B56088D676D9}">
      <dgm:prSet/>
      <dgm:spPr/>
      <dgm:t>
        <a:bodyPr/>
        <a:lstStyle/>
        <a:p>
          <a:endParaRPr lang="en-US"/>
        </a:p>
      </dgm:t>
    </dgm:pt>
    <dgm:pt modelId="{04E21F0E-66BC-4EEA-897F-A92EE150D3D2}">
      <dgm:prSet phldrT="[Text]" custT="1"/>
      <dgm:spPr/>
      <dgm:t>
        <a:bodyPr rIns="0"/>
        <a:lstStyle/>
        <a:p>
          <a:endParaRPr lang="en-US" sz="1100" dirty="0">
            <a:solidFill>
              <a:srgbClr val="00B050"/>
            </a:solidFill>
          </a:endParaRPr>
        </a:p>
      </dgm:t>
    </dgm:pt>
    <dgm:pt modelId="{17189C46-E0EB-4931-A94F-38EA713FAD5E}" type="parTrans" cxnId="{2C7B4AA3-6CEA-4E94-9EB4-662A5BB83ED8}">
      <dgm:prSet/>
      <dgm:spPr/>
      <dgm:t>
        <a:bodyPr/>
        <a:lstStyle/>
        <a:p>
          <a:endParaRPr lang="en-US"/>
        </a:p>
      </dgm:t>
    </dgm:pt>
    <dgm:pt modelId="{243328E2-C059-4A3A-915F-3944B11B9EA0}" type="sibTrans" cxnId="{2C7B4AA3-6CEA-4E94-9EB4-662A5BB83ED8}">
      <dgm:prSet/>
      <dgm:spPr/>
      <dgm:t>
        <a:bodyPr/>
        <a:lstStyle/>
        <a:p>
          <a:endParaRPr lang="en-US"/>
        </a:p>
      </dgm:t>
    </dgm:pt>
    <dgm:pt modelId="{1AE587FB-EC47-4519-BE89-DB84CF875C67}">
      <dgm:prSet phldrT="[Text]" custT="1"/>
      <dgm:spPr/>
      <dgm:t>
        <a:bodyPr rIns="0"/>
        <a:lstStyle/>
        <a:p>
          <a:endParaRPr lang="en-US" sz="1100" dirty="0">
            <a:solidFill>
              <a:srgbClr val="00B050"/>
            </a:solidFill>
          </a:endParaRPr>
        </a:p>
      </dgm:t>
    </dgm:pt>
    <dgm:pt modelId="{24BD557D-F5B7-4BEA-8891-5EA6AD29B77A}" type="parTrans" cxnId="{1F1FD37A-F36C-4813-BAB1-136E0443F058}">
      <dgm:prSet/>
      <dgm:spPr/>
      <dgm:t>
        <a:bodyPr/>
        <a:lstStyle/>
        <a:p>
          <a:endParaRPr lang="en-US"/>
        </a:p>
      </dgm:t>
    </dgm:pt>
    <dgm:pt modelId="{6DB58E77-2333-42B4-BD4B-8768A609FC3E}" type="sibTrans" cxnId="{1F1FD37A-F36C-4813-BAB1-136E0443F058}">
      <dgm:prSet/>
      <dgm:spPr/>
      <dgm:t>
        <a:bodyPr/>
        <a:lstStyle/>
        <a:p>
          <a:endParaRPr lang="en-US"/>
        </a:p>
      </dgm:t>
    </dgm:pt>
    <dgm:pt modelId="{1ECEA109-D027-4C73-BEA2-EE5330D82BE3}">
      <dgm:prSet phldrT="[Text]" custT="1"/>
      <dgm:spPr/>
      <dgm:t>
        <a:bodyPr tIns="0"/>
        <a:lstStyle/>
        <a:p>
          <a:endParaRPr lang="en-US" sz="1100" dirty="0"/>
        </a:p>
      </dgm:t>
    </dgm:pt>
    <dgm:pt modelId="{CEFA3579-BDA9-468F-891D-CB7B27AA6B37}" type="parTrans" cxnId="{FACCEEF2-4E70-451E-964C-04466136701C}">
      <dgm:prSet/>
      <dgm:spPr/>
      <dgm:t>
        <a:bodyPr/>
        <a:lstStyle/>
        <a:p>
          <a:endParaRPr lang="en-US"/>
        </a:p>
      </dgm:t>
    </dgm:pt>
    <dgm:pt modelId="{032A997D-2F53-40B3-BE04-86914A9DFFE0}" type="sibTrans" cxnId="{FACCEEF2-4E70-451E-964C-04466136701C}">
      <dgm:prSet/>
      <dgm:spPr/>
      <dgm:t>
        <a:bodyPr/>
        <a:lstStyle/>
        <a:p>
          <a:endParaRPr lang="en-US"/>
        </a:p>
      </dgm:t>
    </dgm:pt>
    <dgm:pt modelId="{4D0C6912-34C4-4568-A018-7F8404A30937}">
      <dgm:prSet phldrT="[Text]" custT="1"/>
      <dgm:spPr/>
      <dgm:t>
        <a:bodyPr tIns="0"/>
        <a:lstStyle/>
        <a:p>
          <a:endParaRPr lang="en-US" sz="1100" dirty="0">
            <a:solidFill>
              <a:srgbClr val="00B050"/>
            </a:solidFill>
          </a:endParaRPr>
        </a:p>
      </dgm:t>
    </dgm:pt>
    <dgm:pt modelId="{F11DDC36-7F5B-4D3E-9946-24684603B290}" type="parTrans" cxnId="{7D875311-101A-4C41-9A19-85DF16EC683D}">
      <dgm:prSet/>
      <dgm:spPr/>
      <dgm:t>
        <a:bodyPr/>
        <a:lstStyle/>
        <a:p>
          <a:endParaRPr lang="en-US"/>
        </a:p>
      </dgm:t>
    </dgm:pt>
    <dgm:pt modelId="{9D62B0DF-A3EF-48CF-9F4A-D13849E1621D}" type="sibTrans" cxnId="{7D875311-101A-4C41-9A19-85DF16EC683D}">
      <dgm:prSet/>
      <dgm:spPr/>
      <dgm:t>
        <a:bodyPr/>
        <a:lstStyle/>
        <a:p>
          <a:endParaRPr lang="en-US"/>
        </a:p>
      </dgm:t>
    </dgm:pt>
    <dgm:pt modelId="{3F1FE018-2F0D-4E36-9C5C-7BE1D9D8366F}" type="pres">
      <dgm:prSet presAssocID="{CB13336D-58FD-4ED5-B332-6464DC155593}" presName="cycleMatrixDiagram" presStyleCnt="0">
        <dgm:presLayoutVars>
          <dgm:chMax val="1"/>
          <dgm:dir/>
          <dgm:animLvl val="lvl"/>
          <dgm:resizeHandles val="exact"/>
        </dgm:presLayoutVars>
      </dgm:prSet>
      <dgm:spPr/>
    </dgm:pt>
    <dgm:pt modelId="{8C1937E7-E211-4734-A261-A5C3155A63CB}" type="pres">
      <dgm:prSet presAssocID="{CB13336D-58FD-4ED5-B332-6464DC155593}" presName="children" presStyleCnt="0"/>
      <dgm:spPr/>
    </dgm:pt>
    <dgm:pt modelId="{6E558309-BCEA-4B6D-B340-CB7B8D129DE5}" type="pres">
      <dgm:prSet presAssocID="{CB13336D-58FD-4ED5-B332-6464DC155593}" presName="child1group" presStyleCnt="0"/>
      <dgm:spPr/>
    </dgm:pt>
    <dgm:pt modelId="{A18C6832-C935-411F-B344-129628BEA2F5}" type="pres">
      <dgm:prSet presAssocID="{CB13336D-58FD-4ED5-B332-6464DC155593}" presName="child1" presStyleLbl="bgAcc1" presStyleIdx="0" presStyleCnt="4" custScaleX="153896" custScaleY="125571" custLinFactNeighborX="-33316" custLinFactNeighborY="20455"/>
      <dgm:spPr/>
    </dgm:pt>
    <dgm:pt modelId="{03C3899C-B4B4-40A6-A212-D3A4E1573094}" type="pres">
      <dgm:prSet presAssocID="{CB13336D-58FD-4ED5-B332-6464DC155593}" presName="child1Text" presStyleLbl="bgAcc1" presStyleIdx="0" presStyleCnt="4">
        <dgm:presLayoutVars>
          <dgm:bulletEnabled val="1"/>
        </dgm:presLayoutVars>
      </dgm:prSet>
      <dgm:spPr/>
    </dgm:pt>
    <dgm:pt modelId="{E10074EC-EEB6-4C18-9B70-3A5D1186E559}" type="pres">
      <dgm:prSet presAssocID="{CB13336D-58FD-4ED5-B332-6464DC155593}" presName="child2group" presStyleCnt="0"/>
      <dgm:spPr/>
    </dgm:pt>
    <dgm:pt modelId="{9B7E7383-EE5B-425B-BE72-1505231E9464}" type="pres">
      <dgm:prSet presAssocID="{CB13336D-58FD-4ED5-B332-6464DC155593}" presName="child2" presStyleLbl="bgAcc1" presStyleIdx="1" presStyleCnt="4" custScaleX="200632" custScaleY="128137" custLinFactNeighborX="42706" custLinFactNeighborY="20455"/>
      <dgm:spPr/>
    </dgm:pt>
    <dgm:pt modelId="{CAD5C84E-6334-417E-8131-174746ECF844}" type="pres">
      <dgm:prSet presAssocID="{CB13336D-58FD-4ED5-B332-6464DC155593}" presName="child2Text" presStyleLbl="bgAcc1" presStyleIdx="1" presStyleCnt="4">
        <dgm:presLayoutVars>
          <dgm:bulletEnabled val="1"/>
        </dgm:presLayoutVars>
      </dgm:prSet>
      <dgm:spPr/>
    </dgm:pt>
    <dgm:pt modelId="{4C161DE6-FB46-4F7D-9579-F450D6783437}" type="pres">
      <dgm:prSet presAssocID="{CB13336D-58FD-4ED5-B332-6464DC155593}" presName="child3group" presStyleCnt="0"/>
      <dgm:spPr/>
    </dgm:pt>
    <dgm:pt modelId="{C6242E26-2931-46B7-9715-31CB35B2ABAC}" type="pres">
      <dgm:prSet presAssocID="{CB13336D-58FD-4ED5-B332-6464DC155593}" presName="child3" presStyleLbl="bgAcc1" presStyleIdx="2" presStyleCnt="4" custScaleX="170286" custScaleY="141368" custLinFactNeighborX="41374" custLinFactNeighborY="-25828"/>
      <dgm:spPr/>
    </dgm:pt>
    <dgm:pt modelId="{D1220C4F-7490-4345-B009-8F8ADFEAAB49}" type="pres">
      <dgm:prSet presAssocID="{CB13336D-58FD-4ED5-B332-6464DC155593}" presName="child3Text" presStyleLbl="bgAcc1" presStyleIdx="2" presStyleCnt="4">
        <dgm:presLayoutVars>
          <dgm:bulletEnabled val="1"/>
        </dgm:presLayoutVars>
      </dgm:prSet>
      <dgm:spPr/>
    </dgm:pt>
    <dgm:pt modelId="{0B43DDFE-2C1E-45F3-835D-3EA2BDEA6C22}" type="pres">
      <dgm:prSet presAssocID="{CB13336D-58FD-4ED5-B332-6464DC155593}" presName="child4group" presStyleCnt="0"/>
      <dgm:spPr/>
    </dgm:pt>
    <dgm:pt modelId="{A2911F57-6D2F-4496-918E-0E2E0F98C8C3}" type="pres">
      <dgm:prSet presAssocID="{CB13336D-58FD-4ED5-B332-6464DC155593}" presName="child4" presStyleLbl="bgAcc1" presStyleIdx="3" presStyleCnt="4" custScaleX="170850" custScaleY="123704" custLinFactNeighborX="-35531" custLinFactNeighborY="-27932"/>
      <dgm:spPr/>
    </dgm:pt>
    <dgm:pt modelId="{ABDD2183-0D79-43D1-A664-1AEF9CFC17C4}" type="pres">
      <dgm:prSet presAssocID="{CB13336D-58FD-4ED5-B332-6464DC155593}" presName="child4Text" presStyleLbl="bgAcc1" presStyleIdx="3" presStyleCnt="4">
        <dgm:presLayoutVars>
          <dgm:bulletEnabled val="1"/>
        </dgm:presLayoutVars>
      </dgm:prSet>
      <dgm:spPr/>
    </dgm:pt>
    <dgm:pt modelId="{A952D747-3624-4E88-8D94-5A7EB0D967E6}" type="pres">
      <dgm:prSet presAssocID="{CB13336D-58FD-4ED5-B332-6464DC155593}" presName="childPlaceholder" presStyleCnt="0"/>
      <dgm:spPr/>
    </dgm:pt>
    <dgm:pt modelId="{4AA71D59-75DC-49DF-AB7B-B6535BE9DFCD}" type="pres">
      <dgm:prSet presAssocID="{CB13336D-58FD-4ED5-B332-6464DC155593}" presName="circle" presStyleCnt="0"/>
      <dgm:spPr/>
    </dgm:pt>
    <dgm:pt modelId="{0F2AD5ED-B70E-4B7C-AA1C-2E3071213DD3}" type="pres">
      <dgm:prSet presAssocID="{CB13336D-58FD-4ED5-B332-6464DC155593}" presName="quadrant1" presStyleLbl="node1" presStyleIdx="0" presStyleCnt="4" custLinFactNeighborY="1489">
        <dgm:presLayoutVars>
          <dgm:chMax val="1"/>
          <dgm:bulletEnabled val="1"/>
        </dgm:presLayoutVars>
      </dgm:prSet>
      <dgm:spPr/>
    </dgm:pt>
    <dgm:pt modelId="{ACA8B18B-155F-4F94-8A62-54A9EF49BDE3}" type="pres">
      <dgm:prSet presAssocID="{CB13336D-58FD-4ED5-B332-6464DC155593}" presName="quadrant2" presStyleLbl="node1" presStyleIdx="1" presStyleCnt="4">
        <dgm:presLayoutVars>
          <dgm:chMax val="1"/>
          <dgm:bulletEnabled val="1"/>
        </dgm:presLayoutVars>
      </dgm:prSet>
      <dgm:spPr/>
    </dgm:pt>
    <dgm:pt modelId="{4F8AD0BB-F4CF-44AA-B516-8B55F56A3B79}" type="pres">
      <dgm:prSet presAssocID="{CB13336D-58FD-4ED5-B332-6464DC155593}" presName="quadrant3" presStyleLbl="node1" presStyleIdx="2" presStyleCnt="4">
        <dgm:presLayoutVars>
          <dgm:chMax val="1"/>
          <dgm:bulletEnabled val="1"/>
        </dgm:presLayoutVars>
      </dgm:prSet>
      <dgm:spPr/>
    </dgm:pt>
    <dgm:pt modelId="{C35552DB-D8CC-4BE1-8173-46E7F3101D43}" type="pres">
      <dgm:prSet presAssocID="{CB13336D-58FD-4ED5-B332-6464DC155593}" presName="quadrant4" presStyleLbl="node1" presStyleIdx="3" presStyleCnt="4">
        <dgm:presLayoutVars>
          <dgm:chMax val="1"/>
          <dgm:bulletEnabled val="1"/>
        </dgm:presLayoutVars>
      </dgm:prSet>
      <dgm:spPr/>
    </dgm:pt>
    <dgm:pt modelId="{2D396291-39C7-41A7-9277-124F5E098FEB}" type="pres">
      <dgm:prSet presAssocID="{CB13336D-58FD-4ED5-B332-6464DC155593}" presName="quadrantPlaceholder" presStyleCnt="0"/>
      <dgm:spPr/>
    </dgm:pt>
    <dgm:pt modelId="{4B63403C-5785-4E8A-A303-29C40186A0E2}" type="pres">
      <dgm:prSet presAssocID="{CB13336D-58FD-4ED5-B332-6464DC155593}" presName="center1" presStyleLbl="fgShp" presStyleIdx="0" presStyleCnt="2"/>
      <dgm:spPr/>
    </dgm:pt>
    <dgm:pt modelId="{FEED0624-4ADA-4FC2-B7B3-BFAE73B1DA30}" type="pres">
      <dgm:prSet presAssocID="{CB13336D-58FD-4ED5-B332-6464DC155593}" presName="center2" presStyleLbl="fgShp" presStyleIdx="1" presStyleCnt="2"/>
      <dgm:spPr/>
    </dgm:pt>
  </dgm:ptLst>
  <dgm:cxnLst>
    <dgm:cxn modelId="{56F10300-C8F8-4495-B21E-AB37DD09E889}" srcId="{CB13336D-58FD-4ED5-B332-6464DC155593}" destId="{27FD0F5B-D557-4118-B04C-2223D6838341}" srcOrd="3" destOrd="0" parTransId="{E6BE5E8E-D4DC-4139-8932-F6A0DC33A7EE}" sibTransId="{73DCF6E1-AD2D-4AC4-9F59-25EE341021AC}"/>
    <dgm:cxn modelId="{942C2E04-D6A7-47FB-A146-DAE545FA850E}" type="presOf" srcId="{F2B62628-F3F4-4FE9-9D6D-65768A46E79D}" destId="{CAD5C84E-6334-417E-8131-174746ECF844}" srcOrd="1" destOrd="0" presId="urn:microsoft.com/office/officeart/2005/8/layout/cycle4"/>
    <dgm:cxn modelId="{DAC7AE0A-0F65-4E9D-8E75-43BDE3739EB7}" type="presOf" srcId="{42C2C309-EA17-4E6D-818D-50368C00C043}" destId="{ABDD2183-0D79-43D1-A664-1AEF9CFC17C4}" srcOrd="1" destOrd="2" presId="urn:microsoft.com/office/officeart/2005/8/layout/cycle4"/>
    <dgm:cxn modelId="{01F20D0D-DB3A-4B7F-AE4F-70E278F3D935}" srcId="{CB13336D-58FD-4ED5-B332-6464DC155593}" destId="{3843052B-B10C-4466-B053-27D3B1A30D8B}" srcOrd="1" destOrd="0" parTransId="{3F3459EC-81D0-4E98-A683-3C09E016E0ED}" sibTransId="{213FC1E2-1369-4644-8391-37760E3DE896}"/>
    <dgm:cxn modelId="{E1AE4A11-B109-4FC8-83FF-B56088D676D9}" srcId="{B823EC84-BD9D-4D55-89C5-4B24FB3347BB}" destId="{37EF6327-4ADC-4AFE-80BE-2E195B4C3AAD}" srcOrd="1" destOrd="0" parTransId="{FA74B726-2617-4F5D-A083-A16E44D9F86C}" sibTransId="{A16E3543-E2B8-47BC-9253-EAB081F19E5B}"/>
    <dgm:cxn modelId="{7D875311-101A-4C41-9A19-85DF16EC683D}" srcId="{27FD0F5B-D557-4118-B04C-2223D6838341}" destId="{4D0C6912-34C4-4568-A018-7F8404A30937}" srcOrd="3" destOrd="0" parTransId="{F11DDC36-7F5B-4D3E-9946-24684603B290}" sibTransId="{9D62B0DF-A3EF-48CF-9F4A-D13849E1621D}"/>
    <dgm:cxn modelId="{8A4F5715-2FB3-43CE-A6CA-4D728669D21D}" srcId="{27FD0F5B-D557-4118-B04C-2223D6838341}" destId="{42C2C309-EA17-4E6D-818D-50368C00C043}" srcOrd="2" destOrd="0" parTransId="{9EBFFCD2-AB0F-4E50-B518-CDB7D4817E10}" sibTransId="{7DEA8C15-FBA8-486F-93E5-2D03B0687E52}"/>
    <dgm:cxn modelId="{D2EEBD19-AEC9-4D4C-AF1E-D4DDAA7F6358}" srcId="{928CAEA1-8479-4633-AB39-D5593D8F2971}" destId="{1531F93E-D289-4802-B469-EBE3018B7CAC}" srcOrd="5" destOrd="0" parTransId="{428F837F-3219-4C61-A5AB-F9B8672A4796}" sibTransId="{3A089574-1BBC-4798-BA3E-E6FADF3B6E34}"/>
    <dgm:cxn modelId="{8019421B-13EB-43F2-83DF-ADF98DDADF67}" type="presOf" srcId="{1531F93E-D289-4802-B469-EBE3018B7CAC}" destId="{03C3899C-B4B4-40A6-A212-D3A4E1573094}" srcOrd="1" destOrd="5" presId="urn:microsoft.com/office/officeart/2005/8/layout/cycle4"/>
    <dgm:cxn modelId="{AE0ADC1B-7A12-4E1C-83E8-C4F0A3D6A251}" srcId="{27FD0F5B-D557-4118-B04C-2223D6838341}" destId="{744C5BC2-328E-4CB5-A795-D79CD4C9121F}" srcOrd="4" destOrd="0" parTransId="{4BDE9E3F-7E9F-4887-86EE-57147C63B334}" sibTransId="{545C99AF-4604-486F-8265-2EAF3AF8CCB1}"/>
    <dgm:cxn modelId="{343E501C-BF3E-4CD2-AB18-1D0B99DFBBC8}" type="presOf" srcId="{3CDF1890-DA65-40F8-B98B-E414F19E0ED1}" destId="{03C3899C-B4B4-40A6-A212-D3A4E1573094}" srcOrd="1" destOrd="1" presId="urn:microsoft.com/office/officeart/2005/8/layout/cycle4"/>
    <dgm:cxn modelId="{D07AE520-589A-468F-B3CF-6CCC9139D586}" srcId="{3843052B-B10C-4466-B053-27D3B1A30D8B}" destId="{BF27EF58-AF77-4095-9FCD-46CDBC95618E}" srcOrd="2" destOrd="0" parTransId="{D0BBAFE7-5E58-4C2E-BA0C-72ECE8CBFA7B}" sibTransId="{F3A7CE5A-88A9-4E44-9C33-4020C239B5E1}"/>
    <dgm:cxn modelId="{CE1FB821-3CB5-4A09-89FA-1AFE98935D0B}" type="presOf" srcId="{D94A3F3E-7884-4FCE-9A64-B1BCD1B82E45}" destId="{A18C6832-C935-411F-B344-129628BEA2F5}" srcOrd="0" destOrd="4" presId="urn:microsoft.com/office/officeart/2005/8/layout/cycle4"/>
    <dgm:cxn modelId="{9658C52E-38EB-4ADB-B761-654AA89D4658}" type="presOf" srcId="{2B18C0A1-28FC-4789-87AA-7EA883ECD79F}" destId="{CAD5C84E-6334-417E-8131-174746ECF844}" srcOrd="1" destOrd="4" presId="urn:microsoft.com/office/officeart/2005/8/layout/cycle4"/>
    <dgm:cxn modelId="{66AE5734-3A87-4929-9842-E781F9268D33}" type="presOf" srcId="{219B0306-CACA-4084-A2FD-C9789A79545F}" destId="{A18C6832-C935-411F-B344-129628BEA2F5}" srcOrd="0" destOrd="2" presId="urn:microsoft.com/office/officeart/2005/8/layout/cycle4"/>
    <dgm:cxn modelId="{43155F38-457A-4C4E-BCAC-1BF26F221A8C}" srcId="{CB13336D-58FD-4ED5-B332-6464DC155593}" destId="{B823EC84-BD9D-4D55-89C5-4B24FB3347BB}" srcOrd="2" destOrd="0" parTransId="{B10A7ED9-EE32-4E0B-B305-05C7E56460FC}" sibTransId="{B6A5038E-F589-4EB8-8837-806ECE2C6468}"/>
    <dgm:cxn modelId="{FCCAFD3F-0A4D-4C27-B42C-BD389DD6F7FC}" type="presOf" srcId="{721157D2-48F2-4F31-A674-1EB591A5CD1E}" destId="{03C3899C-B4B4-40A6-A212-D3A4E1573094}" srcOrd="1" destOrd="0" presId="urn:microsoft.com/office/officeart/2005/8/layout/cycle4"/>
    <dgm:cxn modelId="{CF6E7C40-CD4E-45EE-80F9-EE545670B9CE}" srcId="{928CAEA1-8479-4633-AB39-D5593D8F2971}" destId="{D94A3F3E-7884-4FCE-9A64-B1BCD1B82E45}" srcOrd="4" destOrd="0" parTransId="{C921E085-FF35-4D85-B76C-9B5AA7C48686}" sibTransId="{67356B80-BA04-4546-9520-83AE1C98A405}"/>
    <dgm:cxn modelId="{0C837F41-ABFD-4750-BD28-CB239F23CB91}" type="presOf" srcId="{B1E5D39C-326D-403D-BA93-F62E4641D4C0}" destId="{D1220C4F-7490-4345-B009-8F8ADFEAAB49}" srcOrd="1" destOrd="4" presId="urn:microsoft.com/office/officeart/2005/8/layout/cycle4"/>
    <dgm:cxn modelId="{2829A241-90C6-4401-AFD3-39E2AA8F7C3B}" type="presOf" srcId="{2D9D61E2-724F-481B-BA61-44A16E017C10}" destId="{C6242E26-2931-46B7-9715-31CB35B2ABAC}" srcOrd="0" destOrd="2" presId="urn:microsoft.com/office/officeart/2005/8/layout/cycle4"/>
    <dgm:cxn modelId="{B8AB1244-9340-4283-936E-A1B9A03BB1E6}" type="presOf" srcId="{744C5BC2-328E-4CB5-A795-D79CD4C9121F}" destId="{ABDD2183-0D79-43D1-A664-1AEF9CFC17C4}" srcOrd="1" destOrd="4" presId="urn:microsoft.com/office/officeart/2005/8/layout/cycle4"/>
    <dgm:cxn modelId="{70119F4C-2404-4237-A2C1-122CE65B8409}" type="presOf" srcId="{2B18C0A1-28FC-4789-87AA-7EA883ECD79F}" destId="{9B7E7383-EE5B-425B-BE72-1505231E9464}" srcOrd="0" destOrd="4" presId="urn:microsoft.com/office/officeart/2005/8/layout/cycle4"/>
    <dgm:cxn modelId="{97C53C4F-E0DF-4E95-82DD-E85A2F86860B}" type="presOf" srcId="{BF27EF58-AF77-4095-9FCD-46CDBC95618E}" destId="{9B7E7383-EE5B-425B-BE72-1505231E9464}" srcOrd="0" destOrd="2" presId="urn:microsoft.com/office/officeart/2005/8/layout/cycle4"/>
    <dgm:cxn modelId="{2CB1F554-DF20-4118-99C0-EB577D06859F}" type="presOf" srcId="{4D0C6912-34C4-4568-A018-7F8404A30937}" destId="{A2911F57-6D2F-4496-918E-0E2E0F98C8C3}" srcOrd="0" destOrd="3" presId="urn:microsoft.com/office/officeart/2005/8/layout/cycle4"/>
    <dgm:cxn modelId="{D4847155-CFF0-4546-B144-9EA39CD34257}" type="presOf" srcId="{219B0306-CACA-4084-A2FD-C9789A79545F}" destId="{03C3899C-B4B4-40A6-A212-D3A4E1573094}" srcOrd="1" destOrd="2" presId="urn:microsoft.com/office/officeart/2005/8/layout/cycle4"/>
    <dgm:cxn modelId="{EA5EB658-77D8-48C0-A727-DEADDD4C4820}" type="presOf" srcId="{3843052B-B10C-4466-B053-27D3B1A30D8B}" destId="{ACA8B18B-155F-4F94-8A62-54A9EF49BDE3}" srcOrd="0" destOrd="0" presId="urn:microsoft.com/office/officeart/2005/8/layout/cycle4"/>
    <dgm:cxn modelId="{78F9C160-B85A-4D9C-8D27-314AB6532F86}" type="presOf" srcId="{B0149934-6F7B-400F-B100-F2C018187448}" destId="{CAD5C84E-6334-417E-8131-174746ECF844}" srcOrd="1" destOrd="5" presId="urn:microsoft.com/office/officeart/2005/8/layout/cycle4"/>
    <dgm:cxn modelId="{D8FC7861-5D79-4921-BA31-E14EE525DEA7}" srcId="{928CAEA1-8479-4633-AB39-D5593D8F2971}" destId="{721157D2-48F2-4F31-A674-1EB591A5CD1E}" srcOrd="0" destOrd="0" parTransId="{E4CDAF50-D0B6-477A-BE0E-312EC3DE08CA}" sibTransId="{0E2267AF-F4CC-45B2-AA03-156286134518}"/>
    <dgm:cxn modelId="{9B80B261-2A11-4392-885D-3F9FD58A13D9}" srcId="{B823EC84-BD9D-4D55-89C5-4B24FB3347BB}" destId="{F810E5D7-F5C4-4AF2-BC89-7789DDF1DDFC}" srcOrd="0" destOrd="0" parTransId="{ECE6AD31-07EC-4C0D-9FA1-EECF4BDA4BF0}" sibTransId="{8309AC58-B6FA-4568-B75D-9846D38EE2A0}"/>
    <dgm:cxn modelId="{99AF4668-410D-4207-ACBA-B4562E8AD494}" type="presOf" srcId="{F2B62628-F3F4-4FE9-9D6D-65768A46E79D}" destId="{9B7E7383-EE5B-425B-BE72-1505231E9464}" srcOrd="0" destOrd="0" presId="urn:microsoft.com/office/officeart/2005/8/layout/cycle4"/>
    <dgm:cxn modelId="{4036E468-3050-4CB4-82D8-E952F4ECC25E}" srcId="{3843052B-B10C-4466-B053-27D3B1A30D8B}" destId="{3F1F83B5-4095-4229-8B0A-66CD9C9C9D97}" srcOrd="1" destOrd="0" parTransId="{FF47A99E-0FE3-45CF-B628-C7C63BA60BAE}" sibTransId="{B2635FA4-D5A9-4D76-AF57-8762D9FBD003}"/>
    <dgm:cxn modelId="{1B28D372-84E1-4FF6-9E76-7702FA4C836C}" type="presOf" srcId="{4D0C6912-34C4-4568-A018-7F8404A30937}" destId="{ABDD2183-0D79-43D1-A664-1AEF9CFC17C4}" srcOrd="1" destOrd="3" presId="urn:microsoft.com/office/officeart/2005/8/layout/cycle4"/>
    <dgm:cxn modelId="{574B5D75-A6BE-42C3-B8F4-7D9D440D230B}" type="presOf" srcId="{B823EC84-BD9D-4D55-89C5-4B24FB3347BB}" destId="{4F8AD0BB-F4CF-44AA-B516-8B55F56A3B79}" srcOrd="0" destOrd="0" presId="urn:microsoft.com/office/officeart/2005/8/layout/cycle4"/>
    <dgm:cxn modelId="{AC8C087A-FFD3-4AD3-9F11-37C88BFECEC5}" type="presOf" srcId="{B2347FC2-4121-41FA-870A-44AA25A41E3B}" destId="{A18C6832-C935-411F-B344-129628BEA2F5}" srcOrd="0" destOrd="3" presId="urn:microsoft.com/office/officeart/2005/8/layout/cycle4"/>
    <dgm:cxn modelId="{1F1FD37A-F36C-4813-BAB1-136E0443F058}" srcId="{B823EC84-BD9D-4D55-89C5-4B24FB3347BB}" destId="{1AE587FB-EC47-4519-BE89-DB84CF875C67}" srcOrd="5" destOrd="0" parTransId="{24BD557D-F5B7-4BEA-8891-5EA6AD29B77A}" sibTransId="{6DB58E77-2333-42B4-BD4B-8768A609FC3E}"/>
    <dgm:cxn modelId="{A575417C-99F9-43CF-ABCF-FBA770F5A435}" type="presOf" srcId="{B99FD86B-64A6-49BC-992F-3D7581B8CEEA}" destId="{A2911F57-6D2F-4496-918E-0E2E0F98C8C3}" srcOrd="0" destOrd="0" presId="urn:microsoft.com/office/officeart/2005/8/layout/cycle4"/>
    <dgm:cxn modelId="{760E507C-F59A-4F22-B8AF-C8E470D66997}" type="presOf" srcId="{DC36342C-9CF4-4DE7-8183-298EE23C2484}" destId="{A18C6832-C935-411F-B344-129628BEA2F5}" srcOrd="0" destOrd="6" presId="urn:microsoft.com/office/officeart/2005/8/layout/cycle4"/>
    <dgm:cxn modelId="{3C89C37C-2FF6-4261-83A6-34EE8116AFC9}" type="presOf" srcId="{F810E5D7-F5C4-4AF2-BC89-7789DDF1DDFC}" destId="{C6242E26-2931-46B7-9715-31CB35B2ABAC}" srcOrd="0" destOrd="0" presId="urn:microsoft.com/office/officeart/2005/8/layout/cycle4"/>
    <dgm:cxn modelId="{ABA03881-934D-4EE9-A0B4-FAC9D8CB91F3}" type="presOf" srcId="{744C5BC2-328E-4CB5-A795-D79CD4C9121F}" destId="{A2911F57-6D2F-4496-918E-0E2E0F98C8C3}" srcOrd="0" destOrd="4" presId="urn:microsoft.com/office/officeart/2005/8/layout/cycle4"/>
    <dgm:cxn modelId="{6E3DD282-F9E1-4A00-8715-9A9BA4E92D8C}" type="presOf" srcId="{CB13336D-58FD-4ED5-B332-6464DC155593}" destId="{3F1FE018-2F0D-4E36-9C5C-7BE1D9D8366F}" srcOrd="0" destOrd="0" presId="urn:microsoft.com/office/officeart/2005/8/layout/cycle4"/>
    <dgm:cxn modelId="{D336BA83-D63F-422F-A954-F6C40329E816}" type="presOf" srcId="{B0149934-6F7B-400F-B100-F2C018187448}" destId="{9B7E7383-EE5B-425B-BE72-1505231E9464}" srcOrd="0" destOrd="5" presId="urn:microsoft.com/office/officeart/2005/8/layout/cycle4"/>
    <dgm:cxn modelId="{BAFD7A84-61D8-4942-941A-595E67708E17}" srcId="{3843052B-B10C-4466-B053-27D3B1A30D8B}" destId="{6185D02A-0652-4E33-A46B-D72E97ED4A1A}" srcOrd="6" destOrd="0" parTransId="{EB029A30-C8EB-4482-B5E9-C96052853DAB}" sibTransId="{5D0892C6-8101-4F74-9E1F-201200830136}"/>
    <dgm:cxn modelId="{18C1A985-2F32-4DC1-8FEB-DF4B5B8B2382}" type="presOf" srcId="{37EF6327-4ADC-4AFE-80BE-2E195B4C3AAD}" destId="{D1220C4F-7490-4345-B009-8F8ADFEAAB49}" srcOrd="1" destOrd="1" presId="urn:microsoft.com/office/officeart/2005/8/layout/cycle4"/>
    <dgm:cxn modelId="{50F40588-F434-4AF2-B23E-496DDCE40A02}" type="presOf" srcId="{B1E5D39C-326D-403D-BA93-F62E4641D4C0}" destId="{C6242E26-2931-46B7-9715-31CB35B2ABAC}" srcOrd="0" destOrd="4" presId="urn:microsoft.com/office/officeart/2005/8/layout/cycle4"/>
    <dgm:cxn modelId="{31DB2888-5882-4F85-86C5-1F6585A5A7B8}" srcId="{928CAEA1-8479-4633-AB39-D5593D8F2971}" destId="{B2347FC2-4121-41FA-870A-44AA25A41E3B}" srcOrd="3" destOrd="0" parTransId="{04CD9141-5178-446A-98EE-8501BAE038D6}" sibTransId="{2D4BEEF3-ECAA-4FB1-82B1-27BEFB1F6310}"/>
    <dgm:cxn modelId="{BDBFC98B-07EC-453A-8994-652913B28EF6}" srcId="{928CAEA1-8479-4633-AB39-D5593D8F2971}" destId="{DC36342C-9CF4-4DE7-8183-298EE23C2484}" srcOrd="6" destOrd="0" parTransId="{B4B6E680-ADDB-4766-B2D9-E397B7B76173}" sibTransId="{9098E4F0-5C72-43F6-ADD1-CFB17B3D8F24}"/>
    <dgm:cxn modelId="{A6C67E8D-C32A-4182-BA2D-297C44F02B0E}" srcId="{928CAEA1-8479-4633-AB39-D5593D8F2971}" destId="{219B0306-CACA-4084-A2FD-C9789A79545F}" srcOrd="2" destOrd="0" parTransId="{38B00757-6D74-42E0-89FF-34CCC39FB5F0}" sibTransId="{3647E79F-8544-4682-85CA-A6A1A5CDB3EE}"/>
    <dgm:cxn modelId="{C04EF690-F76D-4CAB-884D-266B505675F6}" type="presOf" srcId="{D94A3F3E-7884-4FCE-9A64-B1BCD1B82E45}" destId="{03C3899C-B4B4-40A6-A212-D3A4E1573094}" srcOrd="1" destOrd="4" presId="urn:microsoft.com/office/officeart/2005/8/layout/cycle4"/>
    <dgm:cxn modelId="{7C990C91-074B-4EDC-AED1-87E577318253}" srcId="{3843052B-B10C-4466-B053-27D3B1A30D8B}" destId="{F2B62628-F3F4-4FE9-9D6D-65768A46E79D}" srcOrd="0" destOrd="0" parTransId="{C3E82D79-C091-4EE4-BDA8-E49A96C77904}" sibTransId="{D42F9D9D-4053-410D-BC33-0E1ED7AE347C}"/>
    <dgm:cxn modelId="{3229A991-E2C5-4C8C-AC22-6DEA1AF1274D}" type="presOf" srcId="{6185D02A-0652-4E33-A46B-D72E97ED4A1A}" destId="{9B7E7383-EE5B-425B-BE72-1505231E9464}" srcOrd="0" destOrd="6" presId="urn:microsoft.com/office/officeart/2005/8/layout/cycle4"/>
    <dgm:cxn modelId="{79A4D697-35F9-42C6-9B90-0087625B88F7}" type="presOf" srcId="{1ECEA109-D027-4C73-BEA2-EE5330D82BE3}" destId="{A2911F57-6D2F-4496-918E-0E2E0F98C8C3}" srcOrd="0" destOrd="1" presId="urn:microsoft.com/office/officeart/2005/8/layout/cycle4"/>
    <dgm:cxn modelId="{D04ED099-E265-4B4F-A1B9-2CCD48C23A93}" type="presOf" srcId="{3CDF1890-DA65-40F8-B98B-E414F19E0ED1}" destId="{A18C6832-C935-411F-B344-129628BEA2F5}" srcOrd="0" destOrd="1" presId="urn:microsoft.com/office/officeart/2005/8/layout/cycle4"/>
    <dgm:cxn modelId="{BA543A9A-35B8-4AA4-BC87-72FA758B5882}" type="presOf" srcId="{04E21F0E-66BC-4EEA-897F-A92EE150D3D2}" destId="{C6242E26-2931-46B7-9715-31CB35B2ABAC}" srcOrd="0" destOrd="3" presId="urn:microsoft.com/office/officeart/2005/8/layout/cycle4"/>
    <dgm:cxn modelId="{50C05D9E-B2BA-43AA-A66C-3BB7B12E2524}" type="presOf" srcId="{3F1F83B5-4095-4229-8B0A-66CD9C9C9D97}" destId="{9B7E7383-EE5B-425B-BE72-1505231E9464}" srcOrd="0" destOrd="1" presId="urn:microsoft.com/office/officeart/2005/8/layout/cycle4"/>
    <dgm:cxn modelId="{AA1AF3A0-C8F3-4831-98BA-F72F77E82700}" type="presOf" srcId="{928CAEA1-8479-4633-AB39-D5593D8F2971}" destId="{0F2AD5ED-B70E-4B7C-AA1C-2E3071213DD3}" srcOrd="0" destOrd="0" presId="urn:microsoft.com/office/officeart/2005/8/layout/cycle4"/>
    <dgm:cxn modelId="{2C7B4AA3-6CEA-4E94-9EB4-662A5BB83ED8}" srcId="{B823EC84-BD9D-4D55-89C5-4B24FB3347BB}" destId="{04E21F0E-66BC-4EEA-897F-A92EE150D3D2}" srcOrd="3" destOrd="0" parTransId="{17189C46-E0EB-4931-A94F-38EA713FAD5E}" sibTransId="{243328E2-C059-4A3A-915F-3944B11B9EA0}"/>
    <dgm:cxn modelId="{3A5AD8A6-85C7-478F-A723-53AD1B885889}" type="presOf" srcId="{3D758679-78AC-4F36-B7C2-B7F25C4A3755}" destId="{9B7E7383-EE5B-425B-BE72-1505231E9464}" srcOrd="0" destOrd="3" presId="urn:microsoft.com/office/officeart/2005/8/layout/cycle4"/>
    <dgm:cxn modelId="{5B5EC0AA-3E1A-44A1-9F51-5F94F0E56930}" type="presOf" srcId="{04E21F0E-66BC-4EEA-897F-A92EE150D3D2}" destId="{D1220C4F-7490-4345-B009-8F8ADFEAAB49}" srcOrd="1" destOrd="3" presId="urn:microsoft.com/office/officeart/2005/8/layout/cycle4"/>
    <dgm:cxn modelId="{E6B6CBAA-C674-4088-AA94-43568C0E0AAF}" type="presOf" srcId="{DC36342C-9CF4-4DE7-8183-298EE23C2484}" destId="{03C3899C-B4B4-40A6-A212-D3A4E1573094}" srcOrd="1" destOrd="6" presId="urn:microsoft.com/office/officeart/2005/8/layout/cycle4"/>
    <dgm:cxn modelId="{272C5DAE-FB1A-4CB4-B309-95D872EC43A1}" srcId="{CB13336D-58FD-4ED5-B332-6464DC155593}" destId="{928CAEA1-8479-4633-AB39-D5593D8F2971}" srcOrd="0" destOrd="0" parTransId="{7CF5E34A-370E-428E-A43F-B04525F92C78}" sibTransId="{ECE7A6FD-EA05-442B-89F1-A73EB4B31BC7}"/>
    <dgm:cxn modelId="{EC2648B8-8452-479B-8724-AA0271DCA8D5}" type="presOf" srcId="{27FD0F5B-D557-4118-B04C-2223D6838341}" destId="{C35552DB-D8CC-4BE1-8173-46E7F3101D43}" srcOrd="0" destOrd="0" presId="urn:microsoft.com/office/officeart/2005/8/layout/cycle4"/>
    <dgm:cxn modelId="{6DBA7BB8-25A5-4B9E-8EE4-B718E76B8850}" type="presOf" srcId="{2D9D61E2-724F-481B-BA61-44A16E017C10}" destId="{D1220C4F-7490-4345-B009-8F8ADFEAAB49}" srcOrd="1" destOrd="2" presId="urn:microsoft.com/office/officeart/2005/8/layout/cycle4"/>
    <dgm:cxn modelId="{314AD2C0-B8ED-4AF4-B503-50D390528D6D}" type="presOf" srcId="{1AE587FB-EC47-4519-BE89-DB84CF875C67}" destId="{D1220C4F-7490-4345-B009-8F8ADFEAAB49}" srcOrd="1" destOrd="5" presId="urn:microsoft.com/office/officeart/2005/8/layout/cycle4"/>
    <dgm:cxn modelId="{FB408CC3-1A43-4782-BB6B-BCA487CFC874}" srcId="{B823EC84-BD9D-4D55-89C5-4B24FB3347BB}" destId="{B1E5D39C-326D-403D-BA93-F62E4641D4C0}" srcOrd="4" destOrd="0" parTransId="{955D4805-9C02-488F-908D-4F8B1192129E}" sibTransId="{E5D8D848-D8AD-490C-8F39-03A3E4ACD96E}"/>
    <dgm:cxn modelId="{38B726CA-1CE2-4FDB-AF2D-5318064DFFE9}" type="presOf" srcId="{721157D2-48F2-4F31-A674-1EB591A5CD1E}" destId="{A18C6832-C935-411F-B344-129628BEA2F5}" srcOrd="0" destOrd="0" presId="urn:microsoft.com/office/officeart/2005/8/layout/cycle4"/>
    <dgm:cxn modelId="{B3AC2ACA-96EA-4583-8183-14261B5495A4}" type="presOf" srcId="{F810E5D7-F5C4-4AF2-BC89-7789DDF1DDFC}" destId="{D1220C4F-7490-4345-B009-8F8ADFEAAB49}" srcOrd="1" destOrd="0" presId="urn:microsoft.com/office/officeart/2005/8/layout/cycle4"/>
    <dgm:cxn modelId="{BB6863D5-1201-4E54-8B0A-1EF0F9267C4B}" srcId="{27FD0F5B-D557-4118-B04C-2223D6838341}" destId="{B99FD86B-64A6-49BC-992F-3D7581B8CEEA}" srcOrd="0" destOrd="0" parTransId="{0075C201-2E44-4521-BA1F-FA5244B292C0}" sibTransId="{A987A41F-2751-46F1-9171-0EC4CB79B634}"/>
    <dgm:cxn modelId="{86E690DA-0762-47B1-88E3-8A4632F0B386}" type="presOf" srcId="{B99FD86B-64A6-49BC-992F-3D7581B8CEEA}" destId="{ABDD2183-0D79-43D1-A664-1AEF9CFC17C4}" srcOrd="1" destOrd="0" presId="urn:microsoft.com/office/officeart/2005/8/layout/cycle4"/>
    <dgm:cxn modelId="{3A664DE1-8D55-4658-B9A5-CEEB4DF11020}" type="presOf" srcId="{1ECEA109-D027-4C73-BEA2-EE5330D82BE3}" destId="{ABDD2183-0D79-43D1-A664-1AEF9CFC17C4}" srcOrd="1" destOrd="1" presId="urn:microsoft.com/office/officeart/2005/8/layout/cycle4"/>
    <dgm:cxn modelId="{3D106DE3-75AE-46DF-A56F-F2A20B1B52D7}" type="presOf" srcId="{42C2C309-EA17-4E6D-818D-50368C00C043}" destId="{A2911F57-6D2F-4496-918E-0E2E0F98C8C3}" srcOrd="0" destOrd="2" presId="urn:microsoft.com/office/officeart/2005/8/layout/cycle4"/>
    <dgm:cxn modelId="{12C007E4-2871-4B17-B35E-2692C42FC375}" srcId="{3843052B-B10C-4466-B053-27D3B1A30D8B}" destId="{2B18C0A1-28FC-4789-87AA-7EA883ECD79F}" srcOrd="4" destOrd="0" parTransId="{326CE2FA-4E71-4DCB-B103-E70C643252CF}" sibTransId="{EE4D3AC7-3DFC-4E6C-8E2B-F094DCAB6B55}"/>
    <dgm:cxn modelId="{320975E4-71CF-4D85-8D01-065FF1F8B8E7}" type="presOf" srcId="{1531F93E-D289-4802-B469-EBE3018B7CAC}" destId="{A18C6832-C935-411F-B344-129628BEA2F5}" srcOrd="0" destOrd="5" presId="urn:microsoft.com/office/officeart/2005/8/layout/cycle4"/>
    <dgm:cxn modelId="{BF27E4E8-4EA4-4CA4-B5D2-1D2D13FD44CE}" srcId="{3843052B-B10C-4466-B053-27D3B1A30D8B}" destId="{3D758679-78AC-4F36-B7C2-B7F25C4A3755}" srcOrd="3" destOrd="0" parTransId="{48487ADE-AEE0-43DE-A7FC-D1944211403C}" sibTransId="{A5FD33E0-2777-4671-9C02-65E4FAB40654}"/>
    <dgm:cxn modelId="{CB379BE9-BD73-4F9D-91A9-19A53C974D94}" type="presOf" srcId="{3F1F83B5-4095-4229-8B0A-66CD9C9C9D97}" destId="{CAD5C84E-6334-417E-8131-174746ECF844}" srcOrd="1" destOrd="1" presId="urn:microsoft.com/office/officeart/2005/8/layout/cycle4"/>
    <dgm:cxn modelId="{5E5369ED-717E-46DE-B080-1D1C0600D58C}" type="presOf" srcId="{6185D02A-0652-4E33-A46B-D72E97ED4A1A}" destId="{CAD5C84E-6334-417E-8131-174746ECF844}" srcOrd="1" destOrd="6" presId="urn:microsoft.com/office/officeart/2005/8/layout/cycle4"/>
    <dgm:cxn modelId="{58727CED-038E-4FB3-A037-CF993CDD1B04}" srcId="{B823EC84-BD9D-4D55-89C5-4B24FB3347BB}" destId="{2D9D61E2-724F-481B-BA61-44A16E017C10}" srcOrd="2" destOrd="0" parTransId="{3FED8CFE-F5C3-4984-9911-2EDA3C47E279}" sibTransId="{C28C6F85-C365-4E09-91DB-1AD99CBB66B8}"/>
    <dgm:cxn modelId="{FA7AF2F0-E24A-4C95-95AE-F7F8ACCD9E5F}" type="presOf" srcId="{B2347FC2-4121-41FA-870A-44AA25A41E3B}" destId="{03C3899C-B4B4-40A6-A212-D3A4E1573094}" srcOrd="1" destOrd="3" presId="urn:microsoft.com/office/officeart/2005/8/layout/cycle4"/>
    <dgm:cxn modelId="{8FB10BF1-C29C-4546-87FC-4DDBF9CB3420}" type="presOf" srcId="{1AE587FB-EC47-4519-BE89-DB84CF875C67}" destId="{C6242E26-2931-46B7-9715-31CB35B2ABAC}" srcOrd="0" destOrd="5" presId="urn:microsoft.com/office/officeart/2005/8/layout/cycle4"/>
    <dgm:cxn modelId="{FACCEEF2-4E70-451E-964C-04466136701C}" srcId="{27FD0F5B-D557-4118-B04C-2223D6838341}" destId="{1ECEA109-D027-4C73-BEA2-EE5330D82BE3}" srcOrd="1" destOrd="0" parTransId="{CEFA3579-BDA9-468F-891D-CB7B27AA6B37}" sibTransId="{032A997D-2F53-40B3-BE04-86914A9DFFE0}"/>
    <dgm:cxn modelId="{2CD529F3-A324-46F4-BD9A-8BAAA0020637}" srcId="{928CAEA1-8479-4633-AB39-D5593D8F2971}" destId="{3CDF1890-DA65-40F8-B98B-E414F19E0ED1}" srcOrd="1" destOrd="0" parTransId="{6D7E488D-F37A-461D-BA33-0DE7FA6DB079}" sibTransId="{254F0154-7F7B-4841-954D-E82F958E2F52}"/>
    <dgm:cxn modelId="{550229F8-33DE-4DC5-B7E7-914C9A86E7FD}" type="presOf" srcId="{3D758679-78AC-4F36-B7C2-B7F25C4A3755}" destId="{CAD5C84E-6334-417E-8131-174746ECF844}" srcOrd="1" destOrd="3" presId="urn:microsoft.com/office/officeart/2005/8/layout/cycle4"/>
    <dgm:cxn modelId="{FC25FAFE-4638-413D-9221-A222EAEC768A}" srcId="{3843052B-B10C-4466-B053-27D3B1A30D8B}" destId="{B0149934-6F7B-400F-B100-F2C018187448}" srcOrd="5" destOrd="0" parTransId="{2777969A-E196-4020-927B-9F9AB1E46398}" sibTransId="{34D7D78A-7CF6-48F6-91F9-214E84091E5C}"/>
    <dgm:cxn modelId="{873D5FFF-14D8-4EA4-B210-3E76C886E9FC}" type="presOf" srcId="{BF27EF58-AF77-4095-9FCD-46CDBC95618E}" destId="{CAD5C84E-6334-417E-8131-174746ECF844}" srcOrd="1" destOrd="2" presId="urn:microsoft.com/office/officeart/2005/8/layout/cycle4"/>
    <dgm:cxn modelId="{02E0EEFF-EF40-41BB-90E6-98E2888274F0}" type="presOf" srcId="{37EF6327-4ADC-4AFE-80BE-2E195B4C3AAD}" destId="{C6242E26-2931-46B7-9715-31CB35B2ABAC}" srcOrd="0" destOrd="1" presId="urn:microsoft.com/office/officeart/2005/8/layout/cycle4"/>
    <dgm:cxn modelId="{10BD3501-6668-420D-881C-60B41511A96F}" type="presParOf" srcId="{3F1FE018-2F0D-4E36-9C5C-7BE1D9D8366F}" destId="{8C1937E7-E211-4734-A261-A5C3155A63CB}" srcOrd="0" destOrd="0" presId="urn:microsoft.com/office/officeart/2005/8/layout/cycle4"/>
    <dgm:cxn modelId="{60F85648-0E98-4308-A3FE-B9AC9E440226}" type="presParOf" srcId="{8C1937E7-E211-4734-A261-A5C3155A63CB}" destId="{6E558309-BCEA-4B6D-B340-CB7B8D129DE5}" srcOrd="0" destOrd="0" presId="urn:microsoft.com/office/officeart/2005/8/layout/cycle4"/>
    <dgm:cxn modelId="{7904F04C-7578-47FC-A082-545A2D49EB4C}" type="presParOf" srcId="{6E558309-BCEA-4B6D-B340-CB7B8D129DE5}" destId="{A18C6832-C935-411F-B344-129628BEA2F5}" srcOrd="0" destOrd="0" presId="urn:microsoft.com/office/officeart/2005/8/layout/cycle4"/>
    <dgm:cxn modelId="{F7310C10-6BD0-4C81-BB99-2938AD942006}" type="presParOf" srcId="{6E558309-BCEA-4B6D-B340-CB7B8D129DE5}" destId="{03C3899C-B4B4-40A6-A212-D3A4E1573094}" srcOrd="1" destOrd="0" presId="urn:microsoft.com/office/officeart/2005/8/layout/cycle4"/>
    <dgm:cxn modelId="{6D71D6B0-C382-4D91-83DE-9C1E48C505E6}" type="presParOf" srcId="{8C1937E7-E211-4734-A261-A5C3155A63CB}" destId="{E10074EC-EEB6-4C18-9B70-3A5D1186E559}" srcOrd="1" destOrd="0" presId="urn:microsoft.com/office/officeart/2005/8/layout/cycle4"/>
    <dgm:cxn modelId="{EBE25E8B-5F31-4EE3-A1D9-FAA3A3169333}" type="presParOf" srcId="{E10074EC-EEB6-4C18-9B70-3A5D1186E559}" destId="{9B7E7383-EE5B-425B-BE72-1505231E9464}" srcOrd="0" destOrd="0" presId="urn:microsoft.com/office/officeart/2005/8/layout/cycle4"/>
    <dgm:cxn modelId="{4F4A121A-D4A6-4D2D-98CB-80E9128EEAED}" type="presParOf" srcId="{E10074EC-EEB6-4C18-9B70-3A5D1186E559}" destId="{CAD5C84E-6334-417E-8131-174746ECF844}" srcOrd="1" destOrd="0" presId="urn:microsoft.com/office/officeart/2005/8/layout/cycle4"/>
    <dgm:cxn modelId="{74E28A2D-6D14-4E86-BBDB-94A56B870B4D}" type="presParOf" srcId="{8C1937E7-E211-4734-A261-A5C3155A63CB}" destId="{4C161DE6-FB46-4F7D-9579-F450D6783437}" srcOrd="2" destOrd="0" presId="urn:microsoft.com/office/officeart/2005/8/layout/cycle4"/>
    <dgm:cxn modelId="{411E0697-2810-4B60-AE15-7D528C87C3CF}" type="presParOf" srcId="{4C161DE6-FB46-4F7D-9579-F450D6783437}" destId="{C6242E26-2931-46B7-9715-31CB35B2ABAC}" srcOrd="0" destOrd="0" presId="urn:microsoft.com/office/officeart/2005/8/layout/cycle4"/>
    <dgm:cxn modelId="{AB8F777E-7BDB-42A8-A6B1-0AA47E6ACD05}" type="presParOf" srcId="{4C161DE6-FB46-4F7D-9579-F450D6783437}" destId="{D1220C4F-7490-4345-B009-8F8ADFEAAB49}" srcOrd="1" destOrd="0" presId="urn:microsoft.com/office/officeart/2005/8/layout/cycle4"/>
    <dgm:cxn modelId="{378B885A-230E-4FBD-9DAF-56E9DB53D2BD}" type="presParOf" srcId="{8C1937E7-E211-4734-A261-A5C3155A63CB}" destId="{0B43DDFE-2C1E-45F3-835D-3EA2BDEA6C22}" srcOrd="3" destOrd="0" presId="urn:microsoft.com/office/officeart/2005/8/layout/cycle4"/>
    <dgm:cxn modelId="{2B5E1974-81EF-487E-8455-CC33B2A453A4}" type="presParOf" srcId="{0B43DDFE-2C1E-45F3-835D-3EA2BDEA6C22}" destId="{A2911F57-6D2F-4496-918E-0E2E0F98C8C3}" srcOrd="0" destOrd="0" presId="urn:microsoft.com/office/officeart/2005/8/layout/cycle4"/>
    <dgm:cxn modelId="{7171604C-2B9F-491E-B2D4-AE083E782019}" type="presParOf" srcId="{0B43DDFE-2C1E-45F3-835D-3EA2BDEA6C22}" destId="{ABDD2183-0D79-43D1-A664-1AEF9CFC17C4}" srcOrd="1" destOrd="0" presId="urn:microsoft.com/office/officeart/2005/8/layout/cycle4"/>
    <dgm:cxn modelId="{BBDAB95E-7CD3-4F2E-B54C-140523B49FA0}" type="presParOf" srcId="{8C1937E7-E211-4734-A261-A5C3155A63CB}" destId="{A952D747-3624-4E88-8D94-5A7EB0D967E6}" srcOrd="4" destOrd="0" presId="urn:microsoft.com/office/officeart/2005/8/layout/cycle4"/>
    <dgm:cxn modelId="{99185B73-DB36-4C72-8FCF-A54CCEA33E3B}" type="presParOf" srcId="{3F1FE018-2F0D-4E36-9C5C-7BE1D9D8366F}" destId="{4AA71D59-75DC-49DF-AB7B-B6535BE9DFCD}" srcOrd="1" destOrd="0" presId="urn:microsoft.com/office/officeart/2005/8/layout/cycle4"/>
    <dgm:cxn modelId="{750A0C1B-B4BF-4F08-AE37-D11DEE119638}" type="presParOf" srcId="{4AA71D59-75DC-49DF-AB7B-B6535BE9DFCD}" destId="{0F2AD5ED-B70E-4B7C-AA1C-2E3071213DD3}" srcOrd="0" destOrd="0" presId="urn:microsoft.com/office/officeart/2005/8/layout/cycle4"/>
    <dgm:cxn modelId="{EACACB4F-EA0F-4835-8A54-200368462C86}" type="presParOf" srcId="{4AA71D59-75DC-49DF-AB7B-B6535BE9DFCD}" destId="{ACA8B18B-155F-4F94-8A62-54A9EF49BDE3}" srcOrd="1" destOrd="0" presId="urn:microsoft.com/office/officeart/2005/8/layout/cycle4"/>
    <dgm:cxn modelId="{1F289DAC-FF34-49E2-91F6-717C9E410944}" type="presParOf" srcId="{4AA71D59-75DC-49DF-AB7B-B6535BE9DFCD}" destId="{4F8AD0BB-F4CF-44AA-B516-8B55F56A3B79}" srcOrd="2" destOrd="0" presId="urn:microsoft.com/office/officeart/2005/8/layout/cycle4"/>
    <dgm:cxn modelId="{73B4D5ED-C1F5-4F78-AC62-A70CE66CA952}" type="presParOf" srcId="{4AA71D59-75DC-49DF-AB7B-B6535BE9DFCD}" destId="{C35552DB-D8CC-4BE1-8173-46E7F3101D43}" srcOrd="3" destOrd="0" presId="urn:microsoft.com/office/officeart/2005/8/layout/cycle4"/>
    <dgm:cxn modelId="{28CC0C27-062B-4B53-8405-36F082B9D3A2}" type="presParOf" srcId="{4AA71D59-75DC-49DF-AB7B-B6535BE9DFCD}" destId="{2D396291-39C7-41A7-9277-124F5E098FEB}" srcOrd="4" destOrd="0" presId="urn:microsoft.com/office/officeart/2005/8/layout/cycle4"/>
    <dgm:cxn modelId="{E1A58794-00D3-49E9-A39B-759DB4FBB330}" type="presParOf" srcId="{3F1FE018-2F0D-4E36-9C5C-7BE1D9D8366F}" destId="{4B63403C-5785-4E8A-A303-29C40186A0E2}" srcOrd="2" destOrd="0" presId="urn:microsoft.com/office/officeart/2005/8/layout/cycle4"/>
    <dgm:cxn modelId="{99E2F2EF-5C8F-4447-9AA0-269B5AFDB7B2}" type="presParOf" srcId="{3F1FE018-2F0D-4E36-9C5C-7BE1D9D8366F}" destId="{FEED0624-4ADA-4FC2-B7B3-BFAE73B1DA3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41DD37-042F-423E-A6B8-158A209655D9}" type="doc">
      <dgm:prSet loTypeId="urn:microsoft.com/office/officeart/2005/8/layout/gear1" loCatId="cycle" qsTypeId="urn:microsoft.com/office/officeart/2005/8/quickstyle/simple1" qsCatId="simple" csTypeId="urn:microsoft.com/office/officeart/2005/8/colors/colorful1" csCatId="colorful" phldr="1"/>
      <dgm:spPr/>
    </dgm:pt>
    <dgm:pt modelId="{BD2834AC-5FE9-4AF4-8467-3D7A4377494E}">
      <dgm:prSet phldrT="[Text]"/>
      <dgm:spPr/>
      <dgm:t>
        <a:bodyPr/>
        <a:lstStyle/>
        <a:p>
          <a:r>
            <a:rPr lang="en-US" dirty="0"/>
            <a:t>Clinical service </a:t>
          </a:r>
        </a:p>
      </dgm:t>
    </dgm:pt>
    <dgm:pt modelId="{27BCC7CB-2CB2-4780-A89D-A5D1F8180DA1}" type="parTrans" cxnId="{0FF2AB45-3E41-4B21-8954-2D02B6ECDCE3}">
      <dgm:prSet/>
      <dgm:spPr/>
      <dgm:t>
        <a:bodyPr/>
        <a:lstStyle/>
        <a:p>
          <a:endParaRPr lang="en-US"/>
        </a:p>
      </dgm:t>
    </dgm:pt>
    <dgm:pt modelId="{1CF8177B-F7D0-482A-BD15-A4AD08D86A99}" type="sibTrans" cxnId="{0FF2AB45-3E41-4B21-8954-2D02B6ECDCE3}">
      <dgm:prSet/>
      <dgm:spPr/>
      <dgm:t>
        <a:bodyPr/>
        <a:lstStyle/>
        <a:p>
          <a:endParaRPr lang="en-US"/>
        </a:p>
      </dgm:t>
    </dgm:pt>
    <dgm:pt modelId="{0FEA9C8B-4E88-4CA5-99D2-5FF5E08BBFB1}">
      <dgm:prSet phldrT="[Text]"/>
      <dgm:spPr>
        <a:solidFill>
          <a:srgbClr val="0070C0"/>
        </a:solidFill>
      </dgm:spPr>
      <dgm:t>
        <a:bodyPr/>
        <a:lstStyle/>
        <a:p>
          <a:r>
            <a:rPr lang="en-US" dirty="0"/>
            <a:t>Research</a:t>
          </a:r>
        </a:p>
      </dgm:t>
    </dgm:pt>
    <dgm:pt modelId="{6807360E-894D-4BFA-9C31-3BBDF5D255F4}" type="parTrans" cxnId="{63B10C18-0CA5-4E83-8604-85ED84D166F7}">
      <dgm:prSet/>
      <dgm:spPr/>
      <dgm:t>
        <a:bodyPr/>
        <a:lstStyle/>
        <a:p>
          <a:endParaRPr lang="en-US"/>
        </a:p>
      </dgm:t>
    </dgm:pt>
    <dgm:pt modelId="{15A608CA-E49A-4A3E-88DB-7CEFD02BD64E}" type="sibTrans" cxnId="{63B10C18-0CA5-4E83-8604-85ED84D166F7}">
      <dgm:prSet/>
      <dgm:spPr>
        <a:solidFill>
          <a:srgbClr val="0070C0"/>
        </a:solidFill>
      </dgm:spPr>
      <dgm:t>
        <a:bodyPr/>
        <a:lstStyle/>
        <a:p>
          <a:endParaRPr lang="en-US"/>
        </a:p>
      </dgm:t>
    </dgm:pt>
    <dgm:pt modelId="{40AE6096-51ED-4766-BDC9-336D4FC48D77}">
      <dgm:prSet phldrT="[Text]"/>
      <dgm:spPr>
        <a:solidFill>
          <a:schemeClr val="tx2"/>
        </a:solidFill>
      </dgm:spPr>
      <dgm:t>
        <a:bodyPr/>
        <a:lstStyle/>
        <a:p>
          <a:r>
            <a:rPr lang="en-US" dirty="0"/>
            <a:t>Education</a:t>
          </a:r>
        </a:p>
      </dgm:t>
    </dgm:pt>
    <dgm:pt modelId="{CB949757-AFF0-4097-9993-77029653C57B}" type="parTrans" cxnId="{A239F1ED-BB99-4BFB-BF83-E358F0D0ACD4}">
      <dgm:prSet/>
      <dgm:spPr/>
      <dgm:t>
        <a:bodyPr/>
        <a:lstStyle/>
        <a:p>
          <a:endParaRPr lang="en-US"/>
        </a:p>
      </dgm:t>
    </dgm:pt>
    <dgm:pt modelId="{A06DF8F2-0D56-4E1B-B754-4A09E467F456}" type="sibTrans" cxnId="{A239F1ED-BB99-4BFB-BF83-E358F0D0ACD4}">
      <dgm:prSet/>
      <dgm:spPr>
        <a:solidFill>
          <a:schemeClr val="tx2"/>
        </a:solidFill>
      </dgm:spPr>
      <dgm:t>
        <a:bodyPr/>
        <a:lstStyle/>
        <a:p>
          <a:endParaRPr lang="en-US"/>
        </a:p>
      </dgm:t>
    </dgm:pt>
    <dgm:pt modelId="{E1C5F878-E205-47CD-BD1F-B237E8E67D73}" type="pres">
      <dgm:prSet presAssocID="{B741DD37-042F-423E-A6B8-158A209655D9}" presName="composite" presStyleCnt="0">
        <dgm:presLayoutVars>
          <dgm:chMax val="3"/>
          <dgm:animLvl val="lvl"/>
          <dgm:resizeHandles val="exact"/>
        </dgm:presLayoutVars>
      </dgm:prSet>
      <dgm:spPr/>
    </dgm:pt>
    <dgm:pt modelId="{8EE1796F-1D13-479C-8E13-B36D17EF1B54}" type="pres">
      <dgm:prSet presAssocID="{BD2834AC-5FE9-4AF4-8467-3D7A4377494E}" presName="gear1" presStyleLbl="node1" presStyleIdx="0" presStyleCnt="3">
        <dgm:presLayoutVars>
          <dgm:chMax val="1"/>
          <dgm:bulletEnabled val="1"/>
        </dgm:presLayoutVars>
      </dgm:prSet>
      <dgm:spPr/>
    </dgm:pt>
    <dgm:pt modelId="{755DDA0B-C8C9-4C15-9F0C-8A5130AFC753}" type="pres">
      <dgm:prSet presAssocID="{BD2834AC-5FE9-4AF4-8467-3D7A4377494E}" presName="gear1srcNode" presStyleLbl="node1" presStyleIdx="0" presStyleCnt="3"/>
      <dgm:spPr/>
    </dgm:pt>
    <dgm:pt modelId="{7B6D21C6-A516-43D3-84B5-5D31954A24A2}" type="pres">
      <dgm:prSet presAssocID="{BD2834AC-5FE9-4AF4-8467-3D7A4377494E}" presName="gear1dstNode" presStyleLbl="node1" presStyleIdx="0" presStyleCnt="3"/>
      <dgm:spPr/>
    </dgm:pt>
    <dgm:pt modelId="{1F03348C-FB4C-4CA3-833A-B62EEA7F6605}" type="pres">
      <dgm:prSet presAssocID="{0FEA9C8B-4E88-4CA5-99D2-5FF5E08BBFB1}" presName="gear2" presStyleLbl="node1" presStyleIdx="1" presStyleCnt="3">
        <dgm:presLayoutVars>
          <dgm:chMax val="1"/>
          <dgm:bulletEnabled val="1"/>
        </dgm:presLayoutVars>
      </dgm:prSet>
      <dgm:spPr/>
    </dgm:pt>
    <dgm:pt modelId="{02FFEC91-72BD-4571-AE1D-72BCF342F31F}" type="pres">
      <dgm:prSet presAssocID="{0FEA9C8B-4E88-4CA5-99D2-5FF5E08BBFB1}" presName="gear2srcNode" presStyleLbl="node1" presStyleIdx="1" presStyleCnt="3"/>
      <dgm:spPr/>
    </dgm:pt>
    <dgm:pt modelId="{A5EA4D4F-051A-491C-867D-F61FEBB53100}" type="pres">
      <dgm:prSet presAssocID="{0FEA9C8B-4E88-4CA5-99D2-5FF5E08BBFB1}" presName="gear2dstNode" presStyleLbl="node1" presStyleIdx="1" presStyleCnt="3"/>
      <dgm:spPr/>
    </dgm:pt>
    <dgm:pt modelId="{09F530AB-4D24-4F11-B538-91175F152D90}" type="pres">
      <dgm:prSet presAssocID="{40AE6096-51ED-4766-BDC9-336D4FC48D77}" presName="gear3" presStyleLbl="node1" presStyleIdx="2" presStyleCnt="3"/>
      <dgm:spPr/>
    </dgm:pt>
    <dgm:pt modelId="{C903024F-65D9-4B9A-87AA-0A48140BF806}" type="pres">
      <dgm:prSet presAssocID="{40AE6096-51ED-4766-BDC9-336D4FC48D77}" presName="gear3tx" presStyleLbl="node1" presStyleIdx="2" presStyleCnt="3">
        <dgm:presLayoutVars>
          <dgm:chMax val="1"/>
          <dgm:bulletEnabled val="1"/>
        </dgm:presLayoutVars>
      </dgm:prSet>
      <dgm:spPr/>
    </dgm:pt>
    <dgm:pt modelId="{2F81264D-EACC-4F45-8EF3-EBC4EAFDB109}" type="pres">
      <dgm:prSet presAssocID="{40AE6096-51ED-4766-BDC9-336D4FC48D77}" presName="gear3srcNode" presStyleLbl="node1" presStyleIdx="2" presStyleCnt="3"/>
      <dgm:spPr/>
    </dgm:pt>
    <dgm:pt modelId="{4D0136E5-B24B-42B1-AA19-652CC2240F11}" type="pres">
      <dgm:prSet presAssocID="{40AE6096-51ED-4766-BDC9-336D4FC48D77}" presName="gear3dstNode" presStyleLbl="node1" presStyleIdx="2" presStyleCnt="3"/>
      <dgm:spPr/>
    </dgm:pt>
    <dgm:pt modelId="{D5DAE840-6C0F-44B8-8F19-6CDCF48B418D}" type="pres">
      <dgm:prSet presAssocID="{1CF8177B-F7D0-482A-BD15-A4AD08D86A99}" presName="connector1" presStyleLbl="sibTrans2D1" presStyleIdx="0" presStyleCnt="3"/>
      <dgm:spPr/>
    </dgm:pt>
    <dgm:pt modelId="{B5984ECD-7ADF-443B-A97D-6CBAED4A3FC1}" type="pres">
      <dgm:prSet presAssocID="{15A608CA-E49A-4A3E-88DB-7CEFD02BD64E}" presName="connector2" presStyleLbl="sibTrans2D1" presStyleIdx="1" presStyleCnt="3"/>
      <dgm:spPr/>
    </dgm:pt>
    <dgm:pt modelId="{B0AE51E5-5842-42BB-AEB2-241361ECE288}" type="pres">
      <dgm:prSet presAssocID="{A06DF8F2-0D56-4E1B-B754-4A09E467F456}" presName="connector3" presStyleLbl="sibTrans2D1" presStyleIdx="2" presStyleCnt="3"/>
      <dgm:spPr/>
    </dgm:pt>
  </dgm:ptLst>
  <dgm:cxnLst>
    <dgm:cxn modelId="{63B10C18-0CA5-4E83-8604-85ED84D166F7}" srcId="{B741DD37-042F-423E-A6B8-158A209655D9}" destId="{0FEA9C8B-4E88-4CA5-99D2-5FF5E08BBFB1}" srcOrd="1" destOrd="0" parTransId="{6807360E-894D-4BFA-9C31-3BBDF5D255F4}" sibTransId="{15A608CA-E49A-4A3E-88DB-7CEFD02BD64E}"/>
    <dgm:cxn modelId="{16FBA932-8982-4CFF-93F3-0068ABC89D4F}" type="presOf" srcId="{1CF8177B-F7D0-482A-BD15-A4AD08D86A99}" destId="{D5DAE840-6C0F-44B8-8F19-6CDCF48B418D}" srcOrd="0" destOrd="0" presId="urn:microsoft.com/office/officeart/2005/8/layout/gear1"/>
    <dgm:cxn modelId="{76FECD33-93CB-489D-9164-705A68121559}" type="presOf" srcId="{40AE6096-51ED-4766-BDC9-336D4FC48D77}" destId="{09F530AB-4D24-4F11-B538-91175F152D90}" srcOrd="0" destOrd="0" presId="urn:microsoft.com/office/officeart/2005/8/layout/gear1"/>
    <dgm:cxn modelId="{4EAF233B-FA6D-4DB7-B3E1-11C8FA0C2FF8}" type="presOf" srcId="{15A608CA-E49A-4A3E-88DB-7CEFD02BD64E}" destId="{B5984ECD-7ADF-443B-A97D-6CBAED4A3FC1}" srcOrd="0" destOrd="0" presId="urn:microsoft.com/office/officeart/2005/8/layout/gear1"/>
    <dgm:cxn modelId="{DB889F40-2839-4B0B-95DD-588B57BA1880}" type="presOf" srcId="{0FEA9C8B-4E88-4CA5-99D2-5FF5E08BBFB1}" destId="{A5EA4D4F-051A-491C-867D-F61FEBB53100}" srcOrd="2" destOrd="0" presId="urn:microsoft.com/office/officeart/2005/8/layout/gear1"/>
    <dgm:cxn modelId="{0FF2AB45-3E41-4B21-8954-2D02B6ECDCE3}" srcId="{B741DD37-042F-423E-A6B8-158A209655D9}" destId="{BD2834AC-5FE9-4AF4-8467-3D7A4377494E}" srcOrd="0" destOrd="0" parTransId="{27BCC7CB-2CB2-4780-A89D-A5D1F8180DA1}" sibTransId="{1CF8177B-F7D0-482A-BD15-A4AD08D86A99}"/>
    <dgm:cxn modelId="{3B11BE67-2ABD-4163-B466-E2441E8DE46D}" type="presOf" srcId="{40AE6096-51ED-4766-BDC9-336D4FC48D77}" destId="{2F81264D-EACC-4F45-8EF3-EBC4EAFDB109}" srcOrd="2" destOrd="0" presId="urn:microsoft.com/office/officeart/2005/8/layout/gear1"/>
    <dgm:cxn modelId="{B120D768-580B-4EB7-A82F-2DA5FD2FA435}" type="presOf" srcId="{0FEA9C8B-4E88-4CA5-99D2-5FF5E08BBFB1}" destId="{1F03348C-FB4C-4CA3-833A-B62EEA7F6605}" srcOrd="0" destOrd="0" presId="urn:microsoft.com/office/officeart/2005/8/layout/gear1"/>
    <dgm:cxn modelId="{910D5C69-C5BB-4C55-BB1A-5DABBD2E8E62}" type="presOf" srcId="{B741DD37-042F-423E-A6B8-158A209655D9}" destId="{E1C5F878-E205-47CD-BD1F-B237E8E67D73}" srcOrd="0" destOrd="0" presId="urn:microsoft.com/office/officeart/2005/8/layout/gear1"/>
    <dgm:cxn modelId="{BF992086-1963-4976-BCAD-7E6F849FE23D}" type="presOf" srcId="{BD2834AC-5FE9-4AF4-8467-3D7A4377494E}" destId="{755DDA0B-C8C9-4C15-9F0C-8A5130AFC753}" srcOrd="1" destOrd="0" presId="urn:microsoft.com/office/officeart/2005/8/layout/gear1"/>
    <dgm:cxn modelId="{F2472F86-F09A-43DA-8CA2-DA1E94079A56}" type="presOf" srcId="{A06DF8F2-0D56-4E1B-B754-4A09E467F456}" destId="{B0AE51E5-5842-42BB-AEB2-241361ECE288}" srcOrd="0" destOrd="0" presId="urn:microsoft.com/office/officeart/2005/8/layout/gear1"/>
    <dgm:cxn modelId="{C02F3C9B-D4C6-4C81-9514-C577C39AE08C}" type="presOf" srcId="{BD2834AC-5FE9-4AF4-8467-3D7A4377494E}" destId="{8EE1796F-1D13-479C-8E13-B36D17EF1B54}" srcOrd="0" destOrd="0" presId="urn:microsoft.com/office/officeart/2005/8/layout/gear1"/>
    <dgm:cxn modelId="{4312989B-373C-419A-A504-56D46AD82018}" type="presOf" srcId="{40AE6096-51ED-4766-BDC9-336D4FC48D77}" destId="{4D0136E5-B24B-42B1-AA19-652CC2240F11}" srcOrd="3" destOrd="0" presId="urn:microsoft.com/office/officeart/2005/8/layout/gear1"/>
    <dgm:cxn modelId="{EB8AB3D4-5820-4E5B-8A93-1AAA80EB661A}" type="presOf" srcId="{0FEA9C8B-4E88-4CA5-99D2-5FF5E08BBFB1}" destId="{02FFEC91-72BD-4571-AE1D-72BCF342F31F}" srcOrd="1" destOrd="0" presId="urn:microsoft.com/office/officeart/2005/8/layout/gear1"/>
    <dgm:cxn modelId="{EAEA36E5-CB63-4D24-8093-EC33D69B1A2D}" type="presOf" srcId="{BD2834AC-5FE9-4AF4-8467-3D7A4377494E}" destId="{7B6D21C6-A516-43D3-84B5-5D31954A24A2}" srcOrd="2" destOrd="0" presId="urn:microsoft.com/office/officeart/2005/8/layout/gear1"/>
    <dgm:cxn modelId="{A239F1ED-BB99-4BFB-BF83-E358F0D0ACD4}" srcId="{B741DD37-042F-423E-A6B8-158A209655D9}" destId="{40AE6096-51ED-4766-BDC9-336D4FC48D77}" srcOrd="2" destOrd="0" parTransId="{CB949757-AFF0-4097-9993-77029653C57B}" sibTransId="{A06DF8F2-0D56-4E1B-B754-4A09E467F456}"/>
    <dgm:cxn modelId="{B78D4BFE-F189-4974-8C69-26B00F31A998}" type="presOf" srcId="{40AE6096-51ED-4766-BDC9-336D4FC48D77}" destId="{C903024F-65D9-4B9A-87AA-0A48140BF806}" srcOrd="1" destOrd="0" presId="urn:microsoft.com/office/officeart/2005/8/layout/gear1"/>
    <dgm:cxn modelId="{4E3E8F2C-09F2-4EB3-BE55-2700A206B20D}" type="presParOf" srcId="{E1C5F878-E205-47CD-BD1F-B237E8E67D73}" destId="{8EE1796F-1D13-479C-8E13-B36D17EF1B54}" srcOrd="0" destOrd="0" presId="urn:microsoft.com/office/officeart/2005/8/layout/gear1"/>
    <dgm:cxn modelId="{8202DC7B-2E8F-4D99-B369-E65F75F3ACC0}" type="presParOf" srcId="{E1C5F878-E205-47CD-BD1F-B237E8E67D73}" destId="{755DDA0B-C8C9-4C15-9F0C-8A5130AFC753}" srcOrd="1" destOrd="0" presId="urn:microsoft.com/office/officeart/2005/8/layout/gear1"/>
    <dgm:cxn modelId="{98A39451-8318-4A4E-BAB8-B76522D2EA80}" type="presParOf" srcId="{E1C5F878-E205-47CD-BD1F-B237E8E67D73}" destId="{7B6D21C6-A516-43D3-84B5-5D31954A24A2}" srcOrd="2" destOrd="0" presId="urn:microsoft.com/office/officeart/2005/8/layout/gear1"/>
    <dgm:cxn modelId="{41C79C7C-3B65-463B-A148-E9771984AD55}" type="presParOf" srcId="{E1C5F878-E205-47CD-BD1F-B237E8E67D73}" destId="{1F03348C-FB4C-4CA3-833A-B62EEA7F6605}" srcOrd="3" destOrd="0" presId="urn:microsoft.com/office/officeart/2005/8/layout/gear1"/>
    <dgm:cxn modelId="{4DFF5AB2-DC97-4D79-89F2-6B60BF9B43F3}" type="presParOf" srcId="{E1C5F878-E205-47CD-BD1F-B237E8E67D73}" destId="{02FFEC91-72BD-4571-AE1D-72BCF342F31F}" srcOrd="4" destOrd="0" presId="urn:microsoft.com/office/officeart/2005/8/layout/gear1"/>
    <dgm:cxn modelId="{58D05551-B9C3-40C0-9960-41B87223E773}" type="presParOf" srcId="{E1C5F878-E205-47CD-BD1F-B237E8E67D73}" destId="{A5EA4D4F-051A-491C-867D-F61FEBB53100}" srcOrd="5" destOrd="0" presId="urn:microsoft.com/office/officeart/2005/8/layout/gear1"/>
    <dgm:cxn modelId="{EB74977F-CF68-470C-93D0-B36896BB9DE5}" type="presParOf" srcId="{E1C5F878-E205-47CD-BD1F-B237E8E67D73}" destId="{09F530AB-4D24-4F11-B538-91175F152D90}" srcOrd="6" destOrd="0" presId="urn:microsoft.com/office/officeart/2005/8/layout/gear1"/>
    <dgm:cxn modelId="{B41636F6-EAFD-49F4-B47A-AA37FAEE48EE}" type="presParOf" srcId="{E1C5F878-E205-47CD-BD1F-B237E8E67D73}" destId="{C903024F-65D9-4B9A-87AA-0A48140BF806}" srcOrd="7" destOrd="0" presId="urn:microsoft.com/office/officeart/2005/8/layout/gear1"/>
    <dgm:cxn modelId="{A710A2D3-CCC3-4D8E-94BA-54E9E7B10AC8}" type="presParOf" srcId="{E1C5F878-E205-47CD-BD1F-B237E8E67D73}" destId="{2F81264D-EACC-4F45-8EF3-EBC4EAFDB109}" srcOrd="8" destOrd="0" presId="urn:microsoft.com/office/officeart/2005/8/layout/gear1"/>
    <dgm:cxn modelId="{6243CD37-6FD0-4A22-8C81-FA540AB0FEAF}" type="presParOf" srcId="{E1C5F878-E205-47CD-BD1F-B237E8E67D73}" destId="{4D0136E5-B24B-42B1-AA19-652CC2240F11}" srcOrd="9" destOrd="0" presId="urn:microsoft.com/office/officeart/2005/8/layout/gear1"/>
    <dgm:cxn modelId="{B78562A6-0ECB-499E-819C-629523F97196}" type="presParOf" srcId="{E1C5F878-E205-47CD-BD1F-B237E8E67D73}" destId="{D5DAE840-6C0F-44B8-8F19-6CDCF48B418D}" srcOrd="10" destOrd="0" presId="urn:microsoft.com/office/officeart/2005/8/layout/gear1"/>
    <dgm:cxn modelId="{0DA0E24A-A9BC-48BC-8E31-19B92A957EEF}" type="presParOf" srcId="{E1C5F878-E205-47CD-BD1F-B237E8E67D73}" destId="{B5984ECD-7ADF-443B-A97D-6CBAED4A3FC1}" srcOrd="11" destOrd="0" presId="urn:microsoft.com/office/officeart/2005/8/layout/gear1"/>
    <dgm:cxn modelId="{2C4237DC-0A29-4D22-A7C7-6C610BDCCB58}" type="presParOf" srcId="{E1C5F878-E205-47CD-BD1F-B237E8E67D73}" destId="{B0AE51E5-5842-42BB-AEB2-241361ECE28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55876-D5DD-4293-9801-D9F552A72CE1}">
      <dsp:nvSpPr>
        <dsp:cNvPr id="0" name=""/>
        <dsp:cNvSpPr/>
      </dsp:nvSpPr>
      <dsp:spPr>
        <a:xfrm>
          <a:off x="0" y="531"/>
          <a:ext cx="38862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B2099-42D6-4471-A89C-B0AA87447E4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7AC5A5-8751-4796-AC24-D295772E8EAA}">
      <dsp:nvSpPr>
        <dsp:cNvPr id="0" name=""/>
        <dsp:cNvSpPr/>
      </dsp:nvSpPr>
      <dsp:spPr>
        <a:xfrm>
          <a:off x="1435590" y="531"/>
          <a:ext cx="24506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March 2020</a:t>
          </a:r>
        </a:p>
      </dsp:txBody>
      <dsp:txXfrm>
        <a:off x="1435590" y="531"/>
        <a:ext cx="2450609" cy="1242935"/>
      </dsp:txXfrm>
    </dsp:sp>
    <dsp:sp modelId="{7E4C719E-9204-4969-B786-6BF72EC512D4}">
      <dsp:nvSpPr>
        <dsp:cNvPr id="0" name=""/>
        <dsp:cNvSpPr/>
      </dsp:nvSpPr>
      <dsp:spPr>
        <a:xfrm>
          <a:off x="0" y="1554201"/>
          <a:ext cx="38862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5DBE4-2C2C-4CB6-9C08-387C536DD9F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0C2BE1-3A67-4F98-9648-2F357DC6E384}">
      <dsp:nvSpPr>
        <dsp:cNvPr id="0" name=""/>
        <dsp:cNvSpPr/>
      </dsp:nvSpPr>
      <dsp:spPr>
        <a:xfrm>
          <a:off x="1435590" y="1554201"/>
          <a:ext cx="24506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dirty="0"/>
            <a:t>April  1993 </a:t>
          </a:r>
        </a:p>
      </dsp:txBody>
      <dsp:txXfrm>
        <a:off x="1435590" y="1554201"/>
        <a:ext cx="2450609" cy="1242935"/>
      </dsp:txXfrm>
    </dsp:sp>
    <dsp:sp modelId="{292EE90D-AA26-49D0-A2CA-FC1687968DEA}">
      <dsp:nvSpPr>
        <dsp:cNvPr id="0" name=""/>
        <dsp:cNvSpPr/>
      </dsp:nvSpPr>
      <dsp:spPr>
        <a:xfrm>
          <a:off x="0" y="3107870"/>
          <a:ext cx="38862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14707-0D7D-422A-A49F-50AC8B708C5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8E00B2-5164-4BF4-A51E-17923BF16980}">
      <dsp:nvSpPr>
        <dsp:cNvPr id="0" name=""/>
        <dsp:cNvSpPr/>
      </dsp:nvSpPr>
      <dsp:spPr>
        <a:xfrm>
          <a:off x="1435590" y="3107870"/>
          <a:ext cx="24506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May 2000 </a:t>
          </a:r>
        </a:p>
      </dsp:txBody>
      <dsp:txXfrm>
        <a:off x="1435590" y="3107870"/>
        <a:ext cx="24506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6FCCF-554A-4840-B2C4-D084848CE02D}">
      <dsp:nvSpPr>
        <dsp:cNvPr id="0" name=""/>
        <dsp:cNvSpPr/>
      </dsp:nvSpPr>
      <dsp:spPr>
        <a:xfrm>
          <a:off x="0" y="63643"/>
          <a:ext cx="8229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i="0" kern="1200" dirty="0"/>
            <a:t>Access Barriers</a:t>
          </a:r>
          <a:endParaRPr lang="en-US" sz="2200" kern="1200" dirty="0"/>
        </a:p>
      </dsp:txBody>
      <dsp:txXfrm>
        <a:off x="25759" y="89402"/>
        <a:ext cx="8178082" cy="476152"/>
      </dsp:txXfrm>
    </dsp:sp>
    <dsp:sp modelId="{3E2120C6-8F05-4273-AD44-87970AA642B4}">
      <dsp:nvSpPr>
        <dsp:cNvPr id="0" name=""/>
        <dsp:cNvSpPr/>
      </dsp:nvSpPr>
      <dsp:spPr>
        <a:xfrm>
          <a:off x="0" y="591313"/>
          <a:ext cx="8229600"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b="0" i="0" kern="1200" dirty="0"/>
            <a:t>Live in </a:t>
          </a:r>
          <a:r>
            <a:rPr lang="en-US" sz="1700" b="1" i="0" kern="1200" dirty="0">
              <a:solidFill>
                <a:schemeClr val="accent1"/>
              </a:solidFill>
            </a:rPr>
            <a:t>rural areas</a:t>
          </a:r>
          <a:endParaRPr lang="en-US" sz="1700" b="1" kern="1200" dirty="0">
            <a:solidFill>
              <a:schemeClr val="accent1"/>
            </a:solidFill>
          </a:endParaRPr>
        </a:p>
        <a:p>
          <a:pPr marL="171450" lvl="1" indent="-171450" algn="l" defTabSz="755650" rtl="0">
            <a:lnSpc>
              <a:spcPct val="90000"/>
            </a:lnSpc>
            <a:spcBef>
              <a:spcPct val="0"/>
            </a:spcBef>
            <a:spcAft>
              <a:spcPct val="20000"/>
            </a:spcAft>
            <a:buChar char="•"/>
          </a:pPr>
          <a:r>
            <a:rPr lang="en-US" sz="1700" b="0" i="0" kern="1200" dirty="0"/>
            <a:t>Have </a:t>
          </a:r>
          <a:r>
            <a:rPr lang="en-US" sz="1700" b="1" i="0" kern="1200" dirty="0">
              <a:solidFill>
                <a:schemeClr val="accent1"/>
              </a:solidFill>
            </a:rPr>
            <a:t>transportation</a:t>
          </a:r>
          <a:r>
            <a:rPr lang="en-US" sz="1700" b="0" i="0" kern="1200" dirty="0"/>
            <a:t> barriers</a:t>
          </a:r>
          <a:endParaRPr lang="en-US" sz="1700" kern="1200" dirty="0"/>
        </a:p>
        <a:p>
          <a:pPr marL="171450" lvl="1" indent="-171450" algn="l" defTabSz="755650" rtl="0">
            <a:lnSpc>
              <a:spcPct val="90000"/>
            </a:lnSpc>
            <a:spcBef>
              <a:spcPct val="0"/>
            </a:spcBef>
            <a:spcAft>
              <a:spcPct val="20000"/>
            </a:spcAft>
            <a:buChar char="•"/>
          </a:pPr>
          <a:r>
            <a:rPr lang="en-US" sz="1700" b="0" i="0" kern="1200" dirty="0"/>
            <a:t>Have difficulty taking </a:t>
          </a:r>
          <a:r>
            <a:rPr lang="en-US" sz="1700" b="1" i="0" kern="1200" dirty="0">
              <a:solidFill>
                <a:schemeClr val="accent1"/>
              </a:solidFill>
            </a:rPr>
            <a:t>time off work</a:t>
          </a:r>
          <a:endParaRPr lang="en-US" sz="1700" b="1" kern="1200" dirty="0">
            <a:solidFill>
              <a:schemeClr val="accent1"/>
            </a:solidFill>
          </a:endParaRPr>
        </a:p>
        <a:p>
          <a:pPr marL="171450" lvl="1" indent="-171450" algn="l" defTabSz="755650" rtl="0">
            <a:lnSpc>
              <a:spcPct val="90000"/>
            </a:lnSpc>
            <a:spcBef>
              <a:spcPct val="0"/>
            </a:spcBef>
            <a:spcAft>
              <a:spcPct val="20000"/>
            </a:spcAft>
            <a:buChar char="•"/>
          </a:pPr>
          <a:r>
            <a:rPr lang="en-US" sz="1700" b="0" i="0" kern="1200" dirty="0"/>
            <a:t>Struggle to find </a:t>
          </a:r>
          <a:r>
            <a:rPr lang="en-US" sz="1700" b="1" i="0" kern="1200" dirty="0">
              <a:solidFill>
                <a:schemeClr val="accent1"/>
              </a:solidFill>
            </a:rPr>
            <a:t>childcare</a:t>
          </a:r>
          <a:r>
            <a:rPr lang="en-US" sz="1700" b="0" i="0" kern="1200" dirty="0"/>
            <a:t> for siblings</a:t>
          </a:r>
          <a:endParaRPr lang="en-US" sz="1700" kern="1200" dirty="0"/>
        </a:p>
        <a:p>
          <a:pPr marL="171450" lvl="1" indent="-171450" algn="l" defTabSz="755650" rtl="0">
            <a:lnSpc>
              <a:spcPct val="90000"/>
            </a:lnSpc>
            <a:spcBef>
              <a:spcPct val="0"/>
            </a:spcBef>
            <a:spcAft>
              <a:spcPct val="20000"/>
            </a:spcAft>
            <a:buChar char="•"/>
          </a:pPr>
          <a:endParaRPr lang="en-US" sz="1700" kern="1200" dirty="0"/>
        </a:p>
      </dsp:txBody>
      <dsp:txXfrm>
        <a:off x="0" y="591313"/>
        <a:ext cx="8229600" cy="1502820"/>
      </dsp:txXfrm>
    </dsp:sp>
    <dsp:sp modelId="{74DB7449-3BD7-4F68-A9BD-B34932148DD8}">
      <dsp:nvSpPr>
        <dsp:cNvPr id="0" name=""/>
        <dsp:cNvSpPr/>
      </dsp:nvSpPr>
      <dsp:spPr>
        <a:xfrm>
          <a:off x="0" y="2094133"/>
          <a:ext cx="8229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i="0" kern="1200" dirty="0"/>
            <a:t>Medical &amp; Behavioral Barriers</a:t>
          </a:r>
          <a:endParaRPr lang="en-US" sz="2200" kern="1200" dirty="0"/>
        </a:p>
      </dsp:txBody>
      <dsp:txXfrm>
        <a:off x="25759" y="2119892"/>
        <a:ext cx="8178082" cy="476152"/>
      </dsp:txXfrm>
    </dsp:sp>
    <dsp:sp modelId="{6FB6DC50-B30F-4518-B4D7-A29D674DE0CB}">
      <dsp:nvSpPr>
        <dsp:cNvPr id="0" name=""/>
        <dsp:cNvSpPr/>
      </dsp:nvSpPr>
      <dsp:spPr>
        <a:xfrm>
          <a:off x="0" y="2621803"/>
          <a:ext cx="8229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b="1" i="0" kern="1200" dirty="0">
              <a:solidFill>
                <a:schemeClr val="accent1"/>
              </a:solidFill>
            </a:rPr>
            <a:t>Medically fragile </a:t>
          </a:r>
          <a:r>
            <a:rPr lang="en-US" sz="1700" b="0" i="0" kern="1200" dirty="0"/>
            <a:t>patients</a:t>
          </a:r>
        </a:p>
        <a:p>
          <a:pPr marL="171450" lvl="1" indent="-171450" algn="l" defTabSz="755650" rtl="0">
            <a:lnSpc>
              <a:spcPct val="90000"/>
            </a:lnSpc>
            <a:spcBef>
              <a:spcPct val="0"/>
            </a:spcBef>
            <a:spcAft>
              <a:spcPct val="20000"/>
            </a:spcAft>
            <a:buChar char="•"/>
          </a:pPr>
          <a:r>
            <a:rPr lang="en-US" sz="1700" b="1" i="0" kern="1200" dirty="0">
              <a:solidFill>
                <a:schemeClr val="accent1"/>
              </a:solidFill>
            </a:rPr>
            <a:t>Behavioral challenges </a:t>
          </a:r>
          <a:r>
            <a:rPr lang="en-US" sz="1700" b="0" i="0" kern="1200" dirty="0"/>
            <a:t>in clinic environment (example: autism)</a:t>
          </a:r>
          <a:endParaRPr lang="en-US" sz="1700" kern="1200" dirty="0"/>
        </a:p>
        <a:p>
          <a:pPr marL="171450" lvl="1" indent="-171450" algn="l" defTabSz="755650" rtl="0">
            <a:lnSpc>
              <a:spcPct val="90000"/>
            </a:lnSpc>
            <a:spcBef>
              <a:spcPct val="0"/>
            </a:spcBef>
            <a:spcAft>
              <a:spcPct val="20000"/>
            </a:spcAft>
            <a:buChar char="•"/>
          </a:pPr>
          <a:r>
            <a:rPr lang="en-US" sz="1700" kern="1200" dirty="0"/>
            <a:t>Stigma for </a:t>
          </a:r>
          <a:r>
            <a:rPr lang="en-US" sz="1700" b="1" kern="1200" dirty="0">
              <a:solidFill>
                <a:schemeClr val="accent1"/>
              </a:solidFill>
            </a:rPr>
            <a:t>teenage patients</a:t>
          </a:r>
          <a:endParaRPr lang="en-US" sz="1700" kern="1200" dirty="0"/>
        </a:p>
        <a:p>
          <a:pPr marL="171450" lvl="1" indent="-171450" algn="l" defTabSz="755650" rtl="0">
            <a:lnSpc>
              <a:spcPct val="90000"/>
            </a:lnSpc>
            <a:spcBef>
              <a:spcPct val="0"/>
            </a:spcBef>
            <a:spcAft>
              <a:spcPct val="20000"/>
            </a:spcAft>
            <a:buChar char="•"/>
          </a:pPr>
          <a:r>
            <a:rPr lang="en-US" sz="1700" kern="1200" dirty="0"/>
            <a:t>Disconnect from the </a:t>
          </a:r>
          <a:r>
            <a:rPr lang="en-US" sz="1700" b="1" kern="1200" dirty="0">
              <a:solidFill>
                <a:schemeClr val="accent1"/>
              </a:solidFill>
            </a:rPr>
            <a:t>home environment</a:t>
          </a:r>
          <a:endParaRPr lang="en-US" sz="1700" kern="1200" dirty="0"/>
        </a:p>
      </dsp:txBody>
      <dsp:txXfrm>
        <a:off x="0" y="2621803"/>
        <a:ext cx="8229600" cy="1184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AD5ED-B70E-4B7C-AA1C-2E3071213DD3}">
      <dsp:nvSpPr>
        <dsp:cNvPr id="0" name=""/>
        <dsp:cNvSpPr/>
      </dsp:nvSpPr>
      <dsp:spPr>
        <a:xfrm>
          <a:off x="2677045" y="232065"/>
          <a:ext cx="1583740" cy="1583740"/>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School</a:t>
          </a:r>
        </a:p>
      </dsp:txBody>
      <dsp:txXfrm>
        <a:off x="3140912" y="695932"/>
        <a:ext cx="1119873" cy="1119873"/>
      </dsp:txXfrm>
    </dsp:sp>
    <dsp:sp modelId="{ACA8B18B-155F-4F94-8A62-54A9EF49BDE3}">
      <dsp:nvSpPr>
        <dsp:cNvPr id="0" name=""/>
        <dsp:cNvSpPr/>
      </dsp:nvSpPr>
      <dsp:spPr>
        <a:xfrm rot="5400000">
          <a:off x="4333938" y="208483"/>
          <a:ext cx="1583740" cy="1583740"/>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Primary Care</a:t>
          </a:r>
        </a:p>
      </dsp:txBody>
      <dsp:txXfrm rot="-5400000">
        <a:off x="4333938" y="672350"/>
        <a:ext cx="1119873" cy="1119873"/>
      </dsp:txXfrm>
    </dsp:sp>
    <dsp:sp modelId="{4F8AD0BB-F4CF-44AA-B516-8B55F56A3B79}">
      <dsp:nvSpPr>
        <dsp:cNvPr id="0" name=""/>
        <dsp:cNvSpPr/>
      </dsp:nvSpPr>
      <dsp:spPr>
        <a:xfrm rot="10800000">
          <a:off x="4333938" y="1865376"/>
          <a:ext cx="1583740" cy="1583740"/>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Remote Hospital</a:t>
          </a:r>
        </a:p>
      </dsp:txBody>
      <dsp:txXfrm rot="10800000">
        <a:off x="4333938" y="1865376"/>
        <a:ext cx="1119873" cy="1119873"/>
      </dsp:txXfrm>
    </dsp:sp>
    <dsp:sp modelId="{C35552DB-D8CC-4BE1-8173-46E7F3101D43}">
      <dsp:nvSpPr>
        <dsp:cNvPr id="0" name=""/>
        <dsp:cNvSpPr/>
      </dsp:nvSpPr>
      <dsp:spPr>
        <a:xfrm rot="16200000">
          <a:off x="2677045" y="1865376"/>
          <a:ext cx="1583740" cy="1583740"/>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Home</a:t>
          </a:r>
        </a:p>
      </dsp:txBody>
      <dsp:txXfrm rot="5400000">
        <a:off x="3140912" y="1865376"/>
        <a:ext cx="1119873" cy="1119873"/>
      </dsp:txXfrm>
    </dsp:sp>
    <dsp:sp modelId="{4B63403C-5785-4E8A-A303-29C40186A0E2}">
      <dsp:nvSpPr>
        <dsp:cNvPr id="0" name=""/>
        <dsp:cNvSpPr/>
      </dsp:nvSpPr>
      <dsp:spPr>
        <a:xfrm>
          <a:off x="4023956" y="1499616"/>
          <a:ext cx="546811" cy="47548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D0624-4ADA-4FC2-B7B3-BFAE73B1DA30}">
      <dsp:nvSpPr>
        <dsp:cNvPr id="0" name=""/>
        <dsp:cNvSpPr/>
      </dsp:nvSpPr>
      <dsp:spPr>
        <a:xfrm rot="10800000">
          <a:off x="4023956" y="1682496"/>
          <a:ext cx="546811" cy="47548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2E26-2931-46B7-9715-31CB35B2ABAC}">
      <dsp:nvSpPr>
        <dsp:cNvPr id="0" name=""/>
        <dsp:cNvSpPr/>
      </dsp:nvSpPr>
      <dsp:spPr>
        <a:xfrm>
          <a:off x="5089678" y="1903273"/>
          <a:ext cx="3044593" cy="16372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Triage Assessments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Consultation for boarders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Crisis/Treatment Plan</a:t>
          </a:r>
        </a:p>
        <a:p>
          <a:pPr marL="57150" lvl="1" indent="-57150" algn="l" defTabSz="488950">
            <a:lnSpc>
              <a:spcPct val="90000"/>
            </a:lnSpc>
            <a:spcBef>
              <a:spcPct val="0"/>
            </a:spcBef>
            <a:spcAft>
              <a:spcPct val="15000"/>
            </a:spcAft>
            <a:buChar char="•"/>
          </a:pPr>
          <a:endParaRPr lang="en-US" sz="1100" kern="1200" dirty="0">
            <a:solidFill>
              <a:srgbClr val="00B050"/>
            </a:solidFill>
          </a:endParaRPr>
        </a:p>
      </dsp:txBody>
      <dsp:txXfrm>
        <a:off x="6039022" y="2348560"/>
        <a:ext cx="2059283" cy="1156032"/>
      </dsp:txXfrm>
    </dsp:sp>
    <dsp:sp modelId="{A2911F57-6D2F-4496-918E-0E2E0F98C8C3}">
      <dsp:nvSpPr>
        <dsp:cNvPr id="0" name=""/>
        <dsp:cNvSpPr/>
      </dsp:nvSpPr>
      <dsp:spPr>
        <a:xfrm>
          <a:off x="792481" y="1981195"/>
          <a:ext cx="3054677" cy="143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Parent Education Programs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Psychology Testing Feedback</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Autism Parent Education</a:t>
          </a:r>
        </a:p>
      </dsp:txBody>
      <dsp:txXfrm>
        <a:off x="823953" y="2370843"/>
        <a:ext cx="2075330" cy="1011585"/>
      </dsp:txXfrm>
    </dsp:sp>
    <dsp:sp modelId="{9B7E7383-EE5B-425B-BE72-1505231E9464}">
      <dsp:nvSpPr>
        <dsp:cNvPr id="0" name=""/>
        <dsp:cNvSpPr/>
      </dsp:nvSpPr>
      <dsp:spPr>
        <a:xfrm>
          <a:off x="4853644" y="54811"/>
          <a:ext cx="3564291" cy="1484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Integrated Primary Care</a:t>
          </a:r>
        </a:p>
        <a:p>
          <a:pPr marL="57150" lvl="1" indent="-57150" algn="l" defTabSz="488950">
            <a:lnSpc>
              <a:spcPct val="90000"/>
            </a:lnSpc>
            <a:spcBef>
              <a:spcPct val="0"/>
            </a:spcBef>
            <a:spcAft>
              <a:spcPct val="15000"/>
            </a:spcAft>
            <a:buChar char="•"/>
          </a:pPr>
          <a:r>
            <a:rPr lang="en-US" sz="1100" kern="1200" dirty="0">
              <a:solidFill>
                <a:srgbClr val="00B050"/>
              </a:solidFill>
            </a:rPr>
            <a:t> Direct: Case Consultation</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Indirect: Collaborative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 CME/Education</a:t>
          </a:r>
        </a:p>
      </dsp:txBody>
      <dsp:txXfrm>
        <a:off x="5955532" y="87411"/>
        <a:ext cx="2429803" cy="1047836"/>
      </dsp:txXfrm>
    </dsp:sp>
    <dsp:sp modelId="{A18C6832-C935-411F-B344-129628BEA2F5}">
      <dsp:nvSpPr>
        <dsp:cNvPr id="0" name=""/>
        <dsp:cNvSpPr/>
      </dsp:nvSpPr>
      <dsp:spPr>
        <a:xfrm>
          <a:off x="753432" y="69671"/>
          <a:ext cx="3211979" cy="14543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Integrate BH to school</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t> Suicide Prevention</a:t>
          </a:r>
          <a:endParaRPr lang="en-US" sz="1100" kern="1200" dirty="0"/>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pt-BR" sz="1100" kern="1200" dirty="0"/>
            <a:t> PAX good behaviors</a:t>
          </a:r>
          <a:endParaRPr lang="en-US" sz="1100" kern="1200" dirty="0">
            <a:solidFill>
              <a:srgbClr val="00B050"/>
            </a:solidFill>
          </a:endParaRP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solidFill>
                <a:srgbClr val="00B050"/>
              </a:solidFill>
            </a:rPr>
            <a:t> Psychology consultation</a:t>
          </a:r>
          <a:endParaRPr lang="en-US" sz="1100" kern="1200" dirty="0">
            <a:solidFill>
              <a:srgbClr val="00B050"/>
            </a:solidFill>
          </a:endParaRPr>
        </a:p>
      </dsp:txBody>
      <dsp:txXfrm>
        <a:off x="785379" y="101618"/>
        <a:ext cx="2184491" cy="1026853"/>
      </dsp:txXfrm>
    </dsp:sp>
    <dsp:sp modelId="{0F2AD5ED-B70E-4B7C-AA1C-2E3071213DD3}">
      <dsp:nvSpPr>
        <dsp:cNvPr id="0" name=""/>
        <dsp:cNvSpPr/>
      </dsp:nvSpPr>
      <dsp:spPr>
        <a:xfrm>
          <a:off x="2898395" y="248789"/>
          <a:ext cx="1567152" cy="1567152"/>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School</a:t>
          </a:r>
        </a:p>
      </dsp:txBody>
      <dsp:txXfrm>
        <a:off x="3357403" y="707797"/>
        <a:ext cx="1108144" cy="1108144"/>
      </dsp:txXfrm>
    </dsp:sp>
    <dsp:sp modelId="{ACA8B18B-155F-4F94-8A62-54A9EF49BDE3}">
      <dsp:nvSpPr>
        <dsp:cNvPr id="0" name=""/>
        <dsp:cNvSpPr/>
      </dsp:nvSpPr>
      <dsp:spPr>
        <a:xfrm rot="5400000">
          <a:off x="4537933" y="225454"/>
          <a:ext cx="1567152" cy="1567152"/>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Primary Care</a:t>
          </a:r>
        </a:p>
      </dsp:txBody>
      <dsp:txXfrm rot="-5400000">
        <a:off x="4537933" y="684462"/>
        <a:ext cx="1108144" cy="1108144"/>
      </dsp:txXfrm>
    </dsp:sp>
    <dsp:sp modelId="{4F8AD0BB-F4CF-44AA-B516-8B55F56A3B79}">
      <dsp:nvSpPr>
        <dsp:cNvPr id="0" name=""/>
        <dsp:cNvSpPr/>
      </dsp:nvSpPr>
      <dsp:spPr>
        <a:xfrm rot="10800000">
          <a:off x="4537933" y="1864992"/>
          <a:ext cx="1567152" cy="1567152"/>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Remote Hospital</a:t>
          </a:r>
        </a:p>
      </dsp:txBody>
      <dsp:txXfrm rot="10800000">
        <a:off x="4537933" y="1864992"/>
        <a:ext cx="1108144" cy="1108144"/>
      </dsp:txXfrm>
    </dsp:sp>
    <dsp:sp modelId="{C35552DB-D8CC-4BE1-8173-46E7F3101D43}">
      <dsp:nvSpPr>
        <dsp:cNvPr id="0" name=""/>
        <dsp:cNvSpPr/>
      </dsp:nvSpPr>
      <dsp:spPr>
        <a:xfrm rot="16200000">
          <a:off x="2898395" y="1864992"/>
          <a:ext cx="1567152" cy="1567152"/>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Home</a:t>
          </a:r>
        </a:p>
      </dsp:txBody>
      <dsp:txXfrm rot="5400000">
        <a:off x="3357403" y="1864992"/>
        <a:ext cx="1108144" cy="1108144"/>
      </dsp:txXfrm>
    </dsp:sp>
    <dsp:sp modelId="{4B63403C-5785-4E8A-A303-29C40186A0E2}">
      <dsp:nvSpPr>
        <dsp:cNvPr id="0" name=""/>
        <dsp:cNvSpPr/>
      </dsp:nvSpPr>
      <dsp:spPr>
        <a:xfrm>
          <a:off x="4231199" y="1503063"/>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D0624-4ADA-4FC2-B7B3-BFAE73B1DA30}">
      <dsp:nvSpPr>
        <dsp:cNvPr id="0" name=""/>
        <dsp:cNvSpPr/>
      </dsp:nvSpPr>
      <dsp:spPr>
        <a:xfrm rot="10800000">
          <a:off x="4231199" y="1684028"/>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2E26-2931-46B7-9715-31CB35B2ABAC}">
      <dsp:nvSpPr>
        <dsp:cNvPr id="0" name=""/>
        <dsp:cNvSpPr/>
      </dsp:nvSpPr>
      <dsp:spPr>
        <a:xfrm>
          <a:off x="4865426" y="1903273"/>
          <a:ext cx="3044593" cy="16372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Triage Assessments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Consultation for boarders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Crisis/Treatment Plan</a:t>
          </a:r>
        </a:p>
        <a:p>
          <a:pPr marL="57150" lvl="1" indent="-57150" algn="l" defTabSz="488950">
            <a:lnSpc>
              <a:spcPct val="90000"/>
            </a:lnSpc>
            <a:spcBef>
              <a:spcPct val="0"/>
            </a:spcBef>
            <a:spcAft>
              <a:spcPct val="15000"/>
            </a:spcAft>
            <a:buChar char="•"/>
          </a:pPr>
          <a:endParaRPr lang="en-US" sz="1100" kern="1200" dirty="0">
            <a:solidFill>
              <a:srgbClr val="00B050"/>
            </a:solidFill>
          </a:endParaRPr>
        </a:p>
      </dsp:txBody>
      <dsp:txXfrm>
        <a:off x="5814771" y="2348560"/>
        <a:ext cx="2059283" cy="1156032"/>
      </dsp:txXfrm>
    </dsp:sp>
    <dsp:sp modelId="{A2911F57-6D2F-4496-918E-0E2E0F98C8C3}">
      <dsp:nvSpPr>
        <dsp:cNvPr id="0" name=""/>
        <dsp:cNvSpPr/>
      </dsp:nvSpPr>
      <dsp:spPr>
        <a:xfrm>
          <a:off x="568229" y="1981195"/>
          <a:ext cx="3054677" cy="143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Parent Education Programs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Psychology Testing Feedback</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Autism Parent Education</a:t>
          </a:r>
        </a:p>
      </dsp:txBody>
      <dsp:txXfrm>
        <a:off x="599701" y="2370843"/>
        <a:ext cx="2075330" cy="1011585"/>
      </dsp:txXfrm>
    </dsp:sp>
    <dsp:sp modelId="{9B7E7383-EE5B-425B-BE72-1505231E9464}">
      <dsp:nvSpPr>
        <dsp:cNvPr id="0" name=""/>
        <dsp:cNvSpPr/>
      </dsp:nvSpPr>
      <dsp:spPr>
        <a:xfrm>
          <a:off x="4668298" y="54811"/>
          <a:ext cx="3486480" cy="1484048"/>
        </a:xfrm>
        <a:prstGeom prst="roundRect">
          <a:avLst>
            <a:gd name="adj" fmla="val 10000"/>
          </a:avLst>
        </a:prstGeom>
        <a:solidFill>
          <a:schemeClr val="lt1">
            <a:alpha val="90000"/>
            <a:hueOff val="0"/>
            <a:satOff val="0"/>
            <a:lumOff val="0"/>
            <a:alphaOff val="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Integrated Primary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Direct: Case Consultation</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Indirect: Collaborative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 CME/Education</a:t>
          </a:r>
        </a:p>
      </dsp:txBody>
      <dsp:txXfrm>
        <a:off x="5746842" y="87411"/>
        <a:ext cx="2375336" cy="1047836"/>
      </dsp:txXfrm>
    </dsp:sp>
    <dsp:sp modelId="{A18C6832-C935-411F-B344-129628BEA2F5}">
      <dsp:nvSpPr>
        <dsp:cNvPr id="0" name=""/>
        <dsp:cNvSpPr/>
      </dsp:nvSpPr>
      <dsp:spPr>
        <a:xfrm>
          <a:off x="759395" y="69671"/>
          <a:ext cx="2751552" cy="14543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Integrate BH to school</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t> Suicide Prevention</a:t>
          </a:r>
          <a:endParaRPr lang="en-US" sz="1100" kern="1200" dirty="0"/>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pt-BR" sz="1100" kern="1200" dirty="0"/>
            <a:t> PAX good behaviors</a:t>
          </a:r>
          <a:endParaRPr lang="en-US" sz="1100" kern="1200" dirty="0">
            <a:solidFill>
              <a:srgbClr val="00B050"/>
            </a:solidFill>
          </a:endParaRP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solidFill>
                <a:srgbClr val="00B050"/>
              </a:solidFill>
            </a:rPr>
            <a:t> Psychology consultation</a:t>
          </a:r>
          <a:endParaRPr lang="en-US" sz="1100" kern="1200" dirty="0">
            <a:solidFill>
              <a:srgbClr val="00B050"/>
            </a:solidFill>
          </a:endParaRPr>
        </a:p>
      </dsp:txBody>
      <dsp:txXfrm>
        <a:off x="791342" y="101618"/>
        <a:ext cx="1862192" cy="1026853"/>
      </dsp:txXfrm>
    </dsp:sp>
    <dsp:sp modelId="{0F2AD5ED-B70E-4B7C-AA1C-2E3071213DD3}">
      <dsp:nvSpPr>
        <dsp:cNvPr id="0" name=""/>
        <dsp:cNvSpPr/>
      </dsp:nvSpPr>
      <dsp:spPr>
        <a:xfrm>
          <a:off x="2694016" y="248789"/>
          <a:ext cx="1567152" cy="1567152"/>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School</a:t>
          </a:r>
        </a:p>
      </dsp:txBody>
      <dsp:txXfrm>
        <a:off x="3153024" y="707797"/>
        <a:ext cx="1108144" cy="1108144"/>
      </dsp:txXfrm>
    </dsp:sp>
    <dsp:sp modelId="{ACA8B18B-155F-4F94-8A62-54A9EF49BDE3}">
      <dsp:nvSpPr>
        <dsp:cNvPr id="0" name=""/>
        <dsp:cNvSpPr/>
      </dsp:nvSpPr>
      <dsp:spPr>
        <a:xfrm rot="5400000">
          <a:off x="4333555" y="225454"/>
          <a:ext cx="1567152" cy="1567152"/>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Primary Care</a:t>
          </a:r>
        </a:p>
      </dsp:txBody>
      <dsp:txXfrm rot="-5400000">
        <a:off x="4333555" y="684462"/>
        <a:ext cx="1108144" cy="1108144"/>
      </dsp:txXfrm>
    </dsp:sp>
    <dsp:sp modelId="{4F8AD0BB-F4CF-44AA-B516-8B55F56A3B79}">
      <dsp:nvSpPr>
        <dsp:cNvPr id="0" name=""/>
        <dsp:cNvSpPr/>
      </dsp:nvSpPr>
      <dsp:spPr>
        <a:xfrm rot="10800000">
          <a:off x="4333555" y="1864992"/>
          <a:ext cx="1567152" cy="1567152"/>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Remote Hospital</a:t>
          </a:r>
        </a:p>
      </dsp:txBody>
      <dsp:txXfrm rot="10800000">
        <a:off x="4333555" y="1864992"/>
        <a:ext cx="1108144" cy="1108144"/>
      </dsp:txXfrm>
    </dsp:sp>
    <dsp:sp modelId="{C35552DB-D8CC-4BE1-8173-46E7F3101D43}">
      <dsp:nvSpPr>
        <dsp:cNvPr id="0" name=""/>
        <dsp:cNvSpPr/>
      </dsp:nvSpPr>
      <dsp:spPr>
        <a:xfrm rot="16200000">
          <a:off x="2694016" y="1864992"/>
          <a:ext cx="1567152" cy="1567152"/>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Home</a:t>
          </a:r>
        </a:p>
      </dsp:txBody>
      <dsp:txXfrm rot="5400000">
        <a:off x="3153024" y="1864992"/>
        <a:ext cx="1108144" cy="1108144"/>
      </dsp:txXfrm>
    </dsp:sp>
    <dsp:sp modelId="{4B63403C-5785-4E8A-A303-29C40186A0E2}">
      <dsp:nvSpPr>
        <dsp:cNvPr id="0" name=""/>
        <dsp:cNvSpPr/>
      </dsp:nvSpPr>
      <dsp:spPr>
        <a:xfrm>
          <a:off x="4026820" y="1503063"/>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D0624-4ADA-4FC2-B7B3-BFAE73B1DA30}">
      <dsp:nvSpPr>
        <dsp:cNvPr id="0" name=""/>
        <dsp:cNvSpPr/>
      </dsp:nvSpPr>
      <dsp:spPr>
        <a:xfrm rot="10800000">
          <a:off x="4026820" y="1684028"/>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2E26-2931-46B7-9715-31CB35B2ABAC}">
      <dsp:nvSpPr>
        <dsp:cNvPr id="0" name=""/>
        <dsp:cNvSpPr/>
      </dsp:nvSpPr>
      <dsp:spPr>
        <a:xfrm>
          <a:off x="4975898" y="1903273"/>
          <a:ext cx="3044593" cy="1637285"/>
        </a:xfrm>
        <a:prstGeom prst="roundRect">
          <a:avLst>
            <a:gd name="adj" fmla="val 10000"/>
          </a:avLst>
        </a:prstGeom>
        <a:solidFill>
          <a:schemeClr val="lt1">
            <a:alpha val="90000"/>
            <a:hueOff val="0"/>
            <a:satOff val="0"/>
            <a:lumOff val="0"/>
            <a:alphaOff val="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Triage Assessments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Consultation for boarders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Crisis/Treatment Plan</a:t>
          </a:r>
        </a:p>
        <a:p>
          <a:pPr marL="57150" lvl="1" indent="-57150" algn="l" defTabSz="488950">
            <a:lnSpc>
              <a:spcPct val="90000"/>
            </a:lnSpc>
            <a:spcBef>
              <a:spcPct val="0"/>
            </a:spcBef>
            <a:spcAft>
              <a:spcPct val="15000"/>
            </a:spcAft>
            <a:buChar char="•"/>
          </a:pPr>
          <a:endParaRPr lang="en-US" sz="1100" kern="1200" dirty="0">
            <a:solidFill>
              <a:srgbClr val="00B050"/>
            </a:solidFill>
          </a:endParaRPr>
        </a:p>
      </dsp:txBody>
      <dsp:txXfrm>
        <a:off x="5925242" y="2348560"/>
        <a:ext cx="2059283" cy="1156032"/>
      </dsp:txXfrm>
    </dsp:sp>
    <dsp:sp modelId="{A2911F57-6D2F-4496-918E-0E2E0F98C8C3}">
      <dsp:nvSpPr>
        <dsp:cNvPr id="0" name=""/>
        <dsp:cNvSpPr/>
      </dsp:nvSpPr>
      <dsp:spPr>
        <a:xfrm>
          <a:off x="678701" y="1981195"/>
          <a:ext cx="3054677" cy="143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Parent Education Programs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Psychology Testing Feedback</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Autism Parent Education</a:t>
          </a:r>
        </a:p>
      </dsp:txBody>
      <dsp:txXfrm>
        <a:off x="710173" y="2370843"/>
        <a:ext cx="2075330" cy="1011585"/>
      </dsp:txXfrm>
    </dsp:sp>
    <dsp:sp modelId="{9B7E7383-EE5B-425B-BE72-1505231E9464}">
      <dsp:nvSpPr>
        <dsp:cNvPr id="0" name=""/>
        <dsp:cNvSpPr/>
      </dsp:nvSpPr>
      <dsp:spPr>
        <a:xfrm>
          <a:off x="5112290" y="54811"/>
          <a:ext cx="2819439" cy="1484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Integrated Primary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Direct: Case Consultation</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Indirect: Case Reviews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 CME/Education</a:t>
          </a:r>
        </a:p>
      </dsp:txBody>
      <dsp:txXfrm>
        <a:off x="5990722" y="87411"/>
        <a:ext cx="1908407" cy="1047836"/>
      </dsp:txXfrm>
    </dsp:sp>
    <dsp:sp modelId="{A18C6832-C935-411F-B344-129628BEA2F5}">
      <dsp:nvSpPr>
        <dsp:cNvPr id="0" name=""/>
        <dsp:cNvSpPr/>
      </dsp:nvSpPr>
      <dsp:spPr>
        <a:xfrm>
          <a:off x="869866" y="69671"/>
          <a:ext cx="2751552" cy="14543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Integrate BH to school</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t> Suicide Prevention</a:t>
          </a:r>
          <a:endParaRPr lang="en-US" sz="1100" kern="1200" dirty="0"/>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pt-BR" sz="1100" kern="1200" dirty="0"/>
            <a:t> PAX good behaviors</a:t>
          </a:r>
          <a:endParaRPr lang="en-US" sz="1100" kern="1200" dirty="0">
            <a:solidFill>
              <a:srgbClr val="00B050"/>
            </a:solidFill>
          </a:endParaRP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solidFill>
                <a:srgbClr val="00B050"/>
              </a:solidFill>
            </a:rPr>
            <a:t> Psychology consultation</a:t>
          </a:r>
          <a:endParaRPr lang="en-US" sz="1100" kern="1200" dirty="0">
            <a:solidFill>
              <a:srgbClr val="00B050"/>
            </a:solidFill>
          </a:endParaRPr>
        </a:p>
      </dsp:txBody>
      <dsp:txXfrm>
        <a:off x="901813" y="101618"/>
        <a:ext cx="1862192" cy="1026853"/>
      </dsp:txXfrm>
    </dsp:sp>
    <dsp:sp modelId="{0F2AD5ED-B70E-4B7C-AA1C-2E3071213DD3}">
      <dsp:nvSpPr>
        <dsp:cNvPr id="0" name=""/>
        <dsp:cNvSpPr/>
      </dsp:nvSpPr>
      <dsp:spPr>
        <a:xfrm>
          <a:off x="2694016" y="248789"/>
          <a:ext cx="1567152" cy="1567152"/>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School</a:t>
          </a:r>
        </a:p>
      </dsp:txBody>
      <dsp:txXfrm>
        <a:off x="3153024" y="707797"/>
        <a:ext cx="1108144" cy="1108144"/>
      </dsp:txXfrm>
    </dsp:sp>
    <dsp:sp modelId="{ACA8B18B-155F-4F94-8A62-54A9EF49BDE3}">
      <dsp:nvSpPr>
        <dsp:cNvPr id="0" name=""/>
        <dsp:cNvSpPr/>
      </dsp:nvSpPr>
      <dsp:spPr>
        <a:xfrm rot="5400000">
          <a:off x="4333555" y="225454"/>
          <a:ext cx="1567152" cy="1567152"/>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Primary Care</a:t>
          </a:r>
        </a:p>
      </dsp:txBody>
      <dsp:txXfrm rot="-5400000">
        <a:off x="4333555" y="684462"/>
        <a:ext cx="1108144" cy="1108144"/>
      </dsp:txXfrm>
    </dsp:sp>
    <dsp:sp modelId="{4F8AD0BB-F4CF-44AA-B516-8B55F56A3B79}">
      <dsp:nvSpPr>
        <dsp:cNvPr id="0" name=""/>
        <dsp:cNvSpPr/>
      </dsp:nvSpPr>
      <dsp:spPr>
        <a:xfrm rot="10800000">
          <a:off x="4333555" y="1864992"/>
          <a:ext cx="1567152" cy="1567152"/>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Remote Hospital</a:t>
          </a:r>
        </a:p>
      </dsp:txBody>
      <dsp:txXfrm rot="10800000">
        <a:off x="4333555" y="1864992"/>
        <a:ext cx="1108144" cy="1108144"/>
      </dsp:txXfrm>
    </dsp:sp>
    <dsp:sp modelId="{C35552DB-D8CC-4BE1-8173-46E7F3101D43}">
      <dsp:nvSpPr>
        <dsp:cNvPr id="0" name=""/>
        <dsp:cNvSpPr/>
      </dsp:nvSpPr>
      <dsp:spPr>
        <a:xfrm rot="16200000">
          <a:off x="2694016" y="1864992"/>
          <a:ext cx="1567152" cy="1567152"/>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Home</a:t>
          </a:r>
        </a:p>
      </dsp:txBody>
      <dsp:txXfrm rot="5400000">
        <a:off x="3153024" y="1864992"/>
        <a:ext cx="1108144" cy="1108144"/>
      </dsp:txXfrm>
    </dsp:sp>
    <dsp:sp modelId="{4B63403C-5785-4E8A-A303-29C40186A0E2}">
      <dsp:nvSpPr>
        <dsp:cNvPr id="0" name=""/>
        <dsp:cNvSpPr/>
      </dsp:nvSpPr>
      <dsp:spPr>
        <a:xfrm>
          <a:off x="4026820" y="1503063"/>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D0624-4ADA-4FC2-B7B3-BFAE73B1DA30}">
      <dsp:nvSpPr>
        <dsp:cNvPr id="0" name=""/>
        <dsp:cNvSpPr/>
      </dsp:nvSpPr>
      <dsp:spPr>
        <a:xfrm rot="10800000">
          <a:off x="4026820" y="1684028"/>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2E26-2931-46B7-9715-31CB35B2ABAC}">
      <dsp:nvSpPr>
        <dsp:cNvPr id="0" name=""/>
        <dsp:cNvSpPr/>
      </dsp:nvSpPr>
      <dsp:spPr>
        <a:xfrm>
          <a:off x="4984887" y="1903273"/>
          <a:ext cx="3044593" cy="16372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Triage Assessments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Consultation for boarders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Crisis/Treatment Plan</a:t>
          </a:r>
        </a:p>
        <a:p>
          <a:pPr marL="57150" lvl="1" indent="-57150" algn="l" defTabSz="488950">
            <a:lnSpc>
              <a:spcPct val="90000"/>
            </a:lnSpc>
            <a:spcBef>
              <a:spcPct val="0"/>
            </a:spcBef>
            <a:spcAft>
              <a:spcPct val="15000"/>
            </a:spcAft>
            <a:buChar char="•"/>
          </a:pPr>
          <a:endParaRPr lang="en-US" sz="1100" kern="1200" dirty="0">
            <a:solidFill>
              <a:srgbClr val="00B050"/>
            </a:solidFill>
          </a:endParaRPr>
        </a:p>
      </dsp:txBody>
      <dsp:txXfrm>
        <a:off x="5934231" y="2348560"/>
        <a:ext cx="2059283" cy="1156032"/>
      </dsp:txXfrm>
    </dsp:sp>
    <dsp:sp modelId="{A2911F57-6D2F-4496-918E-0E2E0F98C8C3}">
      <dsp:nvSpPr>
        <dsp:cNvPr id="0" name=""/>
        <dsp:cNvSpPr/>
      </dsp:nvSpPr>
      <dsp:spPr>
        <a:xfrm>
          <a:off x="506036" y="1886398"/>
          <a:ext cx="3417984" cy="1622299"/>
        </a:xfrm>
        <a:prstGeom prst="roundRect">
          <a:avLst>
            <a:gd name="adj" fmla="val 10000"/>
          </a:avLst>
        </a:prstGeom>
        <a:solidFill>
          <a:schemeClr val="lt1">
            <a:alpha val="90000"/>
            <a:hueOff val="0"/>
            <a:satOff val="0"/>
            <a:lumOff val="0"/>
            <a:alphaOff val="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Parent Education Programs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Psychology Testing Feedback</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Autism Parent Education</a:t>
          </a:r>
        </a:p>
      </dsp:txBody>
      <dsp:txXfrm>
        <a:off x="541673" y="2327610"/>
        <a:ext cx="2321315" cy="1145450"/>
      </dsp:txXfrm>
    </dsp:sp>
    <dsp:sp modelId="{9B7E7383-EE5B-425B-BE72-1505231E9464}">
      <dsp:nvSpPr>
        <dsp:cNvPr id="0" name=""/>
        <dsp:cNvSpPr/>
      </dsp:nvSpPr>
      <dsp:spPr>
        <a:xfrm>
          <a:off x="4845026" y="54811"/>
          <a:ext cx="3371945" cy="1484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Integrated Primary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Direct: Case Consultation</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Indirect: Collaborative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 CME/Education</a:t>
          </a:r>
        </a:p>
      </dsp:txBody>
      <dsp:txXfrm>
        <a:off x="5889210" y="87411"/>
        <a:ext cx="2295161" cy="1047836"/>
      </dsp:txXfrm>
    </dsp:sp>
    <dsp:sp modelId="{A18C6832-C935-411F-B344-129628BEA2F5}">
      <dsp:nvSpPr>
        <dsp:cNvPr id="0" name=""/>
        <dsp:cNvSpPr/>
      </dsp:nvSpPr>
      <dsp:spPr>
        <a:xfrm>
          <a:off x="878855" y="69671"/>
          <a:ext cx="2751552" cy="14543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Integrate BH to school</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t> Suicide Prevention</a:t>
          </a:r>
          <a:endParaRPr lang="en-US" sz="1100" kern="1200" dirty="0"/>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pt-BR" sz="1100" kern="1200" dirty="0"/>
            <a:t> PAX good behaviors</a:t>
          </a:r>
          <a:endParaRPr lang="en-US" sz="1100" kern="1200" dirty="0">
            <a:solidFill>
              <a:srgbClr val="00B050"/>
            </a:solidFill>
          </a:endParaRP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solidFill>
                <a:srgbClr val="00B050"/>
              </a:solidFill>
            </a:rPr>
            <a:t> Psychology consultation</a:t>
          </a:r>
          <a:endParaRPr lang="en-US" sz="1100" kern="1200" dirty="0">
            <a:solidFill>
              <a:srgbClr val="00B050"/>
            </a:solidFill>
          </a:endParaRPr>
        </a:p>
      </dsp:txBody>
      <dsp:txXfrm>
        <a:off x="910802" y="101618"/>
        <a:ext cx="1862192" cy="1026853"/>
      </dsp:txXfrm>
    </dsp:sp>
    <dsp:sp modelId="{0F2AD5ED-B70E-4B7C-AA1C-2E3071213DD3}">
      <dsp:nvSpPr>
        <dsp:cNvPr id="0" name=""/>
        <dsp:cNvSpPr/>
      </dsp:nvSpPr>
      <dsp:spPr>
        <a:xfrm>
          <a:off x="2694016" y="248789"/>
          <a:ext cx="1567152" cy="1567152"/>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School</a:t>
          </a:r>
        </a:p>
      </dsp:txBody>
      <dsp:txXfrm>
        <a:off x="3153024" y="707797"/>
        <a:ext cx="1108144" cy="1108144"/>
      </dsp:txXfrm>
    </dsp:sp>
    <dsp:sp modelId="{ACA8B18B-155F-4F94-8A62-54A9EF49BDE3}">
      <dsp:nvSpPr>
        <dsp:cNvPr id="0" name=""/>
        <dsp:cNvSpPr/>
      </dsp:nvSpPr>
      <dsp:spPr>
        <a:xfrm rot="5400000">
          <a:off x="4333555" y="225454"/>
          <a:ext cx="1567152" cy="1567152"/>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Primary Care</a:t>
          </a:r>
        </a:p>
      </dsp:txBody>
      <dsp:txXfrm rot="-5400000">
        <a:off x="4333555" y="684462"/>
        <a:ext cx="1108144" cy="1108144"/>
      </dsp:txXfrm>
    </dsp:sp>
    <dsp:sp modelId="{4F8AD0BB-F4CF-44AA-B516-8B55F56A3B79}">
      <dsp:nvSpPr>
        <dsp:cNvPr id="0" name=""/>
        <dsp:cNvSpPr/>
      </dsp:nvSpPr>
      <dsp:spPr>
        <a:xfrm rot="10800000">
          <a:off x="4333555" y="1864992"/>
          <a:ext cx="1567152" cy="1567152"/>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Remote Hospital</a:t>
          </a:r>
        </a:p>
      </dsp:txBody>
      <dsp:txXfrm rot="10800000">
        <a:off x="4333555" y="1864992"/>
        <a:ext cx="1108144" cy="1108144"/>
      </dsp:txXfrm>
    </dsp:sp>
    <dsp:sp modelId="{C35552DB-D8CC-4BE1-8173-46E7F3101D43}">
      <dsp:nvSpPr>
        <dsp:cNvPr id="0" name=""/>
        <dsp:cNvSpPr/>
      </dsp:nvSpPr>
      <dsp:spPr>
        <a:xfrm rot="16200000">
          <a:off x="2694016" y="1864992"/>
          <a:ext cx="1567152" cy="1567152"/>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Home</a:t>
          </a:r>
        </a:p>
      </dsp:txBody>
      <dsp:txXfrm rot="5400000">
        <a:off x="3153024" y="1864992"/>
        <a:ext cx="1108144" cy="1108144"/>
      </dsp:txXfrm>
    </dsp:sp>
    <dsp:sp modelId="{4B63403C-5785-4E8A-A303-29C40186A0E2}">
      <dsp:nvSpPr>
        <dsp:cNvPr id="0" name=""/>
        <dsp:cNvSpPr/>
      </dsp:nvSpPr>
      <dsp:spPr>
        <a:xfrm>
          <a:off x="4026820" y="1503063"/>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D0624-4ADA-4FC2-B7B3-BFAE73B1DA30}">
      <dsp:nvSpPr>
        <dsp:cNvPr id="0" name=""/>
        <dsp:cNvSpPr/>
      </dsp:nvSpPr>
      <dsp:spPr>
        <a:xfrm rot="10800000">
          <a:off x="4026820" y="1684028"/>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2E26-2931-46B7-9715-31CB35B2ABAC}">
      <dsp:nvSpPr>
        <dsp:cNvPr id="0" name=""/>
        <dsp:cNvSpPr/>
      </dsp:nvSpPr>
      <dsp:spPr>
        <a:xfrm>
          <a:off x="4840257" y="1903273"/>
          <a:ext cx="3044593" cy="16372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Triage Assessments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Consultation for boarders</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solidFill>
                <a:srgbClr val="00B050"/>
              </a:solidFill>
            </a:rPr>
            <a:t> Crisis/Treatment Plan</a:t>
          </a:r>
        </a:p>
        <a:p>
          <a:pPr marL="57150" lvl="1" indent="-57150" algn="l" defTabSz="488950">
            <a:lnSpc>
              <a:spcPct val="90000"/>
            </a:lnSpc>
            <a:spcBef>
              <a:spcPct val="0"/>
            </a:spcBef>
            <a:spcAft>
              <a:spcPct val="15000"/>
            </a:spcAft>
            <a:buChar char="•"/>
          </a:pPr>
          <a:endParaRPr lang="en-US" sz="1100" kern="1200" dirty="0">
            <a:solidFill>
              <a:srgbClr val="00B050"/>
            </a:solidFill>
          </a:endParaRPr>
        </a:p>
      </dsp:txBody>
      <dsp:txXfrm>
        <a:off x="5789601" y="2348560"/>
        <a:ext cx="2059283" cy="1156032"/>
      </dsp:txXfrm>
    </dsp:sp>
    <dsp:sp modelId="{A2911F57-6D2F-4496-918E-0E2E0F98C8C3}">
      <dsp:nvSpPr>
        <dsp:cNvPr id="0" name=""/>
        <dsp:cNvSpPr/>
      </dsp:nvSpPr>
      <dsp:spPr>
        <a:xfrm>
          <a:off x="543060" y="1981195"/>
          <a:ext cx="3054677" cy="143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Parent Education Programs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Psychology Testing Feedback</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Autism Parent Education</a:t>
          </a:r>
        </a:p>
      </dsp:txBody>
      <dsp:txXfrm>
        <a:off x="574532" y="2370843"/>
        <a:ext cx="2075330" cy="1011585"/>
      </dsp:txXfrm>
    </dsp:sp>
    <dsp:sp modelId="{9B7E7383-EE5B-425B-BE72-1505231E9464}">
      <dsp:nvSpPr>
        <dsp:cNvPr id="0" name=""/>
        <dsp:cNvSpPr/>
      </dsp:nvSpPr>
      <dsp:spPr>
        <a:xfrm>
          <a:off x="4592790" y="54811"/>
          <a:ext cx="3587158" cy="1484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t> Integrated Primary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solidFill>
                <a:srgbClr val="00B050"/>
              </a:solidFill>
            </a:rPr>
            <a:t> Direct: Case Consultation</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en-US" sz="1100" kern="1200" dirty="0"/>
            <a:t> Indirect: Collaborative care</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 CME/Education</a:t>
          </a:r>
        </a:p>
      </dsp:txBody>
      <dsp:txXfrm>
        <a:off x="5701537" y="87411"/>
        <a:ext cx="2445811" cy="1047836"/>
      </dsp:txXfrm>
    </dsp:sp>
    <dsp:sp modelId="{A18C6832-C935-411F-B344-129628BEA2F5}">
      <dsp:nvSpPr>
        <dsp:cNvPr id="0" name=""/>
        <dsp:cNvSpPr/>
      </dsp:nvSpPr>
      <dsp:spPr>
        <a:xfrm>
          <a:off x="734225" y="69671"/>
          <a:ext cx="2751552" cy="1454329"/>
        </a:xfrm>
        <a:prstGeom prst="roundRect">
          <a:avLst>
            <a:gd name="adj" fmla="val 10000"/>
          </a:avLst>
        </a:prstGeom>
        <a:solidFill>
          <a:schemeClr val="lt1">
            <a:alpha val="90000"/>
            <a:hueOff val="0"/>
            <a:satOff val="0"/>
            <a:lumOff val="0"/>
            <a:alphaOff val="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B050"/>
              </a:solidFill>
            </a:rPr>
            <a:t> Integrate BH to school</a:t>
          </a: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t> Suicide Prevention</a:t>
          </a:r>
          <a:endParaRPr lang="en-US" sz="1100" kern="1200" dirty="0"/>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pt-BR" sz="1100" kern="1200" dirty="0"/>
            <a:t> PAX good behaviors</a:t>
          </a:r>
          <a:endParaRPr lang="en-US" sz="1100" kern="1200" dirty="0">
            <a:solidFill>
              <a:srgbClr val="00B050"/>
            </a:solidFill>
          </a:endParaRPr>
        </a:p>
        <a:p>
          <a:pPr marL="57150" lvl="1" indent="-57150" algn="l" defTabSz="488950">
            <a:lnSpc>
              <a:spcPct val="90000"/>
            </a:lnSpc>
            <a:spcBef>
              <a:spcPct val="0"/>
            </a:spcBef>
            <a:spcAft>
              <a:spcPct val="15000"/>
            </a:spcAft>
            <a:buChar char="•"/>
          </a:pPr>
          <a:endParaRPr lang="en-US" sz="1100" kern="1200" dirty="0">
            <a:solidFill>
              <a:srgbClr val="00B050"/>
            </a:solidFill>
          </a:endParaRPr>
        </a:p>
        <a:p>
          <a:pPr marL="57150" lvl="1" indent="-57150" algn="l" defTabSz="488950">
            <a:lnSpc>
              <a:spcPct val="90000"/>
            </a:lnSpc>
            <a:spcBef>
              <a:spcPct val="0"/>
            </a:spcBef>
            <a:spcAft>
              <a:spcPct val="15000"/>
            </a:spcAft>
            <a:buChar char="•"/>
          </a:pPr>
          <a:r>
            <a:rPr lang="fr-FR" sz="1100" kern="1200" dirty="0">
              <a:solidFill>
                <a:srgbClr val="00B050"/>
              </a:solidFill>
            </a:rPr>
            <a:t> Psychology consultation</a:t>
          </a:r>
          <a:endParaRPr lang="en-US" sz="1100" kern="1200" dirty="0">
            <a:solidFill>
              <a:srgbClr val="00B050"/>
            </a:solidFill>
          </a:endParaRPr>
        </a:p>
      </dsp:txBody>
      <dsp:txXfrm>
        <a:off x="766172" y="101618"/>
        <a:ext cx="1862192" cy="1026853"/>
      </dsp:txXfrm>
    </dsp:sp>
    <dsp:sp modelId="{0F2AD5ED-B70E-4B7C-AA1C-2E3071213DD3}">
      <dsp:nvSpPr>
        <dsp:cNvPr id="0" name=""/>
        <dsp:cNvSpPr/>
      </dsp:nvSpPr>
      <dsp:spPr>
        <a:xfrm>
          <a:off x="2694016" y="248789"/>
          <a:ext cx="1567152" cy="1567152"/>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School</a:t>
          </a:r>
        </a:p>
      </dsp:txBody>
      <dsp:txXfrm>
        <a:off x="3153024" y="707797"/>
        <a:ext cx="1108144" cy="1108144"/>
      </dsp:txXfrm>
    </dsp:sp>
    <dsp:sp modelId="{ACA8B18B-155F-4F94-8A62-54A9EF49BDE3}">
      <dsp:nvSpPr>
        <dsp:cNvPr id="0" name=""/>
        <dsp:cNvSpPr/>
      </dsp:nvSpPr>
      <dsp:spPr>
        <a:xfrm rot="5400000">
          <a:off x="4333555" y="225454"/>
          <a:ext cx="1567152" cy="1567152"/>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Primary Care</a:t>
          </a:r>
        </a:p>
      </dsp:txBody>
      <dsp:txXfrm rot="-5400000">
        <a:off x="4333555" y="684462"/>
        <a:ext cx="1108144" cy="1108144"/>
      </dsp:txXfrm>
    </dsp:sp>
    <dsp:sp modelId="{4F8AD0BB-F4CF-44AA-B516-8B55F56A3B79}">
      <dsp:nvSpPr>
        <dsp:cNvPr id="0" name=""/>
        <dsp:cNvSpPr/>
      </dsp:nvSpPr>
      <dsp:spPr>
        <a:xfrm rot="10800000">
          <a:off x="4333555" y="1864992"/>
          <a:ext cx="1567152" cy="1567152"/>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Remote Hospital</a:t>
          </a:r>
        </a:p>
      </dsp:txBody>
      <dsp:txXfrm rot="10800000">
        <a:off x="4333555" y="1864992"/>
        <a:ext cx="1108144" cy="1108144"/>
      </dsp:txXfrm>
    </dsp:sp>
    <dsp:sp modelId="{C35552DB-D8CC-4BE1-8173-46E7F3101D43}">
      <dsp:nvSpPr>
        <dsp:cNvPr id="0" name=""/>
        <dsp:cNvSpPr/>
      </dsp:nvSpPr>
      <dsp:spPr>
        <a:xfrm rot="16200000">
          <a:off x="2694016" y="1864992"/>
          <a:ext cx="1567152" cy="1567152"/>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Home</a:t>
          </a:r>
        </a:p>
      </dsp:txBody>
      <dsp:txXfrm rot="5400000">
        <a:off x="3153024" y="1864992"/>
        <a:ext cx="1108144" cy="1108144"/>
      </dsp:txXfrm>
    </dsp:sp>
    <dsp:sp modelId="{4B63403C-5785-4E8A-A303-29C40186A0E2}">
      <dsp:nvSpPr>
        <dsp:cNvPr id="0" name=""/>
        <dsp:cNvSpPr/>
      </dsp:nvSpPr>
      <dsp:spPr>
        <a:xfrm>
          <a:off x="4026820" y="1503063"/>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D0624-4ADA-4FC2-B7B3-BFAE73B1DA30}">
      <dsp:nvSpPr>
        <dsp:cNvPr id="0" name=""/>
        <dsp:cNvSpPr/>
      </dsp:nvSpPr>
      <dsp:spPr>
        <a:xfrm rot="10800000">
          <a:off x="4026820" y="1684028"/>
          <a:ext cx="541083" cy="4705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1796F-1D13-479C-8E13-B36D17EF1B54}">
      <dsp:nvSpPr>
        <dsp:cNvPr id="0" name=""/>
        <dsp:cNvSpPr/>
      </dsp:nvSpPr>
      <dsp:spPr>
        <a:xfrm>
          <a:off x="2783205" y="1568767"/>
          <a:ext cx="1917382" cy="1917382"/>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Clinical service </a:t>
          </a:r>
        </a:p>
      </dsp:txBody>
      <dsp:txXfrm>
        <a:off x="3168684" y="2017905"/>
        <a:ext cx="1146424" cy="985574"/>
      </dsp:txXfrm>
    </dsp:sp>
    <dsp:sp modelId="{1F03348C-FB4C-4CA3-833A-B62EEA7F6605}">
      <dsp:nvSpPr>
        <dsp:cNvPr id="0" name=""/>
        <dsp:cNvSpPr/>
      </dsp:nvSpPr>
      <dsp:spPr>
        <a:xfrm>
          <a:off x="1667637" y="1115568"/>
          <a:ext cx="1394460" cy="1394460"/>
        </a:xfrm>
        <a:prstGeom prst="gear6">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Research</a:t>
          </a:r>
        </a:p>
      </dsp:txBody>
      <dsp:txXfrm>
        <a:off x="2018697" y="1468749"/>
        <a:ext cx="692340" cy="688098"/>
      </dsp:txXfrm>
    </dsp:sp>
    <dsp:sp modelId="{09F530AB-4D24-4F11-B538-91175F152D90}">
      <dsp:nvSpPr>
        <dsp:cNvPr id="0" name=""/>
        <dsp:cNvSpPr/>
      </dsp:nvSpPr>
      <dsp:spPr>
        <a:xfrm rot="20700000">
          <a:off x="2448676" y="153532"/>
          <a:ext cx="1366286" cy="1366286"/>
        </a:xfrm>
        <a:prstGeom prst="gear6">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Education</a:t>
          </a:r>
        </a:p>
      </dsp:txBody>
      <dsp:txXfrm rot="-20700000">
        <a:off x="2748343" y="453199"/>
        <a:ext cx="766953" cy="766953"/>
      </dsp:txXfrm>
    </dsp:sp>
    <dsp:sp modelId="{D5DAE840-6C0F-44B8-8F19-6CDCF48B418D}">
      <dsp:nvSpPr>
        <dsp:cNvPr id="0" name=""/>
        <dsp:cNvSpPr/>
      </dsp:nvSpPr>
      <dsp:spPr>
        <a:xfrm>
          <a:off x="2628151" y="1283745"/>
          <a:ext cx="2454249" cy="2454249"/>
        </a:xfrm>
        <a:prstGeom prst="circularArrow">
          <a:avLst>
            <a:gd name="adj1" fmla="val 4687"/>
            <a:gd name="adj2" fmla="val 299029"/>
            <a:gd name="adj3" fmla="val 2496640"/>
            <a:gd name="adj4" fmla="val 15903998"/>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984ECD-7ADF-443B-A97D-6CBAED4A3FC1}">
      <dsp:nvSpPr>
        <dsp:cNvPr id="0" name=""/>
        <dsp:cNvSpPr/>
      </dsp:nvSpPr>
      <dsp:spPr>
        <a:xfrm>
          <a:off x="1420680" y="810065"/>
          <a:ext cx="1783165" cy="1783165"/>
        </a:xfrm>
        <a:prstGeom prst="leftCircularArrow">
          <a:avLst>
            <a:gd name="adj1" fmla="val 6452"/>
            <a:gd name="adj2" fmla="val 429999"/>
            <a:gd name="adj3" fmla="val 10489124"/>
            <a:gd name="adj4" fmla="val 14837806"/>
            <a:gd name="adj5" fmla="val 7527"/>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B0AE51E5-5842-42BB-AEB2-241361ECE288}">
      <dsp:nvSpPr>
        <dsp:cNvPr id="0" name=""/>
        <dsp:cNvSpPr/>
      </dsp:nvSpPr>
      <dsp:spPr>
        <a:xfrm>
          <a:off x="2132640" y="-142696"/>
          <a:ext cx="1922611" cy="1922611"/>
        </a:xfrm>
        <a:prstGeom prst="circularArrow">
          <a:avLst>
            <a:gd name="adj1" fmla="val 5984"/>
            <a:gd name="adj2" fmla="val 394124"/>
            <a:gd name="adj3" fmla="val 13313824"/>
            <a:gd name="adj4" fmla="val 10508221"/>
            <a:gd name="adj5" fmla="val 6981"/>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10/29/20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reateaclickablemap.com/counties-ohio.php?maplocation=oh"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*ACO care over 300,00 </a:t>
            </a:r>
            <a:r>
              <a:rPr lang="en-US" dirty="0" err="1">
                <a:cs typeface="Calibri"/>
              </a:rPr>
              <a:t>medicare</a:t>
            </a:r>
            <a:r>
              <a:rPr lang="en-US" dirty="0">
                <a:cs typeface="Calibri"/>
              </a:rPr>
              <a:t> lives</a:t>
            </a:r>
          </a:p>
          <a:p>
            <a:r>
              <a:rPr lang="en-US" dirty="0">
                <a:cs typeface="Calibri"/>
              </a:rPr>
              <a:t>669</a:t>
            </a:r>
            <a:r>
              <a:rPr lang="en-US" baseline="0" dirty="0">
                <a:cs typeface="Calibri"/>
              </a:rPr>
              <a:t> licensed bed</a:t>
            </a:r>
          </a:p>
          <a:p>
            <a:r>
              <a:rPr lang="en-US" baseline="0" dirty="0">
                <a:cs typeface="Calibri"/>
              </a:rPr>
              <a:t>Top 5 recent news had been top 6</a:t>
            </a:r>
          </a:p>
          <a:p>
            <a:r>
              <a:rPr lang="en-US" baseline="0" dirty="0">
                <a:cs typeface="Calibri"/>
              </a:rPr>
              <a:t>Over 12,000 employees</a:t>
            </a:r>
          </a:p>
          <a:p>
            <a:r>
              <a:rPr lang="en-US" baseline="0" dirty="0">
                <a:cs typeface="Calibri"/>
              </a:rPr>
              <a:t>Largest freestanding </a:t>
            </a:r>
            <a:r>
              <a:rPr lang="en-US" baseline="0" dirty="0" err="1">
                <a:cs typeface="Calibri"/>
              </a:rPr>
              <a:t>peds</a:t>
            </a:r>
            <a:r>
              <a:rPr lang="en-US" baseline="0" dirty="0">
                <a:cs typeface="Calibri"/>
              </a:rPr>
              <a:t> hospital in country based # staffed beds</a:t>
            </a:r>
            <a:endParaRPr lang="en-US" dirty="0">
              <a:cs typeface="Calibri"/>
            </a:endParaRPr>
          </a:p>
          <a:p>
            <a:r>
              <a:rPr lang="en-US" dirty="0">
                <a:cs typeface="Calibri"/>
              </a:rPr>
              <a:t>Beds include leased off sites as well</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38CC89B-0844-46F9-8821-32EEFB7B6534}" type="slidenum">
              <a:rPr lang="en-US" smtClean="0"/>
              <a:t>4</a:t>
            </a:fld>
            <a:endParaRPr lang="en-US"/>
          </a:p>
        </p:txBody>
      </p:sp>
    </p:spTree>
    <p:extLst>
      <p:ext uri="{BB962C8B-B14F-4D97-AF65-F5344CB8AC3E}">
        <p14:creationId xmlns:p14="http://schemas.microsoft.com/office/powerpoint/2010/main" val="2862408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https://www.createaclickablemap.com/counties-ohio.php?maplocation=oh</a:t>
            </a:r>
            <a:endParaRPr lang="en-US" dirty="0"/>
          </a:p>
          <a:p>
            <a:endParaRPr lang="en-US" dirty="0"/>
          </a:p>
          <a:p>
            <a:r>
              <a:rPr lang="en-US" dirty="0"/>
              <a:t>Red 80, Green 145, Blue 205</a:t>
            </a:r>
          </a:p>
          <a:p>
            <a:r>
              <a:rPr lang="en-US" dirty="0"/>
              <a:t>Hex 5091cd</a:t>
            </a:r>
          </a:p>
        </p:txBody>
      </p:sp>
      <p:sp>
        <p:nvSpPr>
          <p:cNvPr id="4" name="Slide Number Placeholder 3"/>
          <p:cNvSpPr>
            <a:spLocks noGrp="1"/>
          </p:cNvSpPr>
          <p:nvPr>
            <p:ph type="sldNum" sz="quarter" idx="10"/>
          </p:nvPr>
        </p:nvSpPr>
        <p:spPr/>
        <p:txBody>
          <a:bodyPr/>
          <a:lstStyle/>
          <a:p>
            <a:fld id="{AE37643F-DCEF-47F9-8672-AAD73A2ED5C3}" type="slidenum">
              <a:rPr lang="en-US" smtClean="0"/>
              <a:t>25</a:t>
            </a:fld>
            <a:endParaRPr lang="en-US"/>
          </a:p>
        </p:txBody>
      </p:sp>
    </p:spTree>
    <p:extLst>
      <p:ext uri="{BB962C8B-B14F-4D97-AF65-F5344CB8AC3E}">
        <p14:creationId xmlns:p14="http://schemas.microsoft.com/office/powerpoint/2010/main" val="473623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803ABB-8D98-44A9-8BF1-A64E32ED0304}" type="slidenum">
              <a:rPr lang="en-US" smtClean="0"/>
              <a:t>36</a:t>
            </a:fld>
            <a:endParaRPr lang="en-US"/>
          </a:p>
        </p:txBody>
      </p:sp>
    </p:spTree>
    <p:extLst>
      <p:ext uri="{BB962C8B-B14F-4D97-AF65-F5344CB8AC3E}">
        <p14:creationId xmlns:p14="http://schemas.microsoft.com/office/powerpoint/2010/main" val="216115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05803ABB-8D98-44A9-8BF1-A64E32ED0304}" type="slidenum">
              <a:rPr lang="en-US" smtClean="0"/>
              <a:t>37</a:t>
            </a:fld>
            <a:endParaRPr lang="en-US"/>
          </a:p>
        </p:txBody>
      </p:sp>
    </p:spTree>
    <p:extLst>
      <p:ext uri="{BB962C8B-B14F-4D97-AF65-F5344CB8AC3E}">
        <p14:creationId xmlns:p14="http://schemas.microsoft.com/office/powerpoint/2010/main" val="300773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against</a:t>
            </a:r>
            <a:r>
              <a:rPr lang="en-US" baseline="0" dirty="0"/>
              <a:t> SAMSHA levels </a:t>
            </a:r>
          </a:p>
          <a:p>
            <a:endParaRPr lang="en-US" baseline="0" dirty="0"/>
          </a:p>
          <a:p>
            <a:r>
              <a:rPr lang="en-US" baseline="0" dirty="0"/>
              <a:t>Nomenclature: Telehealth   --  Telemedicine   --- Distance Medicine   --- Teleconference  (Which evokes the correct mental image)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2B8EBC-1118-40B7-A566-073B6DFF01D0}" type="slidenum">
              <a:rPr lang="en-US" smtClean="0"/>
              <a:t>40</a:t>
            </a:fld>
            <a:endParaRPr lang="en-US"/>
          </a:p>
        </p:txBody>
      </p:sp>
    </p:spTree>
    <p:extLst>
      <p:ext uri="{BB962C8B-B14F-4D97-AF65-F5344CB8AC3E}">
        <p14:creationId xmlns:p14="http://schemas.microsoft.com/office/powerpoint/2010/main" val="168704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84396">
              <a:defRPr/>
            </a:pPr>
            <a:r>
              <a:rPr lang="en-US">
                <a:cs typeface="Calibri"/>
              </a:rPr>
              <a:t>The Research Institute at NCH</a:t>
            </a:r>
            <a:r>
              <a:rPr lang="en-US" baseline="0">
                <a:cs typeface="Calibri"/>
              </a:rPr>
              <a:t> has developed the entire spectrum of bench to bedside research.  The 13 Centers of Emphasis align with our clinical programs and produce over 150,000 articles influencing child health worldwide.</a:t>
            </a:r>
          </a:p>
          <a:p>
            <a:pPr defTabSz="1884396">
              <a:defRPr/>
            </a:pPr>
            <a:endParaRPr lang="en-US" baseline="0"/>
          </a:p>
        </p:txBody>
      </p:sp>
      <p:sp>
        <p:nvSpPr>
          <p:cNvPr id="4" name="Slide Number Placeholder 3"/>
          <p:cNvSpPr>
            <a:spLocks noGrp="1"/>
          </p:cNvSpPr>
          <p:nvPr>
            <p:ph type="sldNum" sz="quarter" idx="5"/>
          </p:nvPr>
        </p:nvSpPr>
        <p:spPr/>
        <p:txBody>
          <a:bodyPr/>
          <a:lstStyle/>
          <a:p>
            <a:fld id="{138CC89B-0844-46F9-8821-32EEFB7B6534}" type="slidenum">
              <a:rPr lang="en-US" smtClean="0"/>
              <a:t>5</a:t>
            </a:fld>
            <a:endParaRPr lang="en-US"/>
          </a:p>
        </p:txBody>
      </p:sp>
    </p:spTree>
    <p:extLst>
      <p:ext uri="{BB962C8B-B14F-4D97-AF65-F5344CB8AC3E}">
        <p14:creationId xmlns:p14="http://schemas.microsoft.com/office/powerpoint/2010/main" val="264752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Explain capitated and implications – set</a:t>
            </a:r>
            <a:r>
              <a:rPr lang="en-US" altLang="en-US" baseline="0" dirty="0"/>
              <a:t> amount of money per member per month, pts may come in and out of eligibility </a:t>
            </a: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a:t>Capitated- we receive certain amount per month for each member enrolled in </a:t>
            </a:r>
            <a:r>
              <a:rPr lang="en-US" altLang="en-US" baseline="0" dirty="0" err="1"/>
              <a:t>medicare</a:t>
            </a:r>
            <a:r>
              <a:rPr lang="en-US" altLang="en-US" baseline="0" dirty="0"/>
              <a:t>- regardless of what services they receive.  Interesting, Medicaid population don’t always maintain eligibility they can go on/off Medicaid </a:t>
            </a:r>
            <a:endParaRPr lang="en-US" altLang="en-US" dirty="0"/>
          </a:p>
          <a:p>
            <a:pPr eaLnBrk="1" hangingPunct="1">
              <a:spcBef>
                <a:spcPct val="0"/>
              </a:spcBef>
            </a:pPr>
            <a:endParaRPr lang="en-US" altLang="en-US" dirty="0"/>
          </a:p>
          <a:p>
            <a:pPr eaLnBrk="1" hangingPunct="1">
              <a:spcBef>
                <a:spcPct val="0"/>
              </a:spcBef>
            </a:pPr>
            <a:r>
              <a:rPr lang="en-US" altLang="en-US" dirty="0"/>
              <a:t>Partners For Kids was established in 1994.  Since its founding, PFK has proven that it can provide high-quality care at a lower cost. PFK was formed as a joint venture (PHO) between Nationwide Children’s Hospital, NCH-employed physicians and contracted community physicians. Today, PFK is recognized as both a 501(c)3 organization and an intermediary organization that accepts financial risk. Partners For Kids is one of the nation’s oldest pediatric accountable care organizations (ACO) that helps children who are most in need get the best care at the best value. </a:t>
            </a:r>
          </a:p>
          <a:p>
            <a:pPr eaLnBrk="1" hangingPunct="1">
              <a:spcBef>
                <a:spcPct val="0"/>
              </a:spcBef>
            </a:pPr>
            <a:endParaRPr lang="en-US" altLang="en-US" dirty="0"/>
          </a:p>
          <a:p>
            <a:pPr marL="1884396" lvl="1" indent="-942198">
              <a:spcAft>
                <a:spcPts val="2061"/>
              </a:spcAft>
              <a:buFont typeface="Calibri" pitchFamily="34" charset="0"/>
              <a:buChar char="•"/>
            </a:pPr>
            <a:r>
              <a:rPr lang="en-US" sz="4900" dirty="0"/>
              <a:t>PFK is a Physician-Hospital Organization (PHO) formed in 1994.</a:t>
            </a:r>
          </a:p>
          <a:p>
            <a:pPr marL="1884396" lvl="1" indent="-942198">
              <a:spcAft>
                <a:spcPts val="2061"/>
              </a:spcAft>
              <a:buFont typeface="Calibri" pitchFamily="34" charset="0"/>
              <a:buChar char="•"/>
            </a:pPr>
            <a:r>
              <a:rPr lang="en-US" sz="4900" dirty="0"/>
              <a:t>Joint venture between Nationwide Children’s Hospital, its employed physicians &amp; contracted community physicians</a:t>
            </a:r>
          </a:p>
          <a:p>
            <a:pPr marL="1884396" lvl="1" indent="-942198">
              <a:spcAft>
                <a:spcPts val="2061"/>
              </a:spcAft>
              <a:buFont typeface="Calibri" pitchFamily="34" charset="0"/>
              <a:buChar char="•"/>
            </a:pPr>
            <a:r>
              <a:rPr lang="en-US" sz="4900" dirty="0">
                <a:solidFill>
                  <a:prstClr val="black"/>
                </a:solidFill>
              </a:rPr>
              <a:t>Ohio taxable, not for profit private entity</a:t>
            </a:r>
          </a:p>
          <a:p>
            <a:pPr marL="1884396" lvl="1" indent="-942198">
              <a:spcAft>
                <a:spcPts val="2061"/>
              </a:spcAft>
              <a:buFont typeface="Calibri" pitchFamily="34" charset="0"/>
              <a:buChar char="•"/>
            </a:pPr>
            <a:r>
              <a:rPr lang="en-US" sz="4900" dirty="0"/>
              <a:t>900 physicians total (275 primary, 530 specialty)</a:t>
            </a:r>
          </a:p>
          <a:p>
            <a:pPr marL="1884396" lvl="1" indent="-942198">
              <a:spcAft>
                <a:spcPts val="2061"/>
              </a:spcAft>
              <a:buFont typeface="Calibri" pitchFamily="34" charset="0"/>
              <a:buChar char="•"/>
            </a:pPr>
            <a:r>
              <a:rPr lang="en-US" sz="4900" dirty="0"/>
              <a:t>Ohio Department of Insurance considers PFK to be an “intermediary organization”</a:t>
            </a:r>
          </a:p>
          <a:p>
            <a:pPr marL="1884396" lvl="1" indent="-942198">
              <a:spcAft>
                <a:spcPts val="2061"/>
              </a:spcAft>
              <a:buFont typeface="Calibri" pitchFamily="34" charset="0"/>
              <a:buChar char="•"/>
            </a:pPr>
            <a:r>
              <a:rPr lang="en-US" sz="4900" dirty="0"/>
              <a:t>Accepts financial risk but not a health plan</a:t>
            </a:r>
          </a:p>
          <a:p>
            <a:pPr marL="1884396" lvl="1" indent="-942198">
              <a:spcAft>
                <a:spcPts val="2061"/>
              </a:spcAft>
              <a:buFont typeface="Calibri" pitchFamily="34" charset="0"/>
              <a:buChar char="•"/>
            </a:pPr>
            <a:r>
              <a:rPr lang="en-US" sz="4900" dirty="0"/>
              <a:t>Must maintain reserves and stop loss coverage</a:t>
            </a:r>
          </a:p>
          <a:p>
            <a:pPr eaLnBrk="1" hangingPunct="1">
              <a:spcBef>
                <a:spcPct val="0"/>
              </a:spcBef>
            </a:pPr>
            <a:endParaRPr lang="en-US" altLang="en-US" dirty="0"/>
          </a:p>
          <a:p>
            <a:r>
              <a:rPr lang="en-US" dirty="0"/>
              <a:t>Accountable</a:t>
            </a:r>
            <a:r>
              <a:rPr lang="en-US" baseline="0" dirty="0"/>
              <a:t> care organizations can have many underlying structures: PFK is structured as a non-profit Physician-Hospital Organization.</a:t>
            </a:r>
          </a:p>
          <a:p>
            <a:endParaRPr lang="en-US" dirty="0">
              <a:cs typeface="Calibri"/>
            </a:endParaRPr>
          </a:p>
          <a:p>
            <a:r>
              <a:rPr lang="en-US" dirty="0">
                <a:cs typeface="Calibri"/>
              </a:rPr>
              <a:t>PHO allows us to be single source contracting agent w/ 900 </a:t>
            </a:r>
            <a:r>
              <a:rPr lang="en-US" dirty="0" err="1">
                <a:cs typeface="Calibri"/>
              </a:rPr>
              <a:t>physcisians</a:t>
            </a:r>
            <a:r>
              <a:rPr lang="en-US" dirty="0">
                <a:cs typeface="Calibri"/>
              </a:rPr>
              <a:t> in our service area. &amp; they can receive better contracted rates than if they were to do this alone</a:t>
            </a:r>
          </a:p>
          <a:p>
            <a:r>
              <a:rPr lang="en-US" dirty="0">
                <a:cs typeface="Calibri"/>
              </a:rPr>
              <a:t>Allows us to come together common goal of quality. </a:t>
            </a:r>
          </a:p>
          <a:p>
            <a:r>
              <a:rPr lang="en-US" dirty="0">
                <a:cs typeface="Calibri"/>
              </a:rPr>
              <a:t>Cover couple of the bullets on the slide</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PFK provides support for practices that see a significant number of children in the PFK population with the ultimate goal of providing high-quality care at a lower cost. </a:t>
            </a:r>
          </a:p>
          <a:p>
            <a:pPr eaLnBrk="1" hangingPunct="1">
              <a:spcBef>
                <a:spcPct val="0"/>
              </a:spcBef>
            </a:pPr>
            <a:endParaRPr lang="en-US" altLang="en-US" dirty="0"/>
          </a:p>
          <a:p>
            <a:pPr defTabSz="1884396">
              <a:defRPr/>
            </a:pPr>
            <a:r>
              <a:rPr lang="en-US" altLang="en-US" dirty="0"/>
              <a:t>Current mission:  </a:t>
            </a:r>
            <a:r>
              <a:rPr lang="en-US" altLang="en-US" dirty="0">
                <a:latin typeface="Arial" panose="020B0604020202020204" pitchFamily="34" charset="0"/>
                <a:cs typeface="Arial" panose="020B0604020202020204" pitchFamily="34" charset="0"/>
              </a:rPr>
              <a:t>Improving the health of children through high value, innovative care and community partnerships.</a:t>
            </a:r>
            <a:endParaRPr lang="en-US" altLang="en-US" dirty="0"/>
          </a:p>
          <a:p>
            <a:pPr defTabSz="1884396">
              <a:defRPr/>
            </a:pPr>
            <a:r>
              <a:rPr lang="en-US" altLang="en-US" dirty="0"/>
              <a:t>Current vision:  </a:t>
            </a:r>
            <a:r>
              <a:rPr lang="en-US" altLang="en-US" dirty="0">
                <a:cs typeface="Arial" panose="020B0604020202020204" pitchFamily="34" charset="0"/>
              </a:rPr>
              <a:t>A system of care that promotes best outcomes in child health.</a:t>
            </a:r>
          </a:p>
          <a:p>
            <a:endParaRPr lang="en-US" altLang="en-US" dirty="0"/>
          </a:p>
          <a:p>
            <a:r>
              <a:rPr lang="en-US" altLang="en-US" dirty="0"/>
              <a:t>Partners For Kids is committed to:</a:t>
            </a:r>
          </a:p>
          <a:p>
            <a:r>
              <a:rPr lang="en-US" altLang="en-US" dirty="0"/>
              <a:t>Creating and sustaining a dynamic partnership between Nationwide Children’s Hospital, its affiliated healthcare providers and its contracted managed care organizations.</a:t>
            </a:r>
          </a:p>
          <a:p>
            <a:r>
              <a:rPr lang="en-US" altLang="en-US" dirty="0"/>
              <a:t>Ensuring access to highest quality care for its members via various data measuring projects and specialized programs.</a:t>
            </a:r>
          </a:p>
          <a:p>
            <a:r>
              <a:rPr lang="en-US" altLang="en-US" dirty="0"/>
              <a:t>Aligning its mission, vision and goals with those of Nationwide Children’s Hospital.</a:t>
            </a:r>
          </a:p>
          <a:p>
            <a:pPr eaLnBrk="1" hangingPunct="1">
              <a:spcBef>
                <a:spcPct val="0"/>
              </a:spcBef>
            </a:pPr>
            <a:endParaRPr lang="en-US"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1531071" indent="-588874">
              <a:defRPr>
                <a:solidFill>
                  <a:schemeClr val="tx1"/>
                </a:solidFill>
                <a:latin typeface="Arial" panose="020B0604020202020204" pitchFamily="34" charset="0"/>
                <a:ea typeface="ＭＳ Ｐゴシック" panose="020B0600070205080204" pitchFamily="34" charset="-128"/>
              </a:defRPr>
            </a:lvl2pPr>
            <a:lvl3pPr marL="2355494" indent="-471099">
              <a:defRPr>
                <a:solidFill>
                  <a:schemeClr val="tx1"/>
                </a:solidFill>
                <a:latin typeface="Arial" panose="020B0604020202020204" pitchFamily="34" charset="0"/>
                <a:ea typeface="ＭＳ Ｐゴシック" panose="020B0600070205080204" pitchFamily="34" charset="-128"/>
              </a:defRPr>
            </a:lvl3pPr>
            <a:lvl4pPr marL="3297692" indent="-471099">
              <a:defRPr>
                <a:solidFill>
                  <a:schemeClr val="tx1"/>
                </a:solidFill>
                <a:latin typeface="Arial" panose="020B0604020202020204" pitchFamily="34" charset="0"/>
                <a:ea typeface="ＭＳ Ｐゴシック" panose="020B0600070205080204" pitchFamily="34" charset="-128"/>
              </a:defRPr>
            </a:lvl4pPr>
            <a:lvl5pPr marL="4239890" indent="-471099">
              <a:defRPr>
                <a:solidFill>
                  <a:schemeClr val="tx1"/>
                </a:solidFill>
                <a:latin typeface="Arial" panose="020B0604020202020204" pitchFamily="34" charset="0"/>
                <a:ea typeface="ＭＳ Ｐゴシック" panose="020B0600070205080204" pitchFamily="34" charset="-128"/>
              </a:defRPr>
            </a:lvl5pPr>
            <a:lvl6pPr marL="5182088" indent="-471099" defTabSz="94219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6124285" indent="-471099" defTabSz="94219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7066483" indent="-471099" defTabSz="94219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8008681" indent="-471099" defTabSz="94219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CA58F3-2A9B-4BB9-A219-59A23C107FA6}" type="slidenum">
              <a:rPr lang="en-US" altLang="en-US">
                <a:solidFill>
                  <a:srgbClr val="000000"/>
                </a:solidFill>
              </a:rPr>
              <a:pPr/>
              <a:t>6</a:t>
            </a:fld>
            <a:endParaRPr lang="en-US" altLang="en-US">
              <a:solidFill>
                <a:srgbClr val="000000"/>
              </a:solidFill>
            </a:endParaRPr>
          </a:p>
        </p:txBody>
      </p:sp>
    </p:spTree>
    <p:extLst>
      <p:ext uri="{BB962C8B-B14F-4D97-AF65-F5344CB8AC3E}">
        <p14:creationId xmlns:p14="http://schemas.microsoft.com/office/powerpoint/2010/main" val="275857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6763" y="30023759"/>
            <a:ext cx="8012722" cy="28809220"/>
          </a:xfrm>
        </p:spPr>
        <p:txBody>
          <a:bodyPr>
            <a:normAutofit/>
          </a:bodyPr>
          <a:lstStyle/>
          <a:p>
            <a:r>
              <a:rPr lang="en-US" sz="2900" dirty="0">
                <a:cs typeface="Calibri"/>
              </a:rPr>
              <a:t>This is our strategic plan which you are all very familiar with. </a:t>
            </a:r>
            <a:endParaRPr lang="en-US" sz="2900" dirty="0"/>
          </a:p>
          <a:p>
            <a:endParaRPr lang="en-US" sz="2900" dirty="0"/>
          </a:p>
          <a:p>
            <a:pPr lvl="0"/>
            <a:r>
              <a:rPr lang="en-US" sz="2900" dirty="0"/>
              <a:t>That summarizes the strategic plan but it is us - who deliver on the Promise of Best Outcomes.</a:t>
            </a:r>
            <a:endParaRPr lang="en-US" dirty="0"/>
          </a:p>
          <a:p>
            <a:r>
              <a:rPr lang="en-US" sz="2900" b="1" dirty="0"/>
              <a:t> </a:t>
            </a:r>
            <a:endParaRPr lang="en-US" sz="2900" dirty="0"/>
          </a:p>
          <a:p>
            <a:pPr lvl="0"/>
            <a:r>
              <a:rPr lang="en-US" sz="2900" dirty="0"/>
              <a:t>Vital for each of us to see our connection into the strategic plan – our unique contribution to achieving our vision.</a:t>
            </a:r>
            <a:endParaRPr lang="en-US" sz="2900" dirty="0">
              <a:cs typeface="Calibri"/>
            </a:endParaRPr>
          </a:p>
          <a:p>
            <a:r>
              <a:rPr lang="en-US" sz="2900" b="1" dirty="0"/>
              <a:t> </a:t>
            </a:r>
            <a:endParaRPr lang="en-US" sz="2900" dirty="0"/>
          </a:p>
          <a:p>
            <a:pPr lvl="0"/>
            <a:r>
              <a:rPr lang="en-US" sz="2900" dirty="0"/>
              <a:t>The future is very bright at Nationwide Children’s – most importantly the promise held for patients and families we serve.</a:t>
            </a:r>
            <a:endParaRPr lang="en-US" sz="2900" dirty="0">
              <a:cs typeface="Calibri"/>
            </a:endParaRPr>
          </a:p>
          <a:p>
            <a:r>
              <a:rPr lang="en-US" sz="2900" b="1" dirty="0"/>
              <a:t> </a:t>
            </a:r>
            <a:endParaRPr lang="en-US" sz="2900" dirty="0"/>
          </a:p>
          <a:p>
            <a:endParaRPr lang="en-US" sz="2900" b="1" u="sng" dirty="0"/>
          </a:p>
          <a:p>
            <a:endParaRPr lang="en-US" sz="2900" b="1" u="sng" dirty="0"/>
          </a:p>
          <a:p>
            <a:r>
              <a:rPr lang="en-US" sz="2900" b="1" u="sng" dirty="0"/>
              <a:t>What does the future hold for Nationwide Children’s over the next five years? </a:t>
            </a:r>
            <a:endParaRPr lang="en-US" sz="2900" dirty="0"/>
          </a:p>
          <a:p>
            <a:pPr lvl="1"/>
            <a:r>
              <a:rPr lang="en-US" sz="2900" dirty="0"/>
              <a:t>Together we will deliver best-in-class, evidence-based outcomes</a:t>
            </a:r>
            <a:endParaRPr lang="en-US" sz="2900" dirty="0">
              <a:cs typeface="Calibri"/>
            </a:endParaRPr>
          </a:p>
          <a:p>
            <a:pPr lvl="1"/>
            <a:r>
              <a:rPr lang="en-US" sz="2900" dirty="0"/>
              <a:t>Re-define quality in pediatric healthcare</a:t>
            </a:r>
            <a:endParaRPr lang="en-US" sz="2900" dirty="0">
              <a:cs typeface="Calibri"/>
            </a:endParaRPr>
          </a:p>
          <a:p>
            <a:pPr lvl="1"/>
            <a:r>
              <a:rPr lang="en-US" sz="2900" dirty="0"/>
              <a:t>Fully integrate physical and mental health services</a:t>
            </a:r>
            <a:endParaRPr lang="en-US" sz="2900" dirty="0">
              <a:cs typeface="Calibri"/>
            </a:endParaRPr>
          </a:p>
          <a:p>
            <a:pPr lvl="1"/>
            <a:r>
              <a:rPr lang="en-US" sz="2900" dirty="0"/>
              <a:t>Discover genetic causes – and cures – to disease</a:t>
            </a:r>
            <a:endParaRPr lang="en-US" sz="2900" dirty="0">
              <a:cs typeface="Calibri"/>
            </a:endParaRPr>
          </a:p>
          <a:p>
            <a:pPr lvl="1"/>
            <a:r>
              <a:rPr lang="en-US" sz="2900" dirty="0"/>
              <a:t>Deliver improved health to our entire population, regardless of their zip code or income level</a:t>
            </a:r>
            <a:endParaRPr lang="en-US" sz="2900" dirty="0">
              <a:cs typeface="Calibri"/>
            </a:endParaRPr>
          </a:p>
          <a:p>
            <a:pPr lvl="1"/>
            <a:endParaRPr lang="en-US" sz="2900" dirty="0"/>
          </a:p>
          <a:p>
            <a:r>
              <a:rPr lang="en-US" sz="2900" dirty="0"/>
              <a:t>...we will achieve all this by fueling a collaborative environment that is respectful, inclusive and results-oriented.  Creating a culture that makes us proud to work at Nationwide Children’s.</a:t>
            </a:r>
            <a:endParaRPr lang="en-US" sz="2900" dirty="0">
              <a:cs typeface="Calibri"/>
            </a:endParaRPr>
          </a:p>
          <a:p>
            <a:r>
              <a:rPr lang="en-US" sz="2900" dirty="0"/>
              <a:t> </a:t>
            </a:r>
            <a:endParaRPr lang="en-US" dirty="0">
              <a:cs typeface="Calibri"/>
            </a:endParaRPr>
          </a:p>
        </p:txBody>
      </p:sp>
    </p:spTree>
    <p:extLst>
      <p:ext uri="{BB962C8B-B14F-4D97-AF65-F5344CB8AC3E}">
        <p14:creationId xmlns:p14="http://schemas.microsoft.com/office/powerpoint/2010/main" val="1041402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CC89B-0844-46F9-8821-32EEFB7B6534}" type="slidenum">
              <a:rPr lang="en-US" smtClean="0"/>
              <a:t>10</a:t>
            </a:fld>
            <a:endParaRPr lang="en-US" dirty="0"/>
          </a:p>
        </p:txBody>
      </p:sp>
    </p:spTree>
    <p:extLst>
      <p:ext uri="{BB962C8B-B14F-4D97-AF65-F5344CB8AC3E}">
        <p14:creationId xmlns:p14="http://schemas.microsoft.com/office/powerpoint/2010/main" val="333727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ECBB-38DE-4208-812C-7F2245CC6E04}" type="slidenum">
              <a:rPr lang="en-US" smtClean="0"/>
              <a:t>15</a:t>
            </a:fld>
            <a:endParaRPr lang="en-US" dirty="0"/>
          </a:p>
        </p:txBody>
      </p:sp>
    </p:spTree>
    <p:extLst>
      <p:ext uri="{BB962C8B-B14F-4D97-AF65-F5344CB8AC3E}">
        <p14:creationId xmlns:p14="http://schemas.microsoft.com/office/powerpoint/2010/main" val="135448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Psychiatry about 10% below expected volume</a:t>
            </a:r>
          </a:p>
          <a:p>
            <a:r>
              <a:rPr lang="en-US" sz="800" dirty="0">
                <a:solidFill>
                  <a:schemeClr val="bg1">
                    <a:lumMod val="50000"/>
                  </a:schemeClr>
                </a:solidFill>
                <a:latin typeface="Calibri" panose="020F0502020204030204" pitchFamily="34" charset="0"/>
              </a:rPr>
              <a:t>Completed, Arrived visits with a charge posted to a BH cost center with a GT, GQ or 95 modifier (excluding CPST telephone) regardless of visit type (excludes BH DOC ONLY (BILLABLE), BH PHONE CALL (BILLABLE) )</a:t>
            </a:r>
          </a:p>
          <a:p>
            <a:r>
              <a:rPr lang="en-US" sz="800" dirty="0">
                <a:solidFill>
                  <a:schemeClr val="bg1">
                    <a:lumMod val="50000"/>
                  </a:schemeClr>
                </a:solidFill>
                <a:latin typeface="Calibri" panose="020F0502020204030204" pitchFamily="34" charset="0"/>
              </a:rPr>
              <a:t>OR</a:t>
            </a:r>
          </a:p>
          <a:p>
            <a:r>
              <a:rPr lang="en-US" sz="800" dirty="0">
                <a:solidFill>
                  <a:schemeClr val="bg1">
                    <a:lumMod val="50000"/>
                  </a:schemeClr>
                </a:solidFill>
                <a:latin typeface="Calibri" panose="020F0502020204030204" pitchFamily="34" charset="0"/>
              </a:rPr>
              <a:t>Completed, Arrived visits with a visit type of MYCHART VIDEO VISIT, MYCHART VIDEO VISIT F/U, MYCHART VIDEO VISIT NP, TELEHEALTH PHONE CALL, TELEHEALTH PHONE CALL F/U, TELEHEALTH PHONE CALL NP regardless of whether charges have been placed. </a:t>
            </a:r>
          </a:p>
          <a:p>
            <a:endParaRPr lang="en-US" dirty="0"/>
          </a:p>
        </p:txBody>
      </p:sp>
      <p:sp>
        <p:nvSpPr>
          <p:cNvPr id="4" name="Slide Number Placeholder 3"/>
          <p:cNvSpPr>
            <a:spLocks noGrp="1"/>
          </p:cNvSpPr>
          <p:nvPr>
            <p:ph type="sldNum" sz="quarter" idx="10"/>
          </p:nvPr>
        </p:nvSpPr>
        <p:spPr/>
        <p:txBody>
          <a:bodyPr/>
          <a:lstStyle/>
          <a:p>
            <a:fld id="{AE37643F-DCEF-47F9-8672-AAD73A2ED5C3}" type="slidenum">
              <a:rPr lang="en-US" smtClean="0"/>
              <a:t>16</a:t>
            </a:fld>
            <a:endParaRPr lang="en-US" dirty="0"/>
          </a:p>
        </p:txBody>
      </p:sp>
    </p:spTree>
    <p:extLst>
      <p:ext uri="{BB962C8B-B14F-4D97-AF65-F5344CB8AC3E}">
        <p14:creationId xmlns:p14="http://schemas.microsoft.com/office/powerpoint/2010/main" val="214254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37643F-DCEF-47F9-8672-AAD73A2ED5C3}" type="slidenum">
              <a:rPr lang="en-US" smtClean="0"/>
              <a:t>17</a:t>
            </a:fld>
            <a:endParaRPr lang="en-US"/>
          </a:p>
        </p:txBody>
      </p:sp>
    </p:spTree>
    <p:extLst>
      <p:ext uri="{BB962C8B-B14F-4D97-AF65-F5344CB8AC3E}">
        <p14:creationId xmlns:p14="http://schemas.microsoft.com/office/powerpoint/2010/main" val="337835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Wingdings" panose="05000000000000000000" pitchFamily="2" charset="2"/>
              <a:buChar char="§"/>
            </a:pPr>
            <a:r>
              <a:rPr lang="en-US" sz="1200" dirty="0"/>
              <a:t>Complexity of using EPIC </a:t>
            </a:r>
            <a:r>
              <a:rPr lang="en-US" sz="1200" dirty="0" err="1"/>
              <a:t>MyChart</a:t>
            </a:r>
            <a:endParaRPr lang="en-US" sz="1200" dirty="0"/>
          </a:p>
          <a:p>
            <a:pPr marL="214313" indent="-214313">
              <a:buFont typeface="Wingdings" panose="05000000000000000000" pitchFamily="2" charset="2"/>
              <a:buChar char="§"/>
            </a:pPr>
            <a:r>
              <a:rPr lang="en-US" sz="1200" dirty="0"/>
              <a:t>Quality of connection varied, complexity to determine if the patient end vs. NCH network limitations</a:t>
            </a:r>
          </a:p>
          <a:p>
            <a:pPr marL="214313" indent="-214313">
              <a:buFont typeface="Wingdings" panose="05000000000000000000" pitchFamily="2" charset="2"/>
              <a:buChar char="§"/>
            </a:pPr>
            <a:r>
              <a:rPr lang="en-US" sz="1200" dirty="0"/>
              <a:t>Richness of interaction is reduced</a:t>
            </a:r>
          </a:p>
          <a:p>
            <a:pPr marL="214313" indent="-214313">
              <a:buFont typeface="Wingdings" panose="05000000000000000000" pitchFamily="2" charset="2"/>
              <a:buChar char="§"/>
            </a:pPr>
            <a:endParaRPr lang="en-US" sz="1200" dirty="0"/>
          </a:p>
          <a:p>
            <a:r>
              <a:rPr lang="en-US" sz="1200" dirty="0"/>
              <a:t>Gaps at the outset, will need solutions for how to overcome in the long-term</a:t>
            </a:r>
          </a:p>
          <a:p>
            <a:pPr marL="214313" indent="-214313">
              <a:buFont typeface="Wingdings" panose="05000000000000000000" pitchFamily="2" charset="2"/>
              <a:buChar char="§"/>
            </a:pPr>
            <a:r>
              <a:rPr lang="en-US" sz="1200" dirty="0"/>
              <a:t>Metric screening questionnaires are not integrated, yet</a:t>
            </a:r>
          </a:p>
          <a:p>
            <a:pPr marL="214313" indent="-214313">
              <a:buFont typeface="Wingdings" panose="05000000000000000000" pitchFamily="2" charset="2"/>
              <a:buChar char="§"/>
            </a:pPr>
            <a:r>
              <a:rPr lang="en-US" sz="1200" dirty="0"/>
              <a:t>Psychological testing not designed for remote implementation </a:t>
            </a:r>
          </a:p>
          <a:p>
            <a:pPr marL="214313" indent="-214313">
              <a:buFont typeface="Wingdings" panose="05000000000000000000" pitchFamily="2" charset="2"/>
              <a:buChar char="§"/>
            </a:pPr>
            <a:r>
              <a:rPr lang="en-US" sz="1200" dirty="0"/>
              <a:t>Limited ability for physical exam (vitals, muscle tone, gait)</a:t>
            </a:r>
          </a:p>
          <a:p>
            <a:pPr marL="214313" indent="-214313">
              <a:buFont typeface="Wingdings" panose="05000000000000000000" pitchFamily="2" charset="2"/>
              <a:buChar char="§"/>
            </a:pPr>
            <a:r>
              <a:rPr lang="en-US" sz="1200" dirty="0"/>
              <a:t>Challenges to effectively manage crises (acute suicidality)</a:t>
            </a:r>
          </a:p>
          <a:p>
            <a:pPr marL="214313" indent="-214313">
              <a:buFont typeface="Wingdings" panose="05000000000000000000" pitchFamily="2" charset="2"/>
              <a:buChar char="§"/>
            </a:pPr>
            <a:endParaRPr lang="en-US" sz="1200" dirty="0"/>
          </a:p>
          <a:p>
            <a:endParaRPr lang="en-US" dirty="0"/>
          </a:p>
        </p:txBody>
      </p:sp>
      <p:sp>
        <p:nvSpPr>
          <p:cNvPr id="4" name="Slide Number Placeholder 3"/>
          <p:cNvSpPr>
            <a:spLocks noGrp="1"/>
          </p:cNvSpPr>
          <p:nvPr>
            <p:ph type="sldNum" sz="quarter" idx="10"/>
          </p:nvPr>
        </p:nvSpPr>
        <p:spPr/>
        <p:txBody>
          <a:bodyPr/>
          <a:lstStyle/>
          <a:p>
            <a:fld id="{AE37643F-DCEF-47F9-8672-AAD73A2ED5C3}" type="slidenum">
              <a:rPr lang="en-US" smtClean="0"/>
              <a:t>19</a:t>
            </a:fld>
            <a:endParaRPr lang="en-US"/>
          </a:p>
        </p:txBody>
      </p:sp>
    </p:spTree>
    <p:extLst>
      <p:ext uri="{BB962C8B-B14F-4D97-AF65-F5344CB8AC3E}">
        <p14:creationId xmlns:p14="http://schemas.microsoft.com/office/powerpoint/2010/main" val="72825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2165916"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6444961"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a:extLst>
              <a:ext uri="{FF2B5EF4-FFF2-40B4-BE49-F238E27FC236}">
                <a16:creationId xmlns:a16="http://schemas.microsoft.com/office/drawing/2014/main" id="{3252CB28-CF32-EA48-A5B8-585E706AB9E0}"/>
              </a:ext>
            </a:extLst>
          </p:cNvPr>
          <p:cNvSpPr txBox="1">
            <a:spLocks/>
          </p:cNvSpPr>
          <p:nvPr userDrawn="1"/>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72669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9" name="Picture 8">
            <a:extLst>
              <a:ext uri="{FF2B5EF4-FFF2-40B4-BE49-F238E27FC236}">
                <a16:creationId xmlns:a16="http://schemas.microsoft.com/office/drawing/2014/main" id="{D043250B-E6A3-A54B-84AE-ABFA068031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239263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736930"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a:extLst>
              <a:ext uri="{FF2B5EF4-FFF2-40B4-BE49-F238E27FC236}">
                <a16:creationId xmlns:a16="http://schemas.microsoft.com/office/drawing/2014/main" id="{3252CB28-CF32-EA48-A5B8-585E706AB9E0}"/>
              </a:ext>
            </a:extLst>
          </p:cNvPr>
          <p:cNvSpPr txBox="1">
            <a:spLocks/>
          </p:cNvSpPr>
          <p:nvPr userDrawn="1"/>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1439080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2" name="Picture 11">
            <a:extLst>
              <a:ext uri="{FF2B5EF4-FFF2-40B4-BE49-F238E27FC236}">
                <a16:creationId xmlns:a16="http://schemas.microsoft.com/office/drawing/2014/main" id="{C22D6C4E-AA96-0642-A75F-1E81BAB7D6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8346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a:extLst>
              <a:ext uri="{FF2B5EF4-FFF2-40B4-BE49-F238E27FC236}">
                <a16:creationId xmlns:a16="http://schemas.microsoft.com/office/drawing/2014/main" id="{8EA5C0C6-93B5-2741-BD9A-4E1D40250D6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117060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5" name="Picture 4">
            <a:extLst>
              <a:ext uri="{FF2B5EF4-FFF2-40B4-BE49-F238E27FC236}">
                <a16:creationId xmlns:a16="http://schemas.microsoft.com/office/drawing/2014/main" id="{937FCD6F-50B1-5246-BB8D-34F8507E90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70877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14">
            <a:extLst>
              <a:ext uri="{FF2B5EF4-FFF2-40B4-BE49-F238E27FC236}">
                <a16:creationId xmlns:a16="http://schemas.microsoft.com/office/drawing/2014/main" id="{5CAC0041-1D48-F841-85AE-5E39298477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190908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0" name="Picture 9">
            <a:extLst>
              <a:ext uri="{FF2B5EF4-FFF2-40B4-BE49-F238E27FC236}">
                <a16:creationId xmlns:a16="http://schemas.microsoft.com/office/drawing/2014/main" id="{D191E9B4-8DED-D549-B0C0-0F3187C038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63803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4" name="Rectangle 3">
            <a:extLst>
              <a:ext uri="{FF2B5EF4-FFF2-40B4-BE49-F238E27FC236}">
                <a16:creationId xmlns:a16="http://schemas.microsoft.com/office/drawing/2014/main" id="{3BD26AAE-1113-4B4E-915B-C360D35D8537}"/>
              </a:ext>
            </a:extLst>
          </p:cNvPr>
          <p:cNvSpPr/>
          <p:nvPr userDrawn="1"/>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135582"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5284" y="1633719"/>
            <a:ext cx="2064897" cy="4209756"/>
          </a:xfrm>
          <a:prstGeom prst="rect">
            <a:avLst/>
          </a:prstGeom>
        </p:spPr>
      </p:pic>
      <p:sp>
        <p:nvSpPr>
          <p:cNvPr id="8" name="Picture Placeholder 4"/>
          <p:cNvSpPr>
            <a:spLocks noGrp="1"/>
          </p:cNvSpPr>
          <p:nvPr>
            <p:ph type="pic" sz="quarter" idx="14"/>
          </p:nvPr>
        </p:nvSpPr>
        <p:spPr>
          <a:xfrm>
            <a:off x="5989782"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8633" y="465318"/>
            <a:ext cx="2915798" cy="5944509"/>
          </a:xfrm>
          <a:prstGeom prst="rect">
            <a:avLst/>
          </a:prstGeom>
        </p:spPr>
      </p:pic>
      <p:sp>
        <p:nvSpPr>
          <p:cNvPr id="8" name="Picture Placeholder 4"/>
          <p:cNvSpPr>
            <a:spLocks noGrp="1"/>
          </p:cNvSpPr>
          <p:nvPr>
            <p:ph type="pic" sz="quarter" idx="14"/>
          </p:nvPr>
        </p:nvSpPr>
        <p:spPr>
          <a:xfrm>
            <a:off x="52122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80570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2334529"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523" y="-7716539"/>
            <a:ext cx="2935516" cy="22532368"/>
          </a:xfrm>
          <a:prstGeom prst="rect">
            <a:avLst/>
          </a:prstGeom>
        </p:spPr>
      </p:pic>
      <p:sp>
        <p:nvSpPr>
          <p:cNvPr id="11" name="Picture Placeholder 4"/>
          <p:cNvSpPr>
            <a:spLocks noGrp="1"/>
          </p:cNvSpPr>
          <p:nvPr>
            <p:ph type="pic" sz="quarter" idx="14"/>
          </p:nvPr>
        </p:nvSpPr>
        <p:spPr>
          <a:xfrm>
            <a:off x="5445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1" y="1639340"/>
            <a:ext cx="5901732" cy="1470025"/>
          </a:xfrm>
        </p:spPr>
        <p:txBody>
          <a:bodyPr/>
          <a:lstStyle/>
          <a:p>
            <a:r>
              <a:rPr lang="en-US" dirty="0"/>
              <a:t>Title</a:t>
            </a:r>
            <a:br>
              <a:rPr lang="en-US" dirty="0"/>
            </a:br>
            <a:r>
              <a:rPr lang="en-US" dirty="0"/>
              <a:t>goes Here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ECBAB-EDA2-4ECA-8290-652F017F243A}" type="slidenum">
              <a:rPr lang="en-US" smtClean="0"/>
              <a:t>‹#›</a:t>
            </a:fld>
            <a:endParaRPr lang="en-US"/>
          </a:p>
        </p:txBody>
      </p:sp>
      <p:sp>
        <p:nvSpPr>
          <p:cNvPr id="7" name="TextBox 6"/>
          <p:cNvSpPr txBox="1"/>
          <p:nvPr/>
        </p:nvSpPr>
        <p:spPr>
          <a:xfrm>
            <a:off x="170310" y="5757946"/>
            <a:ext cx="11845308" cy="276999"/>
          </a:xfrm>
          <a:prstGeom prst="rect">
            <a:avLst/>
          </a:prstGeom>
          <a:noFill/>
        </p:spPr>
        <p:txBody>
          <a:bodyPr wrap="square" rtlCol="0">
            <a:spAutoFit/>
          </a:bodyPr>
          <a:lstStyle/>
          <a:p>
            <a:r>
              <a:rPr lang="en-US" sz="1200" b="0" i="0" dirty="0">
                <a:latin typeface="Times New Roman"/>
                <a:cs typeface="Times New Roman"/>
              </a:rPr>
              <a:t>………………..……………………………………………………………………………………………………………………………………..</a:t>
            </a:r>
          </a:p>
        </p:txBody>
      </p:sp>
      <p:sp>
        <p:nvSpPr>
          <p:cNvPr id="11" name="TextBox 10"/>
          <p:cNvSpPr txBox="1"/>
          <p:nvPr/>
        </p:nvSpPr>
        <p:spPr>
          <a:xfrm>
            <a:off x="170310" y="5757946"/>
            <a:ext cx="11845308" cy="276999"/>
          </a:xfrm>
          <a:prstGeom prst="rect">
            <a:avLst/>
          </a:prstGeom>
          <a:noFill/>
        </p:spPr>
        <p:txBody>
          <a:bodyPr wrap="square" rtlCol="0">
            <a:spAutoFit/>
          </a:bodyPr>
          <a:lstStyle/>
          <a:p>
            <a:r>
              <a:rPr lang="en-US" sz="1200" b="0" i="0" dirty="0">
                <a:latin typeface="Times New Roman"/>
                <a:cs typeface="Times New Roman"/>
              </a:rPr>
              <a:t>………………..……………………………………………………………………………………………………………………………………..</a:t>
            </a:r>
          </a:p>
        </p:txBody>
      </p:sp>
    </p:spTree>
    <p:extLst>
      <p:ext uri="{BB962C8B-B14F-4D97-AF65-F5344CB8AC3E}">
        <p14:creationId xmlns:p14="http://schemas.microsoft.com/office/powerpoint/2010/main" val="2344295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7F7F-152D-4FCA-872B-D7CB08239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C8688-8EB6-4BFE-804D-61EF5D7DE1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528A9B-0C19-4BCF-AAE5-05D0DB3D10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C6E4D-0365-4869-A709-8759A14AF543}"/>
              </a:ext>
            </a:extLst>
          </p:cNvPr>
          <p:cNvSpPr>
            <a:spLocks noGrp="1"/>
          </p:cNvSpPr>
          <p:nvPr>
            <p:ph type="dt" sz="half" idx="10"/>
          </p:nvPr>
        </p:nvSpPr>
        <p:spPr/>
        <p:txBody>
          <a:bodyPr/>
          <a:lstStyle/>
          <a:p>
            <a:fld id="{CCFEA816-8396-499A-B759-743B937DC587}" type="datetimeFigureOut">
              <a:rPr lang="en-US" smtClean="0"/>
              <a:t>10/29/20</a:t>
            </a:fld>
            <a:endParaRPr lang="en-US"/>
          </a:p>
        </p:txBody>
      </p:sp>
      <p:sp>
        <p:nvSpPr>
          <p:cNvPr id="6" name="Footer Placeholder 5">
            <a:extLst>
              <a:ext uri="{FF2B5EF4-FFF2-40B4-BE49-F238E27FC236}">
                <a16:creationId xmlns:a16="http://schemas.microsoft.com/office/drawing/2014/main" id="{8383005D-1D1E-494C-AD23-BA046B64F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F7B08-93C9-470D-A887-9EBCBF5794A0}"/>
              </a:ext>
            </a:extLst>
          </p:cNvPr>
          <p:cNvSpPr>
            <a:spLocks noGrp="1"/>
          </p:cNvSpPr>
          <p:nvPr>
            <p:ph type="sldNum" sz="quarter" idx="12"/>
          </p:nvPr>
        </p:nvSpPr>
        <p:spPr/>
        <p:txBody>
          <a:bodyPr/>
          <a:lstStyle/>
          <a:p>
            <a:fld id="{C1170937-81EF-4C4D-A950-51F6A6B84283}" type="slidenum">
              <a:rPr lang="en-US" smtClean="0"/>
              <a:t>‹#›</a:t>
            </a:fld>
            <a:endParaRPr lang="en-US"/>
          </a:p>
        </p:txBody>
      </p:sp>
    </p:spTree>
    <p:extLst>
      <p:ext uri="{BB962C8B-B14F-4D97-AF65-F5344CB8AC3E}">
        <p14:creationId xmlns:p14="http://schemas.microsoft.com/office/powerpoint/2010/main" val="230078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Rectangle 3"/>
          <p:cNvSpPr>
            <a:spLocks noGrp="1" noChangeArrowheads="1"/>
          </p:cNvSpPr>
          <p:nvPr>
            <p:ph idx="1"/>
          </p:nvPr>
        </p:nvSpPr>
        <p:spPr bwMode="auto">
          <a:xfrm>
            <a:off x="365760" y="1397000"/>
            <a:ext cx="11460480" cy="487680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
        <p:nvSpPr>
          <p:cNvPr id="9" name="Slide Number Placeholder 5"/>
          <p:cNvSpPr>
            <a:spLocks noGrp="1"/>
          </p:cNvSpPr>
          <p:nvPr>
            <p:ph type="sldNum" sz="quarter" idx="4"/>
          </p:nvPr>
        </p:nvSpPr>
        <p:spPr>
          <a:xfrm>
            <a:off x="10972800" y="6376418"/>
            <a:ext cx="853440" cy="228449"/>
          </a:xfrm>
          <a:prstGeom prst="rect">
            <a:avLst/>
          </a:prstGeom>
        </p:spPr>
        <p:txBody>
          <a:bodyPr vert="horz" wrap="none" lIns="0" tIns="0" rIns="0" bIns="0" rtlCol="0" anchor="b" anchorCtr="0"/>
          <a:lstStyle>
            <a:lvl1pPr algn="r">
              <a:defRPr sz="1000">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2243200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972800" y="6376418"/>
            <a:ext cx="853440" cy="228449"/>
          </a:xfrm>
          <a:prstGeom prst="rect">
            <a:avLst/>
          </a:prstGeom>
        </p:spPr>
        <p:txBody>
          <a:bodyPr vert="horz" wrap="none" lIns="0" tIns="0" rIns="0" bIns="0" rtlCol="0" anchor="b" anchorCtr="0"/>
          <a:lstStyle>
            <a:lvl1pPr algn="r">
              <a:defRPr sz="1000">
                <a:solidFill>
                  <a:schemeClr val="tx1"/>
                </a:solidFill>
                <a:latin typeface="Arial" pitchFamily="34" charset="0"/>
                <a:cs typeface="Arial" pitchFamily="34" charset="0"/>
              </a:defRPr>
            </a:lvl1pPr>
          </a:lstStyle>
          <a:p>
            <a:fld id="{5315D994-0852-4F75-99F1-5016CE36A8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756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0315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E39BD8-EBC9-E547-93BB-4BEF1C26E50A}"/>
              </a:ext>
            </a:extLst>
          </p:cNvPr>
          <p:cNvPicPr>
            <a:picLocks noChangeAspect="1"/>
          </p:cNvPicPr>
          <p:nvPr userDrawn="1"/>
        </p:nvPicPr>
        <p:blipFill>
          <a:blip r:embed="rId48" cstate="print">
            <a:extLst>
              <a:ext uri="{28A0092B-C50C-407E-A947-70E740481C1C}">
                <a14:useLocalDpi xmlns:a14="http://schemas.microsoft.com/office/drawing/2010/main" val="0"/>
              </a:ext>
            </a:extLst>
          </a:blip>
          <a:srcRect/>
          <a:stretch/>
        </p:blipFill>
        <p:spPr>
          <a:xfrm>
            <a:off x="331026" y="6249780"/>
            <a:ext cx="4656430" cy="447588"/>
          </a:xfrm>
          <a:prstGeom prst="rect">
            <a:avLst/>
          </a:prstGeom>
        </p:spPr>
      </p:pic>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5504537" cy="255846"/>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a:latin typeface="Century Gothic" panose="020B0502020202020204" pitchFamily="34" charset="0"/>
              </a:rPr>
              <a:t>THE PRESENTATION TITLE GOES HERE (To edit, View &gt; Slide Master)</a:t>
            </a: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89" r:id="rId19"/>
    <p:sldLayoutId id="2147483694" r:id="rId20"/>
    <p:sldLayoutId id="2147483690" r:id="rId21"/>
    <p:sldLayoutId id="2147483696" r:id="rId22"/>
    <p:sldLayoutId id="2147483695" r:id="rId23"/>
    <p:sldLayoutId id="2147483691" r:id="rId24"/>
    <p:sldLayoutId id="2147483692"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7" r:id="rId41"/>
    <p:sldLayoutId id="2147483688" r:id="rId42"/>
    <p:sldLayoutId id="2147483700" r:id="rId43"/>
    <p:sldLayoutId id="2147483701" r:id="rId44"/>
    <p:sldLayoutId id="2147483702" r:id="rId45"/>
    <p:sldLayoutId id="2147483703" r:id="rId46"/>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4032" userDrawn="1">
          <p15:clr>
            <a:srgbClr val="F26B43"/>
          </p15:clr>
        </p15:guide>
        <p15:guide id="29" pos="7200">
          <p15:clr>
            <a:srgbClr val="F26B43"/>
          </p15:clr>
        </p15:guide>
        <p15:guide id="48" pos="312" userDrawn="1">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0.tif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5.e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jpeg"/><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52600" y="1810270"/>
            <a:ext cx="7772400" cy="3237461"/>
          </a:xfrm>
        </p:spPr>
        <p:txBody>
          <a:bodyPr/>
          <a:lstStyle/>
          <a:p>
            <a:r>
              <a:rPr lang="en-US" sz="3200" dirty="0"/>
              <a:t>Telehealth 2.0</a:t>
            </a:r>
            <a:br>
              <a:rPr lang="en-US" sz="3200" dirty="0"/>
            </a:br>
            <a:r>
              <a:rPr lang="en-US" sz="3200" dirty="0"/>
              <a:t>Time to rethink models of care?  </a:t>
            </a:r>
            <a:br>
              <a:rPr lang="en-US" dirty="0"/>
            </a:br>
            <a:br>
              <a:rPr lang="en-US" dirty="0"/>
            </a:br>
            <a:r>
              <a:rPr lang="en-US" sz="2000" dirty="0"/>
              <a:t>Ujjwal Ramtekkar, MD, MPE, MBA</a:t>
            </a:r>
            <a:br>
              <a:rPr lang="en-US" sz="2000" dirty="0"/>
            </a:br>
            <a:r>
              <a:rPr lang="en-US" sz="1800" dirty="0"/>
              <a:t>Medical Director ,Tele/Virtual Health – Behavioral Health | Nationwide Children's Hospital</a:t>
            </a:r>
            <a:br>
              <a:rPr lang="en-US" sz="1800" dirty="0"/>
            </a:br>
            <a:r>
              <a:rPr lang="en-US" sz="1800" dirty="0"/>
              <a:t>Associate Medical Director, Behavioral Health| Partners for Kids </a:t>
            </a:r>
            <a:br>
              <a:rPr lang="en-US" sz="1800" dirty="0"/>
            </a:br>
            <a:r>
              <a:rPr lang="en-US" sz="1800" dirty="0"/>
              <a:t>Clinical Associate Professor, The Ohio State University</a:t>
            </a:r>
            <a:br>
              <a:rPr lang="en-US" sz="1800" dirty="0"/>
            </a:br>
            <a:br>
              <a:rPr lang="en-US" sz="1800" dirty="0"/>
            </a:br>
            <a:endParaRPr lang="en-US" sz="1800" dirty="0"/>
          </a:p>
        </p:txBody>
      </p:sp>
      <p:sp>
        <p:nvSpPr>
          <p:cNvPr id="3" name="TextBox 2">
            <a:extLst>
              <a:ext uri="{FF2B5EF4-FFF2-40B4-BE49-F238E27FC236}">
                <a16:creationId xmlns:a16="http://schemas.microsoft.com/office/drawing/2014/main" id="{39502085-8D49-4111-8226-70BC4FDF45B6}"/>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85450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Telehealth helps address gaps in care</a:t>
            </a:r>
          </a:p>
        </p:txBody>
      </p:sp>
      <p:graphicFrame>
        <p:nvGraphicFramePr>
          <p:cNvPr id="5" name="Content Placeholder 4"/>
          <p:cNvGraphicFramePr>
            <a:graphicFrameLocks noGrp="1"/>
          </p:cNvGraphicFramePr>
          <p:nvPr>
            <p:ph idx="1"/>
          </p:nvPr>
        </p:nvGraphicFramePr>
        <p:xfrm>
          <a:off x="1981200" y="1503486"/>
          <a:ext cx="8229600" cy="386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74EB5BE8-CF64-1F43-8810-2B6654B7A364}" type="slidenum">
              <a:rPr lang="en-US" smtClean="0"/>
              <a:pPr/>
              <a:t>10</a:t>
            </a:fld>
            <a:endParaRPr lang="en-US" dirty="0"/>
          </a:p>
        </p:txBody>
      </p:sp>
      <p:sp>
        <p:nvSpPr>
          <p:cNvPr id="6" name="TextBox 5">
            <a:extLst>
              <a:ext uri="{FF2B5EF4-FFF2-40B4-BE49-F238E27FC236}">
                <a16:creationId xmlns:a16="http://schemas.microsoft.com/office/drawing/2014/main" id="{F33871A1-C79D-42B1-92D5-50621246517B}"/>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5133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ronavirus &amp; COVID-19 Overview: Symptoms, Risks, Prevention ...">
            <a:extLst>
              <a:ext uri="{FF2B5EF4-FFF2-40B4-BE49-F238E27FC236}">
                <a16:creationId xmlns:a16="http://schemas.microsoft.com/office/drawing/2014/main" id="{8680CA3E-51CE-4D27-91FF-7C1684074109}"/>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8783" r="2215" b="-1"/>
          <a:stretch/>
        </p:blipFill>
        <p:spPr bwMode="auto">
          <a:xfrm>
            <a:off x="735455" y="360727"/>
            <a:ext cx="10757462" cy="5796792"/>
          </a:xfrm>
          <a:prstGeom prst="rect">
            <a:avLst/>
          </a:prstGeom>
          <a:solidFill>
            <a:srgbClr val="FFFFFF"/>
          </a:solidFill>
        </p:spPr>
      </p:pic>
      <p:sp>
        <p:nvSpPr>
          <p:cNvPr id="4" name="Slide Number Placeholder 3" hidden="1">
            <a:extLst>
              <a:ext uri="{FF2B5EF4-FFF2-40B4-BE49-F238E27FC236}">
                <a16:creationId xmlns:a16="http://schemas.microsoft.com/office/drawing/2014/main" id="{AA3A2617-E061-4C08-9B08-16B339D9944E}"/>
              </a:ext>
            </a:extLst>
          </p:cNvPr>
          <p:cNvSpPr>
            <a:spLocks noGrp="1"/>
          </p:cNvSpPr>
          <p:nvPr>
            <p:ph type="sldNum" sz="quarter" idx="12"/>
          </p:nvPr>
        </p:nvSpPr>
        <p:spPr/>
        <p:txBody>
          <a:bodyPr/>
          <a:lstStyle/>
          <a:p>
            <a:pPr>
              <a:spcAft>
                <a:spcPts val="600"/>
              </a:spcAft>
            </a:pPr>
            <a:fld id="{648ECBAB-EDA2-4ECA-8290-652F017F243A}" type="slidenum">
              <a:rPr lang="en-US" smtClean="0"/>
              <a:pPr>
                <a:spcAft>
                  <a:spcPts val="600"/>
                </a:spcAft>
              </a:pPr>
              <a:t>11</a:t>
            </a:fld>
            <a:endParaRPr lang="en-US"/>
          </a:p>
        </p:txBody>
      </p:sp>
    </p:spTree>
    <p:extLst>
      <p:ext uri="{BB962C8B-B14F-4D97-AF65-F5344CB8AC3E}">
        <p14:creationId xmlns:p14="http://schemas.microsoft.com/office/powerpoint/2010/main" val="20730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Telehealth Encounters</a:t>
            </a:r>
            <a:br>
              <a:rPr lang="en-US" dirty="0"/>
            </a:br>
            <a:r>
              <a:rPr lang="en-US" sz="1500" dirty="0">
                <a:solidFill>
                  <a:schemeClr val="bg1">
                    <a:lumMod val="75000"/>
                  </a:schemeClr>
                </a:solidFill>
              </a:rPr>
              <a:t>March 17 to Sept 30, 2020</a:t>
            </a:r>
          </a:p>
        </p:txBody>
      </p:sp>
      <p:sp>
        <p:nvSpPr>
          <p:cNvPr id="4" name="Slide Number Placeholder 3"/>
          <p:cNvSpPr>
            <a:spLocks noGrp="1"/>
          </p:cNvSpPr>
          <p:nvPr>
            <p:ph type="sldNum" sz="quarter" idx="12"/>
          </p:nvPr>
        </p:nvSpPr>
        <p:spPr/>
        <p:txBody>
          <a:bodyPr/>
          <a:lstStyle/>
          <a:p>
            <a:fld id="{74EB5BE8-CF64-1F43-8810-2B6654B7A364}" type="slidenum">
              <a:rPr lang="en-US" smtClean="0"/>
              <a:pPr/>
              <a:t>12</a:t>
            </a:fld>
            <a:endParaRPr lang="en-US"/>
          </a:p>
        </p:txBody>
      </p:sp>
      <p:sp>
        <p:nvSpPr>
          <p:cNvPr id="7" name="Rectangle 6"/>
          <p:cNvSpPr/>
          <p:nvPr/>
        </p:nvSpPr>
        <p:spPr>
          <a:xfrm>
            <a:off x="3417322" y="3029940"/>
            <a:ext cx="1901537" cy="969496"/>
          </a:xfrm>
          <a:prstGeom prst="rect">
            <a:avLst/>
          </a:prstGeom>
        </p:spPr>
        <p:txBody>
          <a:bodyPr wrap="square">
            <a:spAutoFit/>
          </a:bodyPr>
          <a:lstStyle/>
          <a:p>
            <a:pPr algn="ctr"/>
            <a:r>
              <a:rPr lang="en-US" sz="3300" b="1" dirty="0">
                <a:solidFill>
                  <a:schemeClr val="accent1"/>
                </a:solidFill>
                <a:latin typeface="Calibri" panose="020F0502020204030204" pitchFamily="34" charset="0"/>
              </a:rPr>
              <a:t>+231,000</a:t>
            </a:r>
            <a:r>
              <a:rPr lang="en-US" sz="2100" b="1" dirty="0"/>
              <a:t> </a:t>
            </a:r>
          </a:p>
          <a:p>
            <a:pPr algn="ctr"/>
            <a:r>
              <a:rPr lang="en-US" sz="1200" dirty="0"/>
              <a:t>Telehealth Encounters Completed</a:t>
            </a:r>
          </a:p>
        </p:txBody>
      </p:sp>
      <p:sp>
        <p:nvSpPr>
          <p:cNvPr id="8" name="TextBox 7"/>
          <p:cNvSpPr txBox="1"/>
          <p:nvPr/>
        </p:nvSpPr>
        <p:spPr>
          <a:xfrm>
            <a:off x="2919270" y="4966160"/>
            <a:ext cx="1383941" cy="300082"/>
          </a:xfrm>
          <a:prstGeom prst="rect">
            <a:avLst/>
          </a:prstGeom>
          <a:noFill/>
        </p:spPr>
        <p:txBody>
          <a:bodyPr wrap="square" rtlCol="0">
            <a:spAutoFit/>
          </a:bodyPr>
          <a:lstStyle/>
          <a:p>
            <a:pPr algn="ctr"/>
            <a:r>
              <a:rPr lang="en-US" sz="1350" b="1" dirty="0"/>
              <a:t>93% by video</a:t>
            </a:r>
          </a:p>
        </p:txBody>
      </p:sp>
      <p:sp>
        <p:nvSpPr>
          <p:cNvPr id="9" name="TextBox 8"/>
          <p:cNvSpPr txBox="1"/>
          <p:nvPr/>
        </p:nvSpPr>
        <p:spPr>
          <a:xfrm>
            <a:off x="4436120" y="4966160"/>
            <a:ext cx="1664332" cy="300082"/>
          </a:xfrm>
          <a:prstGeom prst="rect">
            <a:avLst/>
          </a:prstGeom>
          <a:noFill/>
        </p:spPr>
        <p:txBody>
          <a:bodyPr wrap="square" rtlCol="0">
            <a:spAutoFit/>
          </a:bodyPr>
          <a:lstStyle/>
          <a:p>
            <a:pPr algn="ctr"/>
            <a:r>
              <a:rPr lang="en-US" sz="1350" b="1" dirty="0"/>
              <a:t>6% by telephone</a:t>
            </a:r>
          </a:p>
        </p:txBody>
      </p:sp>
      <p:pic>
        <p:nvPicPr>
          <p:cNvPr id="10" name="Picture 9"/>
          <p:cNvPicPr>
            <a:picLocks noChangeAspect="1"/>
          </p:cNvPicPr>
          <p:nvPr/>
        </p:nvPicPr>
        <p:blipFill>
          <a:blip r:embed="rId2"/>
          <a:stretch>
            <a:fillRect/>
          </a:stretch>
        </p:blipFill>
        <p:spPr>
          <a:xfrm>
            <a:off x="3239765" y="4345528"/>
            <a:ext cx="692891" cy="599617"/>
          </a:xfrm>
          <a:prstGeom prst="rect">
            <a:avLst/>
          </a:prstGeom>
        </p:spPr>
      </p:pic>
      <p:pic>
        <p:nvPicPr>
          <p:cNvPr id="11" name="Picture 10"/>
          <p:cNvPicPr>
            <a:picLocks noChangeAspect="1"/>
          </p:cNvPicPr>
          <p:nvPr/>
        </p:nvPicPr>
        <p:blipFill>
          <a:blip r:embed="rId3"/>
          <a:stretch>
            <a:fillRect/>
          </a:stretch>
        </p:blipFill>
        <p:spPr>
          <a:xfrm>
            <a:off x="4980928" y="4345528"/>
            <a:ext cx="536077" cy="600173"/>
          </a:xfrm>
          <a:prstGeom prst="rect">
            <a:avLst/>
          </a:prstGeom>
        </p:spPr>
      </p:pic>
      <p:sp>
        <p:nvSpPr>
          <p:cNvPr id="12" name="Rectangle 11"/>
          <p:cNvSpPr/>
          <p:nvPr/>
        </p:nvSpPr>
        <p:spPr>
          <a:xfrm>
            <a:off x="3417322" y="2089753"/>
            <a:ext cx="1901537" cy="784830"/>
          </a:xfrm>
          <a:prstGeom prst="rect">
            <a:avLst/>
          </a:prstGeom>
        </p:spPr>
        <p:txBody>
          <a:bodyPr wrap="square">
            <a:spAutoFit/>
          </a:bodyPr>
          <a:lstStyle/>
          <a:p>
            <a:pPr algn="ctr"/>
            <a:r>
              <a:rPr lang="en-US" sz="3300" b="1" dirty="0">
                <a:solidFill>
                  <a:schemeClr val="accent1"/>
                </a:solidFill>
                <a:latin typeface="Calibri" panose="020F0502020204030204" pitchFamily="34" charset="0"/>
              </a:rPr>
              <a:t>+55</a:t>
            </a:r>
            <a:endParaRPr lang="en-US" sz="2100" b="1" dirty="0"/>
          </a:p>
          <a:p>
            <a:pPr algn="ctr"/>
            <a:r>
              <a:rPr lang="en-US" sz="1200" dirty="0"/>
              <a:t>Number of Clinics Live</a:t>
            </a:r>
          </a:p>
        </p:txBody>
      </p:sp>
      <p:sp>
        <p:nvSpPr>
          <p:cNvPr id="3" name="Rectangle 2"/>
          <p:cNvSpPr/>
          <p:nvPr/>
        </p:nvSpPr>
        <p:spPr>
          <a:xfrm>
            <a:off x="2782515" y="5330846"/>
            <a:ext cx="2198413" cy="196208"/>
          </a:xfrm>
          <a:prstGeom prst="rect">
            <a:avLst/>
          </a:prstGeom>
        </p:spPr>
        <p:txBody>
          <a:bodyPr wrap="square">
            <a:spAutoFit/>
          </a:bodyPr>
          <a:lstStyle/>
          <a:p>
            <a:r>
              <a:rPr lang="en-US" sz="675" dirty="0">
                <a:solidFill>
                  <a:schemeClr val="tx1">
                    <a:lumMod val="75000"/>
                    <a:lumOff val="25000"/>
                  </a:schemeClr>
                </a:solidFill>
              </a:rPr>
              <a:t>*1% unknown or other</a:t>
            </a:r>
          </a:p>
        </p:txBody>
      </p:sp>
      <p:sp>
        <p:nvSpPr>
          <p:cNvPr id="14" name="Rectangle 13"/>
          <p:cNvSpPr/>
          <p:nvPr/>
        </p:nvSpPr>
        <p:spPr>
          <a:xfrm>
            <a:off x="6046865" y="1898484"/>
            <a:ext cx="3070072" cy="253916"/>
          </a:xfrm>
          <a:prstGeom prst="rect">
            <a:avLst/>
          </a:prstGeom>
        </p:spPr>
        <p:txBody>
          <a:bodyPr wrap="none">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050" i="1" dirty="0">
                <a:solidFill>
                  <a:schemeClr val="bg1">
                    <a:lumMod val="65000"/>
                  </a:schemeClr>
                </a:solidFill>
              </a:rPr>
              <a:t>Telehealth Visit Volume by Service Line (YTD)</a:t>
            </a:r>
          </a:p>
        </p:txBody>
      </p:sp>
      <p:sp>
        <p:nvSpPr>
          <p:cNvPr id="17" name="Rectangle 16"/>
          <p:cNvSpPr/>
          <p:nvPr/>
        </p:nvSpPr>
        <p:spPr>
          <a:xfrm>
            <a:off x="3420555" y="4154720"/>
            <a:ext cx="1895071" cy="230832"/>
          </a:xfrm>
          <a:prstGeom prst="rect">
            <a:avLst/>
          </a:prstGeom>
        </p:spPr>
        <p:txBody>
          <a:bodyPr wrap="none">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900" i="1" dirty="0"/>
              <a:t>Modality for week of 7/6/2020*</a:t>
            </a:r>
          </a:p>
        </p:txBody>
      </p:sp>
      <p:graphicFrame>
        <p:nvGraphicFramePr>
          <p:cNvPr id="15" name="Chart 14"/>
          <p:cNvGraphicFramePr>
            <a:graphicFrameLocks/>
          </p:cNvGraphicFramePr>
          <p:nvPr/>
        </p:nvGraphicFramePr>
        <p:xfrm>
          <a:off x="5728163" y="2089754"/>
          <a:ext cx="3593176" cy="2975861"/>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69C7F040-2815-4259-88B6-43100EE4037E}"/>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0264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13" y="769566"/>
            <a:ext cx="9833429" cy="1028700"/>
          </a:xfrm>
        </p:spPr>
        <p:txBody>
          <a:bodyPr/>
          <a:lstStyle/>
          <a:p>
            <a:pPr algn="ctr"/>
            <a:r>
              <a:rPr lang="en-US" dirty="0"/>
              <a:t>Overview of September Tele Volume</a:t>
            </a:r>
            <a:br>
              <a:rPr lang="en-US" dirty="0"/>
            </a:br>
            <a:endParaRPr lang="en-US" sz="2000" dirty="0"/>
          </a:p>
        </p:txBody>
      </p:sp>
      <p:sp>
        <p:nvSpPr>
          <p:cNvPr id="4" name="Slide Number Placeholder 3"/>
          <p:cNvSpPr>
            <a:spLocks noGrp="1"/>
          </p:cNvSpPr>
          <p:nvPr>
            <p:ph type="sldNum" sz="quarter" idx="12"/>
          </p:nvPr>
        </p:nvSpPr>
        <p:spPr/>
        <p:txBody>
          <a:bodyPr/>
          <a:lstStyle/>
          <a:p>
            <a:fld id="{74EB5BE8-CF64-1F43-8810-2B6654B7A364}" type="slidenum">
              <a:rPr lang="en-US" smtClean="0"/>
              <a:pPr/>
              <a:t>13</a:t>
            </a:fld>
            <a:endParaRPr lang="en-US"/>
          </a:p>
        </p:txBody>
      </p:sp>
      <p:graphicFrame>
        <p:nvGraphicFramePr>
          <p:cNvPr id="5" name="Chart 4"/>
          <p:cNvGraphicFramePr>
            <a:graphicFrameLocks/>
          </p:cNvGraphicFramePr>
          <p:nvPr/>
        </p:nvGraphicFramePr>
        <p:xfrm>
          <a:off x="1761744" y="1417638"/>
          <a:ext cx="4572000" cy="39532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377184" y="5474208"/>
            <a:ext cx="1341120" cy="369332"/>
          </a:xfrm>
          <a:prstGeom prst="rect">
            <a:avLst/>
          </a:prstGeom>
          <a:noFill/>
        </p:spPr>
        <p:txBody>
          <a:bodyPr wrap="square" rtlCol="0">
            <a:spAutoFit/>
          </a:bodyPr>
          <a:lstStyle/>
          <a:p>
            <a:r>
              <a:rPr lang="en-US"/>
              <a:t>N = 29,778</a:t>
            </a:r>
          </a:p>
        </p:txBody>
      </p:sp>
      <p:sp>
        <p:nvSpPr>
          <p:cNvPr id="7" name="Rectangular Callout 6"/>
          <p:cNvSpPr/>
          <p:nvPr/>
        </p:nvSpPr>
        <p:spPr>
          <a:xfrm>
            <a:off x="6470073" y="1604356"/>
            <a:ext cx="4047744" cy="4054518"/>
          </a:xfrm>
          <a:prstGeom prst="wedgeRectCallout">
            <a:avLst>
              <a:gd name="adj1" fmla="val -62890"/>
              <a:gd name="adj2" fmla="val 8130"/>
            </a:avLst>
          </a:prstGeom>
          <a:noFill/>
          <a:ln>
            <a:solidFill>
              <a:schemeClr val="accent2"/>
            </a:solid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Chart 7"/>
          <p:cNvGraphicFramePr>
            <a:graphicFrameLocks/>
          </p:cNvGraphicFramePr>
          <p:nvPr/>
        </p:nvGraphicFramePr>
        <p:xfrm>
          <a:off x="6577585" y="1689146"/>
          <a:ext cx="3940233" cy="388493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02B0468-B63B-4F57-85DE-014DDD4826B6}"/>
              </a:ext>
            </a:extLst>
          </p:cNvPr>
          <p:cNvSpPr txBox="1"/>
          <p:nvPr/>
        </p:nvSpPr>
        <p:spPr>
          <a:xfrm flipH="1">
            <a:off x="658115" y="400234"/>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5747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1981200" y="1612670"/>
          <a:ext cx="8229600" cy="392312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999947" y="912271"/>
            <a:ext cx="9833429" cy="1028700"/>
          </a:xfrm>
        </p:spPr>
        <p:txBody>
          <a:bodyPr/>
          <a:lstStyle/>
          <a:p>
            <a:r>
              <a:rPr lang="en-US" sz="3200" dirty="0"/>
              <a:t>2020 Telehealth Visits by Month</a:t>
            </a:r>
          </a:p>
        </p:txBody>
      </p:sp>
      <p:sp>
        <p:nvSpPr>
          <p:cNvPr id="4" name="Slide Number Placeholder 3"/>
          <p:cNvSpPr>
            <a:spLocks noGrp="1"/>
          </p:cNvSpPr>
          <p:nvPr>
            <p:ph type="sldNum" sz="quarter" idx="12"/>
          </p:nvPr>
        </p:nvSpPr>
        <p:spPr/>
        <p:txBody>
          <a:bodyPr/>
          <a:lstStyle/>
          <a:p>
            <a:pPr algn="r" defTabSz="457200">
              <a:defRPr/>
            </a:pPr>
            <a:fld id="{74EB5BE8-CF64-1F43-8810-2B6654B7A364}" type="slidenum">
              <a:rPr lang="en-US" sz="1200">
                <a:solidFill>
                  <a:prstClr val="black">
                    <a:tint val="75000"/>
                  </a:prstClr>
                </a:solidFill>
                <a:latin typeface="Arial"/>
                <a:ea typeface="+mn-ea"/>
                <a:cs typeface="+mn-cs"/>
              </a:rPr>
              <a:pPr algn="r" defTabSz="457200">
                <a:defRPr/>
              </a:pPr>
              <a:t>14</a:t>
            </a:fld>
            <a:endParaRPr lang="en-US" sz="1200" dirty="0">
              <a:solidFill>
                <a:prstClr val="black">
                  <a:tint val="75000"/>
                </a:prstClr>
              </a:solidFill>
              <a:latin typeface="Arial"/>
              <a:ea typeface="+mn-ea"/>
              <a:cs typeface="+mn-cs"/>
            </a:endParaRPr>
          </a:p>
        </p:txBody>
      </p:sp>
      <p:sp>
        <p:nvSpPr>
          <p:cNvPr id="7" name="TextBox 6"/>
          <p:cNvSpPr txBox="1"/>
          <p:nvPr/>
        </p:nvSpPr>
        <p:spPr>
          <a:xfrm>
            <a:off x="7916662" y="1756305"/>
            <a:ext cx="2454676" cy="369332"/>
          </a:xfrm>
          <a:prstGeom prst="rect">
            <a:avLst/>
          </a:prstGeom>
          <a:noFill/>
        </p:spPr>
        <p:txBody>
          <a:bodyPr wrap="square" rtlCol="0">
            <a:spAutoFit/>
          </a:bodyPr>
          <a:lstStyle/>
          <a:p>
            <a:pPr algn="ctr" defTabSz="457200">
              <a:defRPr/>
            </a:pPr>
            <a:r>
              <a:rPr lang="en-US" dirty="0">
                <a:solidFill>
                  <a:prstClr val="black"/>
                </a:solidFill>
                <a:latin typeface="Arial"/>
              </a:rPr>
              <a:t>YTD = 231,842</a:t>
            </a:r>
          </a:p>
        </p:txBody>
      </p:sp>
      <p:sp>
        <p:nvSpPr>
          <p:cNvPr id="3" name="TextBox 2">
            <a:extLst>
              <a:ext uri="{FF2B5EF4-FFF2-40B4-BE49-F238E27FC236}">
                <a16:creationId xmlns:a16="http://schemas.microsoft.com/office/drawing/2014/main" id="{8862E0C0-8EAD-4AED-9819-4C4669EDD831}"/>
              </a:ext>
            </a:extLst>
          </p:cNvPr>
          <p:cNvSpPr txBox="1"/>
          <p:nvPr/>
        </p:nvSpPr>
        <p:spPr>
          <a:xfrm>
            <a:off x="4708358" y="1307814"/>
            <a:ext cx="3716767" cy="369332"/>
          </a:xfrm>
          <a:prstGeom prst="rect">
            <a:avLst/>
          </a:prstGeom>
          <a:noFill/>
        </p:spPr>
        <p:txBody>
          <a:bodyPr wrap="square" rtlCol="0">
            <a:spAutoFit/>
          </a:bodyPr>
          <a:lstStyle/>
          <a:p>
            <a:pPr defTabSz="457200">
              <a:defRPr/>
            </a:pPr>
            <a:r>
              <a:rPr lang="en-US" b="1" dirty="0">
                <a:solidFill>
                  <a:srgbClr val="F8971D"/>
                </a:solidFill>
                <a:latin typeface="Arial"/>
              </a:rPr>
              <a:t>March-September 2020</a:t>
            </a:r>
          </a:p>
        </p:txBody>
      </p:sp>
      <p:sp>
        <p:nvSpPr>
          <p:cNvPr id="9" name="TextBox 8">
            <a:extLst>
              <a:ext uri="{FF2B5EF4-FFF2-40B4-BE49-F238E27FC236}">
                <a16:creationId xmlns:a16="http://schemas.microsoft.com/office/drawing/2014/main" id="{B087B436-FB94-4A2C-8A26-085BD66CAA51}"/>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6472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8D82-653A-4273-AE1E-FE1FBD6595EB}"/>
              </a:ext>
            </a:extLst>
          </p:cNvPr>
          <p:cNvSpPr>
            <a:spLocks noGrp="1"/>
          </p:cNvSpPr>
          <p:nvPr>
            <p:ph type="title"/>
          </p:nvPr>
        </p:nvSpPr>
        <p:spPr>
          <a:xfrm>
            <a:off x="3231160" y="869947"/>
            <a:ext cx="8229600" cy="1502020"/>
          </a:xfrm>
        </p:spPr>
        <p:txBody>
          <a:bodyPr/>
          <a:lstStyle/>
          <a:p>
            <a:r>
              <a:rPr lang="en-US" dirty="0"/>
              <a:t>BH Outpatient Volume </a:t>
            </a:r>
            <a:br>
              <a:rPr lang="en-US" dirty="0"/>
            </a:br>
            <a:r>
              <a:rPr lang="en-US" dirty="0"/>
              <a:t>Year over Year by Week </a:t>
            </a:r>
          </a:p>
        </p:txBody>
      </p:sp>
      <p:sp>
        <p:nvSpPr>
          <p:cNvPr id="4" name="Slide Number Placeholder 3">
            <a:extLst>
              <a:ext uri="{FF2B5EF4-FFF2-40B4-BE49-F238E27FC236}">
                <a16:creationId xmlns:a16="http://schemas.microsoft.com/office/drawing/2014/main" id="{F14F14A7-7AD9-463E-BC3A-59D97A7FA5BF}"/>
              </a:ext>
            </a:extLst>
          </p:cNvPr>
          <p:cNvSpPr>
            <a:spLocks noGrp="1"/>
          </p:cNvSpPr>
          <p:nvPr>
            <p:ph type="sldNum" sz="quarter" idx="12"/>
          </p:nvPr>
        </p:nvSpPr>
        <p:spPr/>
        <p:txBody>
          <a:bodyPr/>
          <a:lstStyle/>
          <a:p>
            <a:fld id="{648ECBAB-EDA2-4ECA-8290-652F017F243A}" type="slidenum">
              <a:rPr lang="en-US" smtClean="0"/>
              <a:t>15</a:t>
            </a:fld>
            <a:endParaRPr lang="en-US" dirty="0"/>
          </a:p>
        </p:txBody>
      </p:sp>
      <p:graphicFrame>
        <p:nvGraphicFramePr>
          <p:cNvPr id="7" name="Content Placeholder 7">
            <a:extLst>
              <a:ext uri="{FF2B5EF4-FFF2-40B4-BE49-F238E27FC236}">
                <a16:creationId xmlns:a16="http://schemas.microsoft.com/office/drawing/2014/main" id="{1C8CBA64-95F5-4DD3-8514-30BEE59D217F}"/>
              </a:ext>
            </a:extLst>
          </p:cNvPr>
          <p:cNvGraphicFramePr>
            <a:graphicFrameLocks noGrp="1"/>
          </p:cNvGraphicFramePr>
          <p:nvPr>
            <p:ph idx="1"/>
            <p:extLst>
              <p:ext uri="{D42A27DB-BD31-4B8C-83A1-F6EECF244321}">
                <p14:modId xmlns:p14="http://schemas.microsoft.com/office/powerpoint/2010/main" val="1444276405"/>
              </p:ext>
            </p:extLst>
          </p:nvPr>
        </p:nvGraphicFramePr>
        <p:xfrm>
          <a:off x="1089235" y="1761688"/>
          <a:ext cx="9288011" cy="4416105"/>
        </p:xfrm>
        <a:graphic>
          <a:graphicData uri="http://schemas.openxmlformats.org/drawingml/2006/chart">
            <c:chart xmlns:c="http://schemas.openxmlformats.org/drawingml/2006/chart" xmlns:r="http://schemas.openxmlformats.org/officeDocument/2006/relationships" r:id="rId3"/>
          </a:graphicData>
        </a:graphic>
      </p:graphicFrame>
      <p:sp>
        <p:nvSpPr>
          <p:cNvPr id="6" name="Down Arrow 9">
            <a:extLst>
              <a:ext uri="{FF2B5EF4-FFF2-40B4-BE49-F238E27FC236}">
                <a16:creationId xmlns:a16="http://schemas.microsoft.com/office/drawing/2014/main" id="{3546ACA3-19F0-4674-A241-0B1009B7C10C}"/>
              </a:ext>
            </a:extLst>
          </p:cNvPr>
          <p:cNvSpPr/>
          <p:nvPr/>
        </p:nvSpPr>
        <p:spPr>
          <a:xfrm rot="10800000">
            <a:off x="5733242" y="3600450"/>
            <a:ext cx="435890" cy="514350"/>
          </a:xfrm>
          <a:prstGeom prst="downArrow">
            <a:avLst/>
          </a:prstGeom>
          <a:solidFill>
            <a:srgbClr val="FF0000"/>
          </a:solidFill>
          <a:ln>
            <a:no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p>
        </p:txBody>
      </p:sp>
      <p:sp>
        <p:nvSpPr>
          <p:cNvPr id="8" name="TextBox 7">
            <a:extLst>
              <a:ext uri="{FF2B5EF4-FFF2-40B4-BE49-F238E27FC236}">
                <a16:creationId xmlns:a16="http://schemas.microsoft.com/office/drawing/2014/main" id="{C7B5C820-E720-4252-BD58-B7DE06E9B16D}"/>
              </a:ext>
            </a:extLst>
          </p:cNvPr>
          <p:cNvSpPr txBox="1"/>
          <p:nvPr/>
        </p:nvSpPr>
        <p:spPr>
          <a:xfrm flipH="1">
            <a:off x="296862" y="457878"/>
            <a:ext cx="451003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9457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BH Telehealth Outpatient Visit Volume by Week</a:t>
            </a:r>
            <a:endParaRPr lang="en-US" sz="18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74EB5BE8-CF64-1F43-8810-2B6654B7A364}" type="slidenum">
              <a:rPr lang="en-US" smtClean="0"/>
              <a:pPr/>
              <a:t>16</a:t>
            </a:fld>
            <a:endParaRPr lang="en-US" dirty="0"/>
          </a:p>
        </p:txBody>
      </p:sp>
      <p:sp>
        <p:nvSpPr>
          <p:cNvPr id="6" name="Rectangle 5"/>
          <p:cNvSpPr/>
          <p:nvPr/>
        </p:nvSpPr>
        <p:spPr>
          <a:xfrm>
            <a:off x="1747292" y="6020239"/>
            <a:ext cx="1072108" cy="276999"/>
          </a:xfrm>
          <a:prstGeom prst="rect">
            <a:avLst/>
          </a:prstGeom>
          <a:solidFill>
            <a:schemeClr val="bg1"/>
          </a:solidFill>
        </p:spPr>
        <p:txBody>
          <a:bodyPr wrap="square">
            <a:spAutoFit/>
          </a:bodyPr>
          <a:lstStyle/>
          <a:p>
            <a:r>
              <a:rPr lang="en-US" sz="1200" dirty="0">
                <a:latin typeface="Calibri" panose="020F0502020204030204" pitchFamily="34" charset="0"/>
              </a:rPr>
              <a:t>Source: EDW</a:t>
            </a:r>
          </a:p>
        </p:txBody>
      </p:sp>
      <p:graphicFrame>
        <p:nvGraphicFramePr>
          <p:cNvPr id="11" name="Chart 10">
            <a:extLst>
              <a:ext uri="{FF2B5EF4-FFF2-40B4-BE49-F238E27FC236}">
                <a16:creationId xmlns:a16="http://schemas.microsoft.com/office/drawing/2014/main" id="{0B65B6B6-4A77-4DF8-A79B-CCD95844DA60}"/>
              </a:ext>
            </a:extLst>
          </p:cNvPr>
          <p:cNvGraphicFramePr/>
          <p:nvPr/>
        </p:nvGraphicFramePr>
        <p:xfrm>
          <a:off x="4585356" y="1600200"/>
          <a:ext cx="5990145"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306809" y="1494309"/>
            <a:ext cx="1402948" cy="307777"/>
          </a:xfrm>
          <a:prstGeom prst="rect">
            <a:avLst/>
          </a:prstGeom>
          <a:noFill/>
        </p:spPr>
        <p:txBody>
          <a:bodyPr wrap="none" rtlCol="0">
            <a:spAutoFit/>
          </a:bodyPr>
          <a:lstStyle/>
          <a:p>
            <a:r>
              <a:rPr lang="en-US" sz="1400" dirty="0"/>
              <a:t>Memorial Day</a:t>
            </a:r>
          </a:p>
        </p:txBody>
      </p:sp>
      <p:cxnSp>
        <p:nvCxnSpPr>
          <p:cNvPr id="7" name="Straight Arrow Connector 6"/>
          <p:cNvCxnSpPr/>
          <p:nvPr/>
        </p:nvCxnSpPr>
        <p:spPr>
          <a:xfrm>
            <a:off x="9906000" y="1830759"/>
            <a:ext cx="0" cy="335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E8EB7589-DCAF-4953-BB0A-043809FCCEFF}"/>
              </a:ext>
            </a:extLst>
          </p:cNvPr>
          <p:cNvSpPr/>
          <p:nvPr/>
        </p:nvSpPr>
        <p:spPr>
          <a:xfrm>
            <a:off x="1747293" y="1830759"/>
            <a:ext cx="2774884" cy="3141886"/>
          </a:xfrm>
          <a:prstGeom prst="rect">
            <a:avLst/>
          </a:prstGeom>
          <a:solidFill>
            <a:schemeClr val="accent1"/>
          </a:solidFill>
        </p:spPr>
        <p:txBody>
          <a:bodyPr wrap="square">
            <a:spAutoFit/>
          </a:bodyPr>
          <a:lstStyle/>
          <a:p>
            <a:pPr algn="ctr">
              <a:lnSpc>
                <a:spcPts val="2025"/>
              </a:lnSpc>
            </a:pPr>
            <a:r>
              <a:rPr lang="en-US" sz="1200" dirty="0">
                <a:solidFill>
                  <a:schemeClr val="bg1"/>
                </a:solidFill>
              </a:rPr>
              <a:t>Not all children can be completely assessed by video visits, however the majority can be easily and well assessed by video visit.  We are finding that </a:t>
            </a:r>
            <a:r>
              <a:rPr lang="en-US" b="1" dirty="0">
                <a:solidFill>
                  <a:schemeClr val="bg1"/>
                </a:solidFill>
              </a:rPr>
              <a:t>+92% of our patients can have an effective psychological evaluation by telehealth.</a:t>
            </a:r>
            <a:endParaRPr lang="en-US" dirty="0">
              <a:solidFill>
                <a:schemeClr val="bg1"/>
              </a:solidFill>
            </a:endParaRPr>
          </a:p>
          <a:p>
            <a:pPr algn="ctr"/>
            <a:endParaRPr lang="en-US" sz="1350" dirty="0">
              <a:solidFill>
                <a:schemeClr val="bg1"/>
              </a:solidFill>
            </a:endParaRPr>
          </a:p>
          <a:p>
            <a:pPr algn="ctr"/>
            <a:r>
              <a:rPr lang="en-US" sz="900" i="1" dirty="0">
                <a:solidFill>
                  <a:schemeClr val="bg1"/>
                </a:solidFill>
              </a:rPr>
              <a:t>Eric Butter, PhD, Chief - Pediatric Psychology &amp; Neuropsychology</a:t>
            </a:r>
          </a:p>
        </p:txBody>
      </p:sp>
      <p:sp>
        <p:nvSpPr>
          <p:cNvPr id="9" name="TextBox 8">
            <a:extLst>
              <a:ext uri="{FF2B5EF4-FFF2-40B4-BE49-F238E27FC236}">
                <a16:creationId xmlns:a16="http://schemas.microsoft.com/office/drawing/2014/main" id="{C16E6B9A-BF25-4451-9426-A141AC5AD47D}"/>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2355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1AED-CBFC-4EED-AF6F-F368CE9AAD96}"/>
              </a:ext>
            </a:extLst>
          </p:cNvPr>
          <p:cNvSpPr>
            <a:spLocks noGrp="1"/>
          </p:cNvSpPr>
          <p:nvPr>
            <p:ph type="title"/>
          </p:nvPr>
        </p:nvSpPr>
        <p:spPr>
          <a:xfrm>
            <a:off x="2696012" y="825017"/>
            <a:ext cx="6515100" cy="1326059"/>
          </a:xfrm>
        </p:spPr>
        <p:txBody>
          <a:bodyPr/>
          <a:lstStyle/>
          <a:p>
            <a:pPr algn="ctr"/>
            <a:r>
              <a:rPr lang="en-US" dirty="0">
                <a:latin typeface="+mn-lt"/>
              </a:rPr>
              <a:t>Telehealth Lessons Learned:</a:t>
            </a:r>
            <a:br>
              <a:rPr lang="en-US" i="1" dirty="0">
                <a:latin typeface="+mn-lt"/>
              </a:rPr>
            </a:br>
            <a:r>
              <a:rPr lang="en-US" i="1" dirty="0">
                <a:latin typeface="+mn-lt"/>
              </a:rPr>
              <a:t>Transformation</a:t>
            </a:r>
          </a:p>
        </p:txBody>
      </p:sp>
      <p:sp>
        <p:nvSpPr>
          <p:cNvPr id="4" name="Slide Number Placeholder 3">
            <a:extLst>
              <a:ext uri="{FF2B5EF4-FFF2-40B4-BE49-F238E27FC236}">
                <a16:creationId xmlns:a16="http://schemas.microsoft.com/office/drawing/2014/main" id="{4DD5951D-6305-4715-96DE-F499E13D9CEB}"/>
              </a:ext>
            </a:extLst>
          </p:cNvPr>
          <p:cNvSpPr>
            <a:spLocks noGrp="1"/>
          </p:cNvSpPr>
          <p:nvPr>
            <p:ph type="sldNum" sz="quarter" idx="12"/>
          </p:nvPr>
        </p:nvSpPr>
        <p:spPr/>
        <p:txBody>
          <a:bodyPr/>
          <a:lstStyle/>
          <a:p>
            <a:fld id="{648ECBAB-EDA2-4ECA-8290-652F017F243A}" type="slidenum">
              <a:rPr lang="en-US" smtClean="0"/>
              <a:t>17</a:t>
            </a:fld>
            <a:endParaRPr lang="en-US"/>
          </a:p>
        </p:txBody>
      </p:sp>
      <p:pic>
        <p:nvPicPr>
          <p:cNvPr id="3" name="Picture 2" descr="House | Free Stock Photo | Illustration of a house | # 144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179" y="2279115"/>
            <a:ext cx="1746635" cy="1406041"/>
          </a:xfrm>
          <a:prstGeom prst="rect">
            <a:avLst/>
          </a:prstGeom>
        </p:spPr>
      </p:pic>
      <p:grpSp>
        <p:nvGrpSpPr>
          <p:cNvPr id="9" name="Group 8">
            <a:extLst>
              <a:ext uri="{FF2B5EF4-FFF2-40B4-BE49-F238E27FC236}">
                <a16:creationId xmlns:a16="http://schemas.microsoft.com/office/drawing/2014/main" id="{700E7834-7013-BC49-B244-8A6953792D1E}"/>
              </a:ext>
            </a:extLst>
          </p:cNvPr>
          <p:cNvGrpSpPr/>
          <p:nvPr/>
        </p:nvGrpSpPr>
        <p:grpSpPr>
          <a:xfrm>
            <a:off x="6787763" y="2181675"/>
            <a:ext cx="1667286" cy="1595102"/>
            <a:chOff x="5549496" y="1602384"/>
            <a:chExt cx="2536272" cy="2368279"/>
          </a:xfrm>
        </p:grpSpPr>
        <p:sp>
          <p:nvSpPr>
            <p:cNvPr id="10" name="Freeform 150">
              <a:extLst>
                <a:ext uri="{FF2B5EF4-FFF2-40B4-BE49-F238E27FC236}">
                  <a16:creationId xmlns:a16="http://schemas.microsoft.com/office/drawing/2014/main" id="{12438C34-82CD-8542-A0FB-89AD5E7A626A}"/>
                </a:ext>
              </a:extLst>
            </p:cNvPr>
            <p:cNvSpPr>
              <a:spLocks/>
            </p:cNvSpPr>
            <p:nvPr/>
          </p:nvSpPr>
          <p:spPr bwMode="auto">
            <a:xfrm>
              <a:off x="7154707" y="2850759"/>
              <a:ext cx="104024" cy="112495"/>
            </a:xfrm>
            <a:custGeom>
              <a:avLst/>
              <a:gdLst>
                <a:gd name="T0" fmla="*/ 134299680 w 38"/>
                <a:gd name="T1" fmla="*/ 0 h 43"/>
                <a:gd name="T2" fmla="*/ 0 w 38"/>
                <a:gd name="T3" fmla="*/ 36855695 h 43"/>
                <a:gd name="T4" fmla="*/ 0 w 38"/>
                <a:gd name="T5" fmla="*/ 158476802 h 43"/>
                <a:gd name="T6" fmla="*/ 134299680 w 38"/>
                <a:gd name="T7" fmla="*/ 84767331 h 43"/>
                <a:gd name="T8" fmla="*/ 134299680 w 38"/>
                <a:gd name="T9" fmla="*/ 84767331 h 43"/>
                <a:gd name="T10" fmla="*/ 134299680 w 3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43">
                  <a:moveTo>
                    <a:pt x="38" y="0"/>
                  </a:moveTo>
                  <a:cubicBezTo>
                    <a:pt x="24" y="6"/>
                    <a:pt x="10" y="10"/>
                    <a:pt x="0" y="10"/>
                  </a:cubicBezTo>
                  <a:cubicBezTo>
                    <a:pt x="0" y="43"/>
                    <a:pt x="0" y="43"/>
                    <a:pt x="0" y="43"/>
                  </a:cubicBezTo>
                  <a:cubicBezTo>
                    <a:pt x="38" y="23"/>
                    <a:pt x="38" y="23"/>
                    <a:pt x="38" y="23"/>
                  </a:cubicBezTo>
                  <a:cubicBezTo>
                    <a:pt x="38" y="23"/>
                    <a:pt x="38" y="23"/>
                    <a:pt x="38" y="23"/>
                  </a:cubicBezTo>
                  <a:cubicBezTo>
                    <a:pt x="38" y="0"/>
                    <a:pt x="38" y="0"/>
                    <a:pt x="38" y="0"/>
                  </a:cubicBezTo>
                </a:path>
              </a:pathLst>
            </a:custGeom>
            <a:solidFill>
              <a:srgbClr val="EAC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2" name="Oval 11">
              <a:extLst>
                <a:ext uri="{FF2B5EF4-FFF2-40B4-BE49-F238E27FC236}">
                  <a16:creationId xmlns:a16="http://schemas.microsoft.com/office/drawing/2014/main" id="{459322CB-C952-B548-B5E5-43C5AFFF8123}"/>
                </a:ext>
              </a:extLst>
            </p:cNvPr>
            <p:cNvSpPr/>
            <p:nvPr/>
          </p:nvSpPr>
          <p:spPr>
            <a:xfrm>
              <a:off x="5549496" y="1602384"/>
              <a:ext cx="2536272" cy="236827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Freeform 81">
              <a:extLst>
                <a:ext uri="{FF2B5EF4-FFF2-40B4-BE49-F238E27FC236}">
                  <a16:creationId xmlns:a16="http://schemas.microsoft.com/office/drawing/2014/main" id="{D2F45D4B-3246-F649-90D8-3A79C00F4AB0}"/>
                </a:ext>
              </a:extLst>
            </p:cNvPr>
            <p:cNvSpPr>
              <a:spLocks/>
            </p:cNvSpPr>
            <p:nvPr/>
          </p:nvSpPr>
          <p:spPr bwMode="auto">
            <a:xfrm>
              <a:off x="6334079" y="2796673"/>
              <a:ext cx="194177" cy="263928"/>
            </a:xfrm>
            <a:custGeom>
              <a:avLst/>
              <a:gdLst>
                <a:gd name="T0" fmla="*/ 211693125 w 84"/>
                <a:gd name="T1" fmla="*/ 211693812 h 97"/>
                <a:gd name="T2" fmla="*/ 103327200 w 84"/>
                <a:gd name="T3" fmla="*/ 244456744 h 97"/>
                <a:gd name="T4" fmla="*/ 0 w 84"/>
                <a:gd name="T5" fmla="*/ 211693812 h 97"/>
                <a:gd name="T6" fmla="*/ 0 w 84"/>
                <a:gd name="T7" fmla="*/ 0 h 97"/>
                <a:gd name="T8" fmla="*/ 211693125 w 84"/>
                <a:gd name="T9" fmla="*/ 0 h 97"/>
                <a:gd name="T10" fmla="*/ 211693125 w 84"/>
                <a:gd name="T11" fmla="*/ 21169381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7">
                  <a:moveTo>
                    <a:pt x="84" y="84"/>
                  </a:moveTo>
                  <a:lnTo>
                    <a:pt x="41" y="97"/>
                  </a:lnTo>
                  <a:lnTo>
                    <a:pt x="0" y="84"/>
                  </a:lnTo>
                  <a:lnTo>
                    <a:pt x="0" y="0"/>
                  </a:lnTo>
                  <a:lnTo>
                    <a:pt x="84" y="0"/>
                  </a:lnTo>
                  <a:lnTo>
                    <a:pt x="84" y="84"/>
                  </a:lnTo>
                  <a:close/>
                </a:path>
              </a:pathLst>
            </a:custGeom>
            <a:solidFill>
              <a:srgbClr val="EDBF8B"/>
            </a:solidFill>
            <a:ln>
              <a:noFill/>
            </a:ln>
          </p:spPr>
          <p:txBody>
            <a:bodyPr/>
            <a:lstStyle/>
            <a:p>
              <a:endParaRPr lang="en-US" sz="1350"/>
            </a:p>
          </p:txBody>
        </p:sp>
        <p:sp>
          <p:nvSpPr>
            <p:cNvPr id="15" name="Freeform 74">
              <a:extLst>
                <a:ext uri="{FF2B5EF4-FFF2-40B4-BE49-F238E27FC236}">
                  <a16:creationId xmlns:a16="http://schemas.microsoft.com/office/drawing/2014/main" id="{D0D94C0C-587F-3D4C-AF2C-F39B8F912E77}"/>
                </a:ext>
              </a:extLst>
            </p:cNvPr>
            <p:cNvSpPr>
              <a:spLocks noEditPoints="1"/>
            </p:cNvSpPr>
            <p:nvPr/>
          </p:nvSpPr>
          <p:spPr bwMode="auto">
            <a:xfrm>
              <a:off x="5934168" y="1859943"/>
              <a:ext cx="1652815" cy="1616025"/>
            </a:xfrm>
            <a:custGeom>
              <a:avLst/>
              <a:gdLst>
                <a:gd name="T0" fmla="*/ 661519279 w 597"/>
                <a:gd name="T1" fmla="*/ 2147483647 h 622"/>
                <a:gd name="T2" fmla="*/ 0 w 597"/>
                <a:gd name="T3" fmla="*/ 2108222284 h 622"/>
                <a:gd name="T4" fmla="*/ 0 w 597"/>
                <a:gd name="T5" fmla="*/ 2104586528 h 622"/>
                <a:gd name="T6" fmla="*/ 0 w 597"/>
                <a:gd name="T7" fmla="*/ 2100952677 h 622"/>
                <a:gd name="T8" fmla="*/ 0 w 597"/>
                <a:gd name="T9" fmla="*/ 2093683070 h 622"/>
                <a:gd name="T10" fmla="*/ 0 w 597"/>
                <a:gd name="T11" fmla="*/ 2090047313 h 622"/>
                <a:gd name="T12" fmla="*/ 0 w 597"/>
                <a:gd name="T13" fmla="*/ 2086411557 h 622"/>
                <a:gd name="T14" fmla="*/ 0 w 597"/>
                <a:gd name="T15" fmla="*/ 2079141949 h 622"/>
                <a:gd name="T16" fmla="*/ 0 w 597"/>
                <a:gd name="T17" fmla="*/ 2075508099 h 622"/>
                <a:gd name="T18" fmla="*/ 0 w 597"/>
                <a:gd name="T19" fmla="*/ 2071872342 h 622"/>
                <a:gd name="T20" fmla="*/ 0 w 597"/>
                <a:gd name="T21" fmla="*/ 2064602735 h 622"/>
                <a:gd name="T22" fmla="*/ 0 w 597"/>
                <a:gd name="T23" fmla="*/ 2060968885 h 622"/>
                <a:gd name="T24" fmla="*/ 3614330 w 597"/>
                <a:gd name="T25" fmla="*/ 2057333128 h 622"/>
                <a:gd name="T26" fmla="*/ 3614330 w 597"/>
                <a:gd name="T27" fmla="*/ 2050063521 h 622"/>
                <a:gd name="T28" fmla="*/ 3614330 w 597"/>
                <a:gd name="T29" fmla="*/ 2046429671 h 622"/>
                <a:gd name="T30" fmla="*/ 3614330 w 597"/>
                <a:gd name="T31" fmla="*/ 2042793914 h 622"/>
                <a:gd name="T32" fmla="*/ 3614330 w 597"/>
                <a:gd name="T33" fmla="*/ 2039160064 h 622"/>
                <a:gd name="T34" fmla="*/ 3614330 w 597"/>
                <a:gd name="T35" fmla="*/ 2031888550 h 622"/>
                <a:gd name="T36" fmla="*/ 3614330 w 597"/>
                <a:gd name="T37" fmla="*/ 2028254700 h 622"/>
                <a:gd name="T38" fmla="*/ 7230560 w 597"/>
                <a:gd name="T39" fmla="*/ 2024618943 h 622"/>
                <a:gd name="T40" fmla="*/ 7230560 w 597"/>
                <a:gd name="T41" fmla="*/ 2017349336 h 622"/>
                <a:gd name="T42" fmla="*/ 7230560 w 597"/>
                <a:gd name="T43" fmla="*/ 2010079729 h 622"/>
                <a:gd name="T44" fmla="*/ 7230560 w 597"/>
                <a:gd name="T45" fmla="*/ 2006445878 h 622"/>
                <a:gd name="T46" fmla="*/ 10844890 w 597"/>
                <a:gd name="T47" fmla="*/ 1999176271 h 622"/>
                <a:gd name="T48" fmla="*/ 10844890 w 597"/>
                <a:gd name="T49" fmla="*/ 1991906664 h 622"/>
                <a:gd name="T50" fmla="*/ 14459220 w 597"/>
                <a:gd name="T51" fmla="*/ 1981001300 h 622"/>
                <a:gd name="T52" fmla="*/ 14459220 w 597"/>
                <a:gd name="T53" fmla="*/ 1973731693 h 622"/>
                <a:gd name="T54" fmla="*/ 18073549 w 597"/>
                <a:gd name="T55" fmla="*/ 1962826329 h 622"/>
                <a:gd name="T56" fmla="*/ 21689780 w 597"/>
                <a:gd name="T57" fmla="*/ 1955556722 h 622"/>
                <a:gd name="T58" fmla="*/ 274728975 w 597"/>
                <a:gd name="T59" fmla="*/ 1617515225 h 622"/>
                <a:gd name="T60" fmla="*/ 1308579339 w 597"/>
                <a:gd name="T61" fmla="*/ 1501199605 h 622"/>
                <a:gd name="T62" fmla="*/ 1453173437 w 597"/>
                <a:gd name="T63" fmla="*/ 1388517835 h 622"/>
                <a:gd name="T64" fmla="*/ 1257971120 w 597"/>
                <a:gd name="T65" fmla="*/ 1283107579 h 622"/>
                <a:gd name="T66" fmla="*/ 1254354889 w 597"/>
                <a:gd name="T67" fmla="*/ 1283107579 h 622"/>
                <a:gd name="T68" fmla="*/ 1254354889 w 597"/>
                <a:gd name="T69" fmla="*/ 1283107579 h 622"/>
                <a:gd name="T70" fmla="*/ 1250740560 w 597"/>
                <a:gd name="T71" fmla="*/ 1279471822 h 622"/>
                <a:gd name="T72" fmla="*/ 2147483647 w 597"/>
                <a:gd name="T73" fmla="*/ 796036277 h 622"/>
                <a:gd name="T74" fmla="*/ 104830768 w 597"/>
                <a:gd name="T75" fmla="*/ 785130913 h 622"/>
                <a:gd name="T76" fmla="*/ 104830768 w 597"/>
                <a:gd name="T77" fmla="*/ 781495156 h 622"/>
                <a:gd name="T78" fmla="*/ 104830768 w 597"/>
                <a:gd name="T79" fmla="*/ 774225549 h 622"/>
                <a:gd name="T80" fmla="*/ 104830768 w 597"/>
                <a:gd name="T81" fmla="*/ 770591699 h 622"/>
                <a:gd name="T82" fmla="*/ 104830768 w 597"/>
                <a:gd name="T83" fmla="*/ 766955942 h 622"/>
                <a:gd name="T84" fmla="*/ 104830768 w 597"/>
                <a:gd name="T85" fmla="*/ 763322092 h 622"/>
                <a:gd name="T86" fmla="*/ 303647415 w 597"/>
                <a:gd name="T87" fmla="*/ 283520397 h 622"/>
                <a:gd name="T88" fmla="*/ 1496551096 w 597"/>
                <a:gd name="T89" fmla="*/ 83601435 h 622"/>
                <a:gd name="T90" fmla="*/ 1503781656 w 597"/>
                <a:gd name="T91" fmla="*/ 83601435 h 622"/>
                <a:gd name="T92" fmla="*/ 1507395986 w 597"/>
                <a:gd name="T93" fmla="*/ 83601435 h 622"/>
                <a:gd name="T94" fmla="*/ 1511010315 w 597"/>
                <a:gd name="T95" fmla="*/ 83601435 h 622"/>
                <a:gd name="T96" fmla="*/ 1514626546 w 597"/>
                <a:gd name="T97" fmla="*/ 83601435 h 622"/>
                <a:gd name="T98" fmla="*/ 1518240876 w 597"/>
                <a:gd name="T99" fmla="*/ 83601435 h 622"/>
                <a:gd name="T100" fmla="*/ 1521855205 w 597"/>
                <a:gd name="T101" fmla="*/ 79967585 h 622"/>
                <a:gd name="T102" fmla="*/ 1521855205 w 597"/>
                <a:gd name="T103" fmla="*/ 79967585 h 622"/>
                <a:gd name="T104" fmla="*/ 1525469535 w 597"/>
                <a:gd name="T105" fmla="*/ 79967585 h 622"/>
                <a:gd name="T106" fmla="*/ 1529085766 w 597"/>
                <a:gd name="T107" fmla="*/ 79967585 h 622"/>
                <a:gd name="T108" fmla="*/ 1532700095 w 597"/>
                <a:gd name="T109" fmla="*/ 79967585 h 622"/>
                <a:gd name="T110" fmla="*/ 1536314425 w 597"/>
                <a:gd name="T111" fmla="*/ 79967585 h 622"/>
                <a:gd name="T112" fmla="*/ 1539928755 w 597"/>
                <a:gd name="T113" fmla="*/ 79967585 h 622"/>
                <a:gd name="T114" fmla="*/ 1543544985 w 597"/>
                <a:gd name="T115" fmla="*/ 79967585 h 622"/>
                <a:gd name="T116" fmla="*/ 1547159315 w 597"/>
                <a:gd name="T117" fmla="*/ 79967585 h 622"/>
                <a:gd name="T118" fmla="*/ 1550773645 w 597"/>
                <a:gd name="T119" fmla="*/ 79967585 h 622"/>
                <a:gd name="T120" fmla="*/ 1554389875 w 597"/>
                <a:gd name="T121" fmla="*/ 79967585 h 622"/>
                <a:gd name="T122" fmla="*/ 647060060 w 597"/>
                <a:gd name="T123" fmla="*/ 0 h 622"/>
                <a:gd name="T124" fmla="*/ 650674389 w 597"/>
                <a:gd name="T125" fmla="*/ 0 h 6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7" h="622">
                  <a:moveTo>
                    <a:pt x="183" y="621"/>
                  </a:moveTo>
                  <a:cubicBezTo>
                    <a:pt x="183" y="621"/>
                    <a:pt x="183" y="621"/>
                    <a:pt x="183" y="621"/>
                  </a:cubicBezTo>
                  <a:cubicBezTo>
                    <a:pt x="183" y="621"/>
                    <a:pt x="183" y="621"/>
                    <a:pt x="183" y="621"/>
                  </a:cubicBezTo>
                  <a:cubicBezTo>
                    <a:pt x="183" y="621"/>
                    <a:pt x="183" y="621"/>
                    <a:pt x="183" y="621"/>
                  </a:cubicBezTo>
                  <a:cubicBezTo>
                    <a:pt x="183" y="622"/>
                    <a:pt x="183" y="622"/>
                    <a:pt x="183" y="622"/>
                  </a:cubicBezTo>
                  <a:cubicBezTo>
                    <a:pt x="183" y="621"/>
                    <a:pt x="183" y="621"/>
                    <a:pt x="183" y="621"/>
                  </a:cubicBezTo>
                  <a:cubicBezTo>
                    <a:pt x="183" y="621"/>
                    <a:pt x="183" y="621"/>
                    <a:pt x="183" y="621"/>
                  </a:cubicBezTo>
                  <a:cubicBezTo>
                    <a:pt x="183" y="621"/>
                    <a:pt x="183" y="621"/>
                    <a:pt x="183" y="621"/>
                  </a:cubicBezTo>
                  <a:cubicBezTo>
                    <a:pt x="183" y="621"/>
                    <a:pt x="183" y="621"/>
                    <a:pt x="183" y="621"/>
                  </a:cubicBezTo>
                  <a:moveTo>
                    <a:pt x="183" y="621"/>
                  </a:moveTo>
                  <a:cubicBezTo>
                    <a:pt x="183" y="621"/>
                    <a:pt x="183" y="621"/>
                    <a:pt x="183" y="621"/>
                  </a:cubicBezTo>
                  <a:cubicBezTo>
                    <a:pt x="183" y="621"/>
                    <a:pt x="183" y="621"/>
                    <a:pt x="183" y="621"/>
                  </a:cubicBezTo>
                  <a:moveTo>
                    <a:pt x="182" y="618"/>
                  </a:moveTo>
                  <a:cubicBezTo>
                    <a:pt x="182" y="618"/>
                    <a:pt x="183" y="619"/>
                    <a:pt x="183" y="620"/>
                  </a:cubicBezTo>
                  <a:cubicBezTo>
                    <a:pt x="183" y="621"/>
                    <a:pt x="183" y="621"/>
                    <a:pt x="183" y="621"/>
                  </a:cubicBezTo>
                  <a:cubicBezTo>
                    <a:pt x="183" y="621"/>
                    <a:pt x="183" y="621"/>
                    <a:pt x="183" y="621"/>
                  </a:cubicBezTo>
                  <a:cubicBezTo>
                    <a:pt x="183" y="620"/>
                    <a:pt x="183" y="620"/>
                    <a:pt x="183" y="620"/>
                  </a:cubicBezTo>
                  <a:cubicBezTo>
                    <a:pt x="183" y="619"/>
                    <a:pt x="182" y="618"/>
                    <a:pt x="182" y="618"/>
                  </a:cubicBezTo>
                  <a:moveTo>
                    <a:pt x="185" y="616"/>
                  </a:moveTo>
                  <a:cubicBezTo>
                    <a:pt x="184" y="617"/>
                    <a:pt x="184" y="617"/>
                    <a:pt x="184" y="617"/>
                  </a:cubicBezTo>
                  <a:cubicBezTo>
                    <a:pt x="184" y="617"/>
                    <a:pt x="184" y="617"/>
                    <a:pt x="184" y="617"/>
                  </a:cubicBezTo>
                  <a:cubicBezTo>
                    <a:pt x="184" y="617"/>
                    <a:pt x="184" y="617"/>
                    <a:pt x="185" y="616"/>
                  </a:cubicBezTo>
                  <a:cubicBezTo>
                    <a:pt x="185" y="616"/>
                    <a:pt x="185" y="616"/>
                    <a:pt x="185" y="616"/>
                  </a:cubicBezTo>
                  <a:moveTo>
                    <a:pt x="0" y="580"/>
                  </a:moveTo>
                  <a:cubicBezTo>
                    <a:pt x="0" y="580"/>
                    <a:pt x="0" y="580"/>
                    <a:pt x="0" y="580"/>
                  </a:cubicBezTo>
                  <a:cubicBezTo>
                    <a:pt x="0" y="580"/>
                    <a:pt x="0" y="580"/>
                    <a:pt x="0" y="580"/>
                  </a:cubicBezTo>
                  <a:moveTo>
                    <a:pt x="0" y="580"/>
                  </a:moveTo>
                  <a:cubicBezTo>
                    <a:pt x="0" y="580"/>
                    <a:pt x="0" y="580"/>
                    <a:pt x="0" y="580"/>
                  </a:cubicBezTo>
                  <a:cubicBezTo>
                    <a:pt x="0" y="580"/>
                    <a:pt x="0" y="580"/>
                    <a:pt x="0" y="580"/>
                  </a:cubicBezTo>
                  <a:moveTo>
                    <a:pt x="0" y="580"/>
                  </a:moveTo>
                  <a:cubicBezTo>
                    <a:pt x="0" y="580"/>
                    <a:pt x="0" y="580"/>
                    <a:pt x="0" y="580"/>
                  </a:cubicBezTo>
                  <a:cubicBezTo>
                    <a:pt x="0" y="580"/>
                    <a:pt x="0" y="580"/>
                    <a:pt x="0" y="580"/>
                  </a:cubicBezTo>
                  <a:moveTo>
                    <a:pt x="0" y="579"/>
                  </a:moveTo>
                  <a:cubicBezTo>
                    <a:pt x="0" y="579"/>
                    <a:pt x="0" y="579"/>
                    <a:pt x="0" y="579"/>
                  </a:cubicBezTo>
                  <a:cubicBezTo>
                    <a:pt x="0" y="579"/>
                    <a:pt x="0" y="579"/>
                    <a:pt x="0" y="579"/>
                  </a:cubicBezTo>
                  <a:moveTo>
                    <a:pt x="0" y="579"/>
                  </a:moveTo>
                  <a:cubicBezTo>
                    <a:pt x="0" y="579"/>
                    <a:pt x="0" y="579"/>
                    <a:pt x="0" y="579"/>
                  </a:cubicBezTo>
                  <a:cubicBezTo>
                    <a:pt x="0" y="579"/>
                    <a:pt x="0" y="579"/>
                    <a:pt x="0" y="579"/>
                  </a:cubicBezTo>
                  <a:moveTo>
                    <a:pt x="0" y="579"/>
                  </a:moveTo>
                  <a:cubicBezTo>
                    <a:pt x="0" y="579"/>
                    <a:pt x="0" y="579"/>
                    <a:pt x="0" y="579"/>
                  </a:cubicBezTo>
                  <a:cubicBezTo>
                    <a:pt x="0" y="579"/>
                    <a:pt x="0" y="579"/>
                    <a:pt x="0" y="579"/>
                  </a:cubicBezTo>
                  <a:moveTo>
                    <a:pt x="0" y="578"/>
                  </a:moveTo>
                  <a:cubicBezTo>
                    <a:pt x="0" y="578"/>
                    <a:pt x="0" y="578"/>
                    <a:pt x="0" y="578"/>
                  </a:cubicBezTo>
                  <a:cubicBezTo>
                    <a:pt x="0" y="578"/>
                    <a:pt x="0" y="578"/>
                    <a:pt x="0" y="578"/>
                  </a:cubicBezTo>
                  <a:moveTo>
                    <a:pt x="0" y="578"/>
                  </a:moveTo>
                  <a:cubicBezTo>
                    <a:pt x="0" y="578"/>
                    <a:pt x="0" y="578"/>
                    <a:pt x="0" y="578"/>
                  </a:cubicBezTo>
                  <a:cubicBezTo>
                    <a:pt x="0" y="578"/>
                    <a:pt x="0" y="578"/>
                    <a:pt x="0" y="578"/>
                  </a:cubicBezTo>
                  <a:moveTo>
                    <a:pt x="0" y="578"/>
                  </a:moveTo>
                  <a:cubicBezTo>
                    <a:pt x="0" y="578"/>
                    <a:pt x="0" y="578"/>
                    <a:pt x="0" y="578"/>
                  </a:cubicBezTo>
                  <a:cubicBezTo>
                    <a:pt x="0" y="578"/>
                    <a:pt x="0" y="578"/>
                    <a:pt x="0" y="578"/>
                  </a:cubicBezTo>
                  <a:moveTo>
                    <a:pt x="0" y="577"/>
                  </a:moveTo>
                  <a:cubicBezTo>
                    <a:pt x="0" y="577"/>
                    <a:pt x="0" y="577"/>
                    <a:pt x="0" y="577"/>
                  </a:cubicBezTo>
                  <a:cubicBezTo>
                    <a:pt x="0" y="577"/>
                    <a:pt x="0" y="577"/>
                    <a:pt x="0" y="577"/>
                  </a:cubicBezTo>
                  <a:moveTo>
                    <a:pt x="0" y="577"/>
                  </a:moveTo>
                  <a:cubicBezTo>
                    <a:pt x="0" y="577"/>
                    <a:pt x="0" y="577"/>
                    <a:pt x="0" y="577"/>
                  </a:cubicBezTo>
                  <a:cubicBezTo>
                    <a:pt x="0" y="577"/>
                    <a:pt x="0" y="577"/>
                    <a:pt x="0" y="577"/>
                  </a:cubicBezTo>
                  <a:moveTo>
                    <a:pt x="0" y="577"/>
                  </a:moveTo>
                  <a:cubicBezTo>
                    <a:pt x="0" y="577"/>
                    <a:pt x="0" y="577"/>
                    <a:pt x="0" y="577"/>
                  </a:cubicBezTo>
                  <a:cubicBezTo>
                    <a:pt x="0" y="577"/>
                    <a:pt x="0" y="577"/>
                    <a:pt x="0" y="577"/>
                  </a:cubicBezTo>
                  <a:moveTo>
                    <a:pt x="0" y="576"/>
                  </a:moveTo>
                  <a:cubicBezTo>
                    <a:pt x="0" y="576"/>
                    <a:pt x="0" y="576"/>
                    <a:pt x="0" y="576"/>
                  </a:cubicBezTo>
                  <a:cubicBezTo>
                    <a:pt x="0" y="576"/>
                    <a:pt x="0" y="576"/>
                    <a:pt x="0" y="576"/>
                  </a:cubicBezTo>
                  <a:moveTo>
                    <a:pt x="0" y="576"/>
                  </a:moveTo>
                  <a:cubicBezTo>
                    <a:pt x="0" y="576"/>
                    <a:pt x="0" y="576"/>
                    <a:pt x="0" y="576"/>
                  </a:cubicBezTo>
                  <a:cubicBezTo>
                    <a:pt x="0" y="576"/>
                    <a:pt x="0" y="576"/>
                    <a:pt x="0" y="576"/>
                  </a:cubicBezTo>
                  <a:moveTo>
                    <a:pt x="0" y="576"/>
                  </a:moveTo>
                  <a:cubicBezTo>
                    <a:pt x="0" y="576"/>
                    <a:pt x="0" y="576"/>
                    <a:pt x="0" y="576"/>
                  </a:cubicBezTo>
                  <a:cubicBezTo>
                    <a:pt x="0" y="576"/>
                    <a:pt x="0" y="576"/>
                    <a:pt x="0" y="576"/>
                  </a:cubicBezTo>
                  <a:moveTo>
                    <a:pt x="0" y="575"/>
                  </a:moveTo>
                  <a:cubicBezTo>
                    <a:pt x="0" y="575"/>
                    <a:pt x="0" y="575"/>
                    <a:pt x="0" y="575"/>
                  </a:cubicBezTo>
                  <a:cubicBezTo>
                    <a:pt x="0" y="575"/>
                    <a:pt x="0" y="575"/>
                    <a:pt x="0" y="575"/>
                  </a:cubicBezTo>
                  <a:moveTo>
                    <a:pt x="0" y="575"/>
                  </a:moveTo>
                  <a:cubicBezTo>
                    <a:pt x="0" y="575"/>
                    <a:pt x="0" y="575"/>
                    <a:pt x="0" y="575"/>
                  </a:cubicBezTo>
                  <a:cubicBezTo>
                    <a:pt x="0" y="575"/>
                    <a:pt x="0" y="575"/>
                    <a:pt x="0" y="575"/>
                  </a:cubicBezTo>
                  <a:moveTo>
                    <a:pt x="0" y="575"/>
                  </a:moveTo>
                  <a:cubicBezTo>
                    <a:pt x="0" y="575"/>
                    <a:pt x="0" y="575"/>
                    <a:pt x="0" y="575"/>
                  </a:cubicBezTo>
                  <a:cubicBezTo>
                    <a:pt x="0" y="575"/>
                    <a:pt x="0" y="575"/>
                    <a:pt x="0" y="575"/>
                  </a:cubicBezTo>
                  <a:moveTo>
                    <a:pt x="0" y="574"/>
                  </a:moveTo>
                  <a:cubicBezTo>
                    <a:pt x="0" y="574"/>
                    <a:pt x="0" y="574"/>
                    <a:pt x="0" y="574"/>
                  </a:cubicBezTo>
                  <a:cubicBezTo>
                    <a:pt x="0" y="574"/>
                    <a:pt x="0" y="574"/>
                    <a:pt x="0" y="574"/>
                  </a:cubicBezTo>
                  <a:moveTo>
                    <a:pt x="0" y="574"/>
                  </a:moveTo>
                  <a:cubicBezTo>
                    <a:pt x="0" y="574"/>
                    <a:pt x="0" y="574"/>
                    <a:pt x="0" y="574"/>
                  </a:cubicBezTo>
                  <a:cubicBezTo>
                    <a:pt x="0" y="574"/>
                    <a:pt x="0" y="574"/>
                    <a:pt x="0" y="574"/>
                  </a:cubicBezTo>
                  <a:moveTo>
                    <a:pt x="0" y="574"/>
                  </a:moveTo>
                  <a:cubicBezTo>
                    <a:pt x="0" y="574"/>
                    <a:pt x="0" y="574"/>
                    <a:pt x="0" y="574"/>
                  </a:cubicBezTo>
                  <a:cubicBezTo>
                    <a:pt x="0" y="574"/>
                    <a:pt x="0" y="574"/>
                    <a:pt x="0" y="574"/>
                  </a:cubicBezTo>
                  <a:moveTo>
                    <a:pt x="0" y="573"/>
                  </a:moveTo>
                  <a:cubicBezTo>
                    <a:pt x="0" y="573"/>
                    <a:pt x="0" y="573"/>
                    <a:pt x="0" y="573"/>
                  </a:cubicBezTo>
                  <a:cubicBezTo>
                    <a:pt x="0" y="573"/>
                    <a:pt x="0" y="573"/>
                    <a:pt x="0" y="573"/>
                  </a:cubicBezTo>
                  <a:moveTo>
                    <a:pt x="0" y="573"/>
                  </a:moveTo>
                  <a:cubicBezTo>
                    <a:pt x="0" y="573"/>
                    <a:pt x="0" y="573"/>
                    <a:pt x="0" y="573"/>
                  </a:cubicBezTo>
                  <a:cubicBezTo>
                    <a:pt x="0" y="573"/>
                    <a:pt x="0" y="573"/>
                    <a:pt x="0" y="573"/>
                  </a:cubicBezTo>
                  <a:moveTo>
                    <a:pt x="0" y="573"/>
                  </a:moveTo>
                  <a:cubicBezTo>
                    <a:pt x="0" y="573"/>
                    <a:pt x="0" y="573"/>
                    <a:pt x="0" y="573"/>
                  </a:cubicBezTo>
                  <a:cubicBezTo>
                    <a:pt x="0" y="573"/>
                    <a:pt x="0" y="573"/>
                    <a:pt x="0" y="573"/>
                  </a:cubicBezTo>
                  <a:moveTo>
                    <a:pt x="0" y="572"/>
                  </a:moveTo>
                  <a:cubicBezTo>
                    <a:pt x="0" y="572"/>
                    <a:pt x="0" y="572"/>
                    <a:pt x="0" y="572"/>
                  </a:cubicBezTo>
                  <a:cubicBezTo>
                    <a:pt x="0" y="572"/>
                    <a:pt x="0" y="572"/>
                    <a:pt x="0" y="572"/>
                  </a:cubicBezTo>
                  <a:moveTo>
                    <a:pt x="0" y="572"/>
                  </a:moveTo>
                  <a:cubicBezTo>
                    <a:pt x="0" y="572"/>
                    <a:pt x="0" y="572"/>
                    <a:pt x="0" y="572"/>
                  </a:cubicBezTo>
                  <a:cubicBezTo>
                    <a:pt x="0" y="572"/>
                    <a:pt x="0" y="572"/>
                    <a:pt x="0" y="572"/>
                  </a:cubicBezTo>
                  <a:moveTo>
                    <a:pt x="0" y="572"/>
                  </a:moveTo>
                  <a:cubicBezTo>
                    <a:pt x="0" y="572"/>
                    <a:pt x="0" y="572"/>
                    <a:pt x="0" y="572"/>
                  </a:cubicBezTo>
                  <a:cubicBezTo>
                    <a:pt x="0" y="572"/>
                    <a:pt x="0" y="572"/>
                    <a:pt x="0" y="572"/>
                  </a:cubicBezTo>
                  <a:moveTo>
                    <a:pt x="0" y="571"/>
                  </a:moveTo>
                  <a:cubicBezTo>
                    <a:pt x="0" y="571"/>
                    <a:pt x="0" y="571"/>
                    <a:pt x="0" y="571"/>
                  </a:cubicBezTo>
                  <a:cubicBezTo>
                    <a:pt x="0" y="571"/>
                    <a:pt x="0" y="571"/>
                    <a:pt x="0" y="571"/>
                  </a:cubicBezTo>
                  <a:moveTo>
                    <a:pt x="0" y="571"/>
                  </a:moveTo>
                  <a:cubicBezTo>
                    <a:pt x="0" y="571"/>
                    <a:pt x="0" y="571"/>
                    <a:pt x="0" y="571"/>
                  </a:cubicBezTo>
                  <a:cubicBezTo>
                    <a:pt x="0" y="571"/>
                    <a:pt x="0" y="571"/>
                    <a:pt x="0" y="571"/>
                  </a:cubicBezTo>
                  <a:moveTo>
                    <a:pt x="0" y="571"/>
                  </a:moveTo>
                  <a:cubicBezTo>
                    <a:pt x="0" y="571"/>
                    <a:pt x="0" y="571"/>
                    <a:pt x="0" y="571"/>
                  </a:cubicBezTo>
                  <a:cubicBezTo>
                    <a:pt x="0" y="571"/>
                    <a:pt x="0" y="571"/>
                    <a:pt x="0" y="571"/>
                  </a:cubicBezTo>
                  <a:moveTo>
                    <a:pt x="0" y="570"/>
                  </a:moveTo>
                  <a:cubicBezTo>
                    <a:pt x="0" y="570"/>
                    <a:pt x="0" y="570"/>
                    <a:pt x="0" y="570"/>
                  </a:cubicBezTo>
                  <a:cubicBezTo>
                    <a:pt x="0" y="570"/>
                    <a:pt x="0" y="570"/>
                    <a:pt x="0" y="570"/>
                  </a:cubicBezTo>
                  <a:moveTo>
                    <a:pt x="0" y="570"/>
                  </a:moveTo>
                  <a:cubicBezTo>
                    <a:pt x="0" y="570"/>
                    <a:pt x="0" y="570"/>
                    <a:pt x="0" y="570"/>
                  </a:cubicBezTo>
                  <a:cubicBezTo>
                    <a:pt x="0" y="570"/>
                    <a:pt x="0" y="570"/>
                    <a:pt x="0" y="570"/>
                  </a:cubicBezTo>
                  <a:moveTo>
                    <a:pt x="0" y="570"/>
                  </a:moveTo>
                  <a:cubicBezTo>
                    <a:pt x="0" y="570"/>
                    <a:pt x="0" y="570"/>
                    <a:pt x="0" y="570"/>
                  </a:cubicBezTo>
                  <a:cubicBezTo>
                    <a:pt x="0" y="570"/>
                    <a:pt x="0" y="570"/>
                    <a:pt x="0" y="570"/>
                  </a:cubicBezTo>
                  <a:moveTo>
                    <a:pt x="0" y="569"/>
                  </a:moveTo>
                  <a:cubicBezTo>
                    <a:pt x="0" y="569"/>
                    <a:pt x="0" y="569"/>
                    <a:pt x="0" y="569"/>
                  </a:cubicBezTo>
                  <a:cubicBezTo>
                    <a:pt x="0" y="569"/>
                    <a:pt x="0" y="569"/>
                    <a:pt x="0" y="569"/>
                  </a:cubicBezTo>
                  <a:moveTo>
                    <a:pt x="0" y="569"/>
                  </a:moveTo>
                  <a:cubicBezTo>
                    <a:pt x="0" y="569"/>
                    <a:pt x="0" y="569"/>
                    <a:pt x="0" y="569"/>
                  </a:cubicBezTo>
                  <a:cubicBezTo>
                    <a:pt x="0" y="569"/>
                    <a:pt x="0" y="569"/>
                    <a:pt x="0" y="569"/>
                  </a:cubicBezTo>
                  <a:moveTo>
                    <a:pt x="0" y="569"/>
                  </a:moveTo>
                  <a:cubicBezTo>
                    <a:pt x="0" y="569"/>
                    <a:pt x="0" y="569"/>
                    <a:pt x="0" y="569"/>
                  </a:cubicBezTo>
                  <a:cubicBezTo>
                    <a:pt x="0" y="569"/>
                    <a:pt x="0" y="569"/>
                    <a:pt x="0" y="569"/>
                  </a:cubicBezTo>
                  <a:moveTo>
                    <a:pt x="0" y="568"/>
                  </a:moveTo>
                  <a:cubicBezTo>
                    <a:pt x="0" y="568"/>
                    <a:pt x="0" y="568"/>
                    <a:pt x="0" y="568"/>
                  </a:cubicBezTo>
                  <a:cubicBezTo>
                    <a:pt x="0" y="568"/>
                    <a:pt x="0" y="568"/>
                    <a:pt x="0" y="568"/>
                  </a:cubicBezTo>
                  <a:moveTo>
                    <a:pt x="0" y="568"/>
                  </a:moveTo>
                  <a:cubicBezTo>
                    <a:pt x="0" y="568"/>
                    <a:pt x="0" y="568"/>
                    <a:pt x="0" y="568"/>
                  </a:cubicBezTo>
                  <a:cubicBezTo>
                    <a:pt x="0" y="568"/>
                    <a:pt x="0" y="568"/>
                    <a:pt x="0" y="568"/>
                  </a:cubicBezTo>
                  <a:moveTo>
                    <a:pt x="0" y="568"/>
                  </a:moveTo>
                  <a:cubicBezTo>
                    <a:pt x="0" y="568"/>
                    <a:pt x="0" y="568"/>
                    <a:pt x="0" y="568"/>
                  </a:cubicBezTo>
                  <a:cubicBezTo>
                    <a:pt x="0" y="568"/>
                    <a:pt x="0" y="568"/>
                    <a:pt x="0" y="568"/>
                  </a:cubicBezTo>
                  <a:moveTo>
                    <a:pt x="0" y="567"/>
                  </a:moveTo>
                  <a:cubicBezTo>
                    <a:pt x="0" y="567"/>
                    <a:pt x="0" y="567"/>
                    <a:pt x="0" y="567"/>
                  </a:cubicBezTo>
                  <a:cubicBezTo>
                    <a:pt x="0" y="567"/>
                    <a:pt x="0" y="567"/>
                    <a:pt x="0" y="567"/>
                  </a:cubicBezTo>
                  <a:moveTo>
                    <a:pt x="0" y="567"/>
                  </a:moveTo>
                  <a:cubicBezTo>
                    <a:pt x="0" y="567"/>
                    <a:pt x="0" y="567"/>
                    <a:pt x="0" y="567"/>
                  </a:cubicBezTo>
                  <a:cubicBezTo>
                    <a:pt x="0" y="567"/>
                    <a:pt x="0" y="567"/>
                    <a:pt x="0" y="567"/>
                  </a:cubicBezTo>
                  <a:moveTo>
                    <a:pt x="0" y="567"/>
                  </a:moveTo>
                  <a:cubicBezTo>
                    <a:pt x="0" y="567"/>
                    <a:pt x="0" y="567"/>
                    <a:pt x="0" y="567"/>
                  </a:cubicBezTo>
                  <a:cubicBezTo>
                    <a:pt x="0" y="567"/>
                    <a:pt x="0" y="567"/>
                    <a:pt x="0" y="567"/>
                  </a:cubicBezTo>
                  <a:moveTo>
                    <a:pt x="0" y="566"/>
                  </a:moveTo>
                  <a:cubicBezTo>
                    <a:pt x="0" y="566"/>
                    <a:pt x="0" y="566"/>
                    <a:pt x="0" y="566"/>
                  </a:cubicBezTo>
                  <a:cubicBezTo>
                    <a:pt x="0" y="566"/>
                    <a:pt x="0" y="566"/>
                    <a:pt x="0" y="566"/>
                  </a:cubicBezTo>
                  <a:moveTo>
                    <a:pt x="0" y="566"/>
                  </a:moveTo>
                  <a:cubicBezTo>
                    <a:pt x="0" y="566"/>
                    <a:pt x="0" y="566"/>
                    <a:pt x="0" y="566"/>
                  </a:cubicBezTo>
                  <a:cubicBezTo>
                    <a:pt x="0" y="566"/>
                    <a:pt x="0" y="566"/>
                    <a:pt x="0" y="566"/>
                  </a:cubicBezTo>
                  <a:moveTo>
                    <a:pt x="1" y="566"/>
                  </a:moveTo>
                  <a:cubicBezTo>
                    <a:pt x="1" y="566"/>
                    <a:pt x="1" y="566"/>
                    <a:pt x="1" y="566"/>
                  </a:cubicBezTo>
                  <a:cubicBezTo>
                    <a:pt x="1" y="566"/>
                    <a:pt x="1" y="566"/>
                    <a:pt x="1" y="566"/>
                  </a:cubicBezTo>
                  <a:moveTo>
                    <a:pt x="1" y="565"/>
                  </a:moveTo>
                  <a:cubicBezTo>
                    <a:pt x="1" y="565"/>
                    <a:pt x="1" y="565"/>
                    <a:pt x="1" y="565"/>
                  </a:cubicBezTo>
                  <a:cubicBezTo>
                    <a:pt x="1" y="565"/>
                    <a:pt x="1" y="565"/>
                    <a:pt x="1" y="565"/>
                  </a:cubicBezTo>
                  <a:moveTo>
                    <a:pt x="1" y="565"/>
                  </a:moveTo>
                  <a:cubicBezTo>
                    <a:pt x="1" y="565"/>
                    <a:pt x="1" y="565"/>
                    <a:pt x="1" y="565"/>
                  </a:cubicBezTo>
                  <a:cubicBezTo>
                    <a:pt x="1" y="565"/>
                    <a:pt x="1" y="565"/>
                    <a:pt x="1" y="565"/>
                  </a:cubicBezTo>
                  <a:moveTo>
                    <a:pt x="1" y="565"/>
                  </a:moveTo>
                  <a:cubicBezTo>
                    <a:pt x="1" y="565"/>
                    <a:pt x="1" y="565"/>
                    <a:pt x="1" y="565"/>
                  </a:cubicBezTo>
                  <a:cubicBezTo>
                    <a:pt x="1" y="565"/>
                    <a:pt x="1" y="565"/>
                    <a:pt x="1" y="565"/>
                  </a:cubicBezTo>
                  <a:moveTo>
                    <a:pt x="1" y="564"/>
                  </a:moveTo>
                  <a:cubicBezTo>
                    <a:pt x="1" y="564"/>
                    <a:pt x="1" y="564"/>
                    <a:pt x="1" y="564"/>
                  </a:cubicBezTo>
                  <a:cubicBezTo>
                    <a:pt x="1" y="564"/>
                    <a:pt x="1" y="564"/>
                    <a:pt x="1" y="564"/>
                  </a:cubicBezTo>
                  <a:moveTo>
                    <a:pt x="1" y="564"/>
                  </a:moveTo>
                  <a:cubicBezTo>
                    <a:pt x="1" y="564"/>
                    <a:pt x="1" y="564"/>
                    <a:pt x="1" y="564"/>
                  </a:cubicBezTo>
                  <a:cubicBezTo>
                    <a:pt x="1" y="564"/>
                    <a:pt x="1" y="564"/>
                    <a:pt x="1" y="564"/>
                  </a:cubicBezTo>
                  <a:moveTo>
                    <a:pt x="1" y="564"/>
                  </a:moveTo>
                  <a:cubicBezTo>
                    <a:pt x="1" y="564"/>
                    <a:pt x="1" y="564"/>
                    <a:pt x="1" y="564"/>
                  </a:cubicBezTo>
                  <a:cubicBezTo>
                    <a:pt x="1" y="564"/>
                    <a:pt x="1" y="564"/>
                    <a:pt x="1" y="564"/>
                  </a:cubicBezTo>
                  <a:moveTo>
                    <a:pt x="1" y="563"/>
                  </a:moveTo>
                  <a:cubicBezTo>
                    <a:pt x="1" y="563"/>
                    <a:pt x="1" y="563"/>
                    <a:pt x="1" y="563"/>
                  </a:cubicBezTo>
                  <a:cubicBezTo>
                    <a:pt x="1" y="563"/>
                    <a:pt x="1" y="563"/>
                    <a:pt x="1" y="563"/>
                  </a:cubicBezTo>
                  <a:moveTo>
                    <a:pt x="1" y="563"/>
                  </a:moveTo>
                  <a:cubicBezTo>
                    <a:pt x="1" y="563"/>
                    <a:pt x="1" y="563"/>
                    <a:pt x="1" y="563"/>
                  </a:cubicBezTo>
                  <a:cubicBezTo>
                    <a:pt x="1" y="563"/>
                    <a:pt x="1" y="563"/>
                    <a:pt x="1" y="563"/>
                  </a:cubicBezTo>
                  <a:moveTo>
                    <a:pt x="1" y="563"/>
                  </a:moveTo>
                  <a:cubicBezTo>
                    <a:pt x="1" y="563"/>
                    <a:pt x="1" y="563"/>
                    <a:pt x="1" y="563"/>
                  </a:cubicBezTo>
                  <a:cubicBezTo>
                    <a:pt x="1" y="563"/>
                    <a:pt x="1" y="563"/>
                    <a:pt x="1" y="563"/>
                  </a:cubicBezTo>
                  <a:moveTo>
                    <a:pt x="1" y="562"/>
                  </a:moveTo>
                  <a:cubicBezTo>
                    <a:pt x="1" y="562"/>
                    <a:pt x="1" y="563"/>
                    <a:pt x="1" y="563"/>
                  </a:cubicBezTo>
                  <a:cubicBezTo>
                    <a:pt x="1" y="563"/>
                    <a:pt x="1" y="562"/>
                    <a:pt x="1" y="562"/>
                  </a:cubicBezTo>
                  <a:moveTo>
                    <a:pt x="1" y="562"/>
                  </a:moveTo>
                  <a:cubicBezTo>
                    <a:pt x="1" y="562"/>
                    <a:pt x="1" y="562"/>
                    <a:pt x="1" y="562"/>
                  </a:cubicBezTo>
                  <a:cubicBezTo>
                    <a:pt x="1" y="562"/>
                    <a:pt x="1" y="562"/>
                    <a:pt x="1" y="562"/>
                  </a:cubicBezTo>
                  <a:moveTo>
                    <a:pt x="1" y="562"/>
                  </a:moveTo>
                  <a:cubicBezTo>
                    <a:pt x="1" y="562"/>
                    <a:pt x="1" y="562"/>
                    <a:pt x="1" y="562"/>
                  </a:cubicBezTo>
                  <a:cubicBezTo>
                    <a:pt x="1" y="562"/>
                    <a:pt x="1" y="562"/>
                    <a:pt x="1" y="562"/>
                  </a:cubicBezTo>
                  <a:moveTo>
                    <a:pt x="1" y="562"/>
                  </a:moveTo>
                  <a:cubicBezTo>
                    <a:pt x="1" y="562"/>
                    <a:pt x="1" y="562"/>
                    <a:pt x="1" y="562"/>
                  </a:cubicBezTo>
                  <a:cubicBezTo>
                    <a:pt x="1" y="562"/>
                    <a:pt x="1" y="562"/>
                    <a:pt x="1" y="562"/>
                  </a:cubicBezTo>
                  <a:moveTo>
                    <a:pt x="1" y="561"/>
                  </a:moveTo>
                  <a:cubicBezTo>
                    <a:pt x="1" y="561"/>
                    <a:pt x="1" y="561"/>
                    <a:pt x="1" y="561"/>
                  </a:cubicBezTo>
                  <a:cubicBezTo>
                    <a:pt x="1" y="561"/>
                    <a:pt x="1" y="561"/>
                    <a:pt x="1" y="561"/>
                  </a:cubicBezTo>
                  <a:moveTo>
                    <a:pt x="1" y="561"/>
                  </a:moveTo>
                  <a:cubicBezTo>
                    <a:pt x="1" y="561"/>
                    <a:pt x="1" y="561"/>
                    <a:pt x="1" y="561"/>
                  </a:cubicBezTo>
                  <a:cubicBezTo>
                    <a:pt x="1" y="561"/>
                    <a:pt x="1" y="561"/>
                    <a:pt x="1" y="561"/>
                  </a:cubicBezTo>
                  <a:moveTo>
                    <a:pt x="1" y="561"/>
                  </a:moveTo>
                  <a:cubicBezTo>
                    <a:pt x="1" y="561"/>
                    <a:pt x="1" y="561"/>
                    <a:pt x="1" y="561"/>
                  </a:cubicBezTo>
                  <a:cubicBezTo>
                    <a:pt x="1" y="561"/>
                    <a:pt x="1" y="561"/>
                    <a:pt x="1" y="561"/>
                  </a:cubicBezTo>
                  <a:moveTo>
                    <a:pt x="1" y="560"/>
                  </a:moveTo>
                  <a:cubicBezTo>
                    <a:pt x="1" y="560"/>
                    <a:pt x="1" y="560"/>
                    <a:pt x="1" y="560"/>
                  </a:cubicBezTo>
                  <a:cubicBezTo>
                    <a:pt x="1" y="560"/>
                    <a:pt x="1" y="560"/>
                    <a:pt x="1" y="560"/>
                  </a:cubicBezTo>
                  <a:moveTo>
                    <a:pt x="1" y="560"/>
                  </a:moveTo>
                  <a:cubicBezTo>
                    <a:pt x="1" y="560"/>
                    <a:pt x="1" y="560"/>
                    <a:pt x="1" y="560"/>
                  </a:cubicBezTo>
                  <a:cubicBezTo>
                    <a:pt x="1" y="560"/>
                    <a:pt x="1" y="560"/>
                    <a:pt x="1" y="560"/>
                  </a:cubicBezTo>
                  <a:moveTo>
                    <a:pt x="1" y="560"/>
                  </a:moveTo>
                  <a:cubicBezTo>
                    <a:pt x="1" y="560"/>
                    <a:pt x="1" y="560"/>
                    <a:pt x="1" y="560"/>
                  </a:cubicBezTo>
                  <a:cubicBezTo>
                    <a:pt x="1" y="560"/>
                    <a:pt x="1" y="560"/>
                    <a:pt x="1" y="560"/>
                  </a:cubicBezTo>
                  <a:moveTo>
                    <a:pt x="1" y="559"/>
                  </a:moveTo>
                  <a:cubicBezTo>
                    <a:pt x="1" y="559"/>
                    <a:pt x="1" y="559"/>
                    <a:pt x="1" y="559"/>
                  </a:cubicBezTo>
                  <a:cubicBezTo>
                    <a:pt x="1" y="559"/>
                    <a:pt x="1" y="559"/>
                    <a:pt x="1" y="559"/>
                  </a:cubicBezTo>
                  <a:moveTo>
                    <a:pt x="1" y="559"/>
                  </a:moveTo>
                  <a:cubicBezTo>
                    <a:pt x="1" y="559"/>
                    <a:pt x="1" y="559"/>
                    <a:pt x="1" y="559"/>
                  </a:cubicBezTo>
                  <a:cubicBezTo>
                    <a:pt x="1" y="559"/>
                    <a:pt x="1" y="559"/>
                    <a:pt x="1" y="559"/>
                  </a:cubicBezTo>
                  <a:moveTo>
                    <a:pt x="1" y="559"/>
                  </a:moveTo>
                  <a:cubicBezTo>
                    <a:pt x="1" y="559"/>
                    <a:pt x="1" y="559"/>
                    <a:pt x="1" y="559"/>
                  </a:cubicBezTo>
                  <a:cubicBezTo>
                    <a:pt x="1" y="559"/>
                    <a:pt x="1" y="559"/>
                    <a:pt x="1" y="559"/>
                  </a:cubicBezTo>
                  <a:moveTo>
                    <a:pt x="1" y="558"/>
                  </a:moveTo>
                  <a:cubicBezTo>
                    <a:pt x="1" y="558"/>
                    <a:pt x="1" y="558"/>
                    <a:pt x="1" y="558"/>
                  </a:cubicBezTo>
                  <a:cubicBezTo>
                    <a:pt x="1" y="558"/>
                    <a:pt x="1" y="558"/>
                    <a:pt x="1" y="558"/>
                  </a:cubicBezTo>
                  <a:moveTo>
                    <a:pt x="1" y="558"/>
                  </a:moveTo>
                  <a:cubicBezTo>
                    <a:pt x="1" y="558"/>
                    <a:pt x="1" y="558"/>
                    <a:pt x="1" y="558"/>
                  </a:cubicBezTo>
                  <a:cubicBezTo>
                    <a:pt x="1" y="558"/>
                    <a:pt x="1" y="558"/>
                    <a:pt x="1" y="558"/>
                  </a:cubicBezTo>
                  <a:moveTo>
                    <a:pt x="1" y="558"/>
                  </a:moveTo>
                  <a:cubicBezTo>
                    <a:pt x="1" y="558"/>
                    <a:pt x="1" y="558"/>
                    <a:pt x="1" y="558"/>
                  </a:cubicBezTo>
                  <a:cubicBezTo>
                    <a:pt x="1" y="558"/>
                    <a:pt x="1" y="558"/>
                    <a:pt x="1" y="558"/>
                  </a:cubicBezTo>
                  <a:moveTo>
                    <a:pt x="2" y="557"/>
                  </a:moveTo>
                  <a:cubicBezTo>
                    <a:pt x="2" y="557"/>
                    <a:pt x="2" y="557"/>
                    <a:pt x="2" y="557"/>
                  </a:cubicBezTo>
                  <a:cubicBezTo>
                    <a:pt x="2" y="557"/>
                    <a:pt x="2" y="557"/>
                    <a:pt x="2" y="557"/>
                  </a:cubicBezTo>
                  <a:moveTo>
                    <a:pt x="2" y="557"/>
                  </a:moveTo>
                  <a:cubicBezTo>
                    <a:pt x="2" y="557"/>
                    <a:pt x="2" y="557"/>
                    <a:pt x="2" y="557"/>
                  </a:cubicBezTo>
                  <a:cubicBezTo>
                    <a:pt x="2" y="557"/>
                    <a:pt x="2" y="557"/>
                    <a:pt x="2" y="557"/>
                  </a:cubicBezTo>
                  <a:moveTo>
                    <a:pt x="2" y="557"/>
                  </a:moveTo>
                  <a:cubicBezTo>
                    <a:pt x="2" y="557"/>
                    <a:pt x="2" y="557"/>
                    <a:pt x="2" y="557"/>
                  </a:cubicBezTo>
                  <a:cubicBezTo>
                    <a:pt x="2" y="557"/>
                    <a:pt x="2" y="557"/>
                    <a:pt x="2" y="557"/>
                  </a:cubicBezTo>
                  <a:moveTo>
                    <a:pt x="2" y="556"/>
                  </a:moveTo>
                  <a:cubicBezTo>
                    <a:pt x="2" y="556"/>
                    <a:pt x="2" y="556"/>
                    <a:pt x="2" y="556"/>
                  </a:cubicBezTo>
                  <a:cubicBezTo>
                    <a:pt x="2" y="556"/>
                    <a:pt x="2" y="556"/>
                    <a:pt x="2" y="556"/>
                  </a:cubicBezTo>
                  <a:moveTo>
                    <a:pt x="2" y="556"/>
                  </a:moveTo>
                  <a:cubicBezTo>
                    <a:pt x="2" y="556"/>
                    <a:pt x="2" y="556"/>
                    <a:pt x="2" y="556"/>
                  </a:cubicBezTo>
                  <a:cubicBezTo>
                    <a:pt x="2" y="556"/>
                    <a:pt x="2" y="556"/>
                    <a:pt x="2" y="556"/>
                  </a:cubicBezTo>
                  <a:moveTo>
                    <a:pt x="2" y="555"/>
                  </a:moveTo>
                  <a:cubicBezTo>
                    <a:pt x="2" y="555"/>
                    <a:pt x="2" y="555"/>
                    <a:pt x="2" y="555"/>
                  </a:cubicBezTo>
                  <a:cubicBezTo>
                    <a:pt x="2" y="555"/>
                    <a:pt x="2" y="555"/>
                    <a:pt x="2" y="555"/>
                  </a:cubicBezTo>
                  <a:moveTo>
                    <a:pt x="2" y="555"/>
                  </a:moveTo>
                  <a:cubicBezTo>
                    <a:pt x="2" y="555"/>
                    <a:pt x="2" y="555"/>
                    <a:pt x="2" y="555"/>
                  </a:cubicBezTo>
                  <a:cubicBezTo>
                    <a:pt x="2" y="555"/>
                    <a:pt x="2" y="555"/>
                    <a:pt x="2" y="555"/>
                  </a:cubicBezTo>
                  <a:moveTo>
                    <a:pt x="2" y="555"/>
                  </a:moveTo>
                  <a:cubicBezTo>
                    <a:pt x="2" y="555"/>
                    <a:pt x="2" y="555"/>
                    <a:pt x="2" y="555"/>
                  </a:cubicBezTo>
                  <a:cubicBezTo>
                    <a:pt x="2" y="555"/>
                    <a:pt x="2" y="555"/>
                    <a:pt x="2" y="555"/>
                  </a:cubicBezTo>
                  <a:moveTo>
                    <a:pt x="2" y="554"/>
                  </a:moveTo>
                  <a:cubicBezTo>
                    <a:pt x="2" y="554"/>
                    <a:pt x="2" y="554"/>
                    <a:pt x="2" y="554"/>
                  </a:cubicBezTo>
                  <a:cubicBezTo>
                    <a:pt x="2" y="554"/>
                    <a:pt x="2" y="554"/>
                    <a:pt x="2" y="554"/>
                  </a:cubicBezTo>
                  <a:moveTo>
                    <a:pt x="2" y="554"/>
                  </a:moveTo>
                  <a:cubicBezTo>
                    <a:pt x="2" y="554"/>
                    <a:pt x="2" y="554"/>
                    <a:pt x="2" y="554"/>
                  </a:cubicBezTo>
                  <a:cubicBezTo>
                    <a:pt x="2" y="554"/>
                    <a:pt x="2" y="554"/>
                    <a:pt x="2" y="554"/>
                  </a:cubicBezTo>
                  <a:moveTo>
                    <a:pt x="2" y="553"/>
                  </a:moveTo>
                  <a:cubicBezTo>
                    <a:pt x="2" y="553"/>
                    <a:pt x="2" y="553"/>
                    <a:pt x="2" y="554"/>
                  </a:cubicBezTo>
                  <a:cubicBezTo>
                    <a:pt x="2" y="553"/>
                    <a:pt x="2" y="553"/>
                    <a:pt x="2" y="553"/>
                  </a:cubicBezTo>
                  <a:moveTo>
                    <a:pt x="2" y="553"/>
                  </a:moveTo>
                  <a:cubicBezTo>
                    <a:pt x="2" y="553"/>
                    <a:pt x="2" y="553"/>
                    <a:pt x="2" y="553"/>
                  </a:cubicBezTo>
                  <a:cubicBezTo>
                    <a:pt x="2" y="553"/>
                    <a:pt x="2" y="553"/>
                    <a:pt x="2" y="553"/>
                  </a:cubicBezTo>
                  <a:moveTo>
                    <a:pt x="2" y="553"/>
                  </a:moveTo>
                  <a:cubicBezTo>
                    <a:pt x="2" y="553"/>
                    <a:pt x="2" y="553"/>
                    <a:pt x="2" y="553"/>
                  </a:cubicBezTo>
                  <a:cubicBezTo>
                    <a:pt x="2" y="553"/>
                    <a:pt x="2" y="553"/>
                    <a:pt x="2" y="553"/>
                  </a:cubicBezTo>
                  <a:moveTo>
                    <a:pt x="2" y="552"/>
                  </a:moveTo>
                  <a:cubicBezTo>
                    <a:pt x="2" y="552"/>
                    <a:pt x="2" y="552"/>
                    <a:pt x="2" y="552"/>
                  </a:cubicBezTo>
                  <a:cubicBezTo>
                    <a:pt x="2" y="552"/>
                    <a:pt x="2" y="552"/>
                    <a:pt x="2" y="552"/>
                  </a:cubicBezTo>
                  <a:moveTo>
                    <a:pt x="2" y="552"/>
                  </a:moveTo>
                  <a:cubicBezTo>
                    <a:pt x="2" y="552"/>
                    <a:pt x="2" y="552"/>
                    <a:pt x="2" y="552"/>
                  </a:cubicBezTo>
                  <a:cubicBezTo>
                    <a:pt x="2" y="552"/>
                    <a:pt x="2" y="552"/>
                    <a:pt x="2" y="552"/>
                  </a:cubicBezTo>
                  <a:moveTo>
                    <a:pt x="3" y="552"/>
                  </a:moveTo>
                  <a:cubicBezTo>
                    <a:pt x="3" y="552"/>
                    <a:pt x="3" y="552"/>
                    <a:pt x="3" y="552"/>
                  </a:cubicBezTo>
                  <a:cubicBezTo>
                    <a:pt x="3" y="552"/>
                    <a:pt x="3" y="552"/>
                    <a:pt x="3" y="552"/>
                  </a:cubicBezTo>
                  <a:moveTo>
                    <a:pt x="3" y="551"/>
                  </a:moveTo>
                  <a:cubicBezTo>
                    <a:pt x="3" y="551"/>
                    <a:pt x="3" y="551"/>
                    <a:pt x="3" y="551"/>
                  </a:cubicBezTo>
                  <a:cubicBezTo>
                    <a:pt x="3" y="551"/>
                    <a:pt x="3" y="551"/>
                    <a:pt x="3" y="551"/>
                  </a:cubicBezTo>
                  <a:moveTo>
                    <a:pt x="3" y="550"/>
                  </a:moveTo>
                  <a:cubicBezTo>
                    <a:pt x="3" y="550"/>
                    <a:pt x="3" y="550"/>
                    <a:pt x="3" y="550"/>
                  </a:cubicBezTo>
                  <a:cubicBezTo>
                    <a:pt x="3" y="550"/>
                    <a:pt x="3" y="550"/>
                    <a:pt x="3" y="550"/>
                  </a:cubicBezTo>
                  <a:moveTo>
                    <a:pt x="3" y="550"/>
                  </a:moveTo>
                  <a:cubicBezTo>
                    <a:pt x="3" y="550"/>
                    <a:pt x="3" y="550"/>
                    <a:pt x="3" y="550"/>
                  </a:cubicBezTo>
                  <a:cubicBezTo>
                    <a:pt x="3" y="550"/>
                    <a:pt x="3" y="550"/>
                    <a:pt x="3" y="550"/>
                  </a:cubicBezTo>
                  <a:moveTo>
                    <a:pt x="3" y="549"/>
                  </a:moveTo>
                  <a:cubicBezTo>
                    <a:pt x="3" y="549"/>
                    <a:pt x="3" y="549"/>
                    <a:pt x="3" y="549"/>
                  </a:cubicBezTo>
                  <a:cubicBezTo>
                    <a:pt x="3" y="549"/>
                    <a:pt x="3" y="549"/>
                    <a:pt x="3" y="549"/>
                  </a:cubicBezTo>
                  <a:moveTo>
                    <a:pt x="3" y="548"/>
                  </a:moveTo>
                  <a:cubicBezTo>
                    <a:pt x="3" y="548"/>
                    <a:pt x="3" y="548"/>
                    <a:pt x="3" y="548"/>
                  </a:cubicBezTo>
                  <a:cubicBezTo>
                    <a:pt x="3" y="548"/>
                    <a:pt x="3" y="548"/>
                    <a:pt x="3" y="548"/>
                  </a:cubicBezTo>
                  <a:moveTo>
                    <a:pt x="3" y="548"/>
                  </a:moveTo>
                  <a:cubicBezTo>
                    <a:pt x="3" y="548"/>
                    <a:pt x="3" y="548"/>
                    <a:pt x="3" y="548"/>
                  </a:cubicBezTo>
                  <a:cubicBezTo>
                    <a:pt x="3" y="548"/>
                    <a:pt x="3" y="548"/>
                    <a:pt x="3" y="548"/>
                  </a:cubicBezTo>
                  <a:moveTo>
                    <a:pt x="3" y="548"/>
                  </a:moveTo>
                  <a:cubicBezTo>
                    <a:pt x="3" y="548"/>
                    <a:pt x="3" y="548"/>
                    <a:pt x="3" y="548"/>
                  </a:cubicBezTo>
                  <a:cubicBezTo>
                    <a:pt x="3" y="548"/>
                    <a:pt x="3" y="548"/>
                    <a:pt x="3" y="548"/>
                  </a:cubicBezTo>
                  <a:moveTo>
                    <a:pt x="3" y="547"/>
                  </a:moveTo>
                  <a:cubicBezTo>
                    <a:pt x="3" y="547"/>
                    <a:pt x="3" y="547"/>
                    <a:pt x="3" y="547"/>
                  </a:cubicBezTo>
                  <a:cubicBezTo>
                    <a:pt x="3" y="547"/>
                    <a:pt x="3" y="547"/>
                    <a:pt x="3" y="547"/>
                  </a:cubicBezTo>
                  <a:moveTo>
                    <a:pt x="4" y="547"/>
                  </a:moveTo>
                  <a:cubicBezTo>
                    <a:pt x="4" y="547"/>
                    <a:pt x="4" y="547"/>
                    <a:pt x="4" y="547"/>
                  </a:cubicBezTo>
                  <a:cubicBezTo>
                    <a:pt x="4" y="547"/>
                    <a:pt x="4" y="547"/>
                    <a:pt x="4" y="547"/>
                  </a:cubicBezTo>
                  <a:moveTo>
                    <a:pt x="4" y="546"/>
                  </a:moveTo>
                  <a:cubicBezTo>
                    <a:pt x="4" y="546"/>
                    <a:pt x="4" y="546"/>
                    <a:pt x="4" y="546"/>
                  </a:cubicBezTo>
                  <a:cubicBezTo>
                    <a:pt x="4" y="546"/>
                    <a:pt x="4" y="546"/>
                    <a:pt x="4" y="546"/>
                  </a:cubicBezTo>
                  <a:moveTo>
                    <a:pt x="4" y="545"/>
                  </a:moveTo>
                  <a:cubicBezTo>
                    <a:pt x="4" y="545"/>
                    <a:pt x="4" y="545"/>
                    <a:pt x="4" y="545"/>
                  </a:cubicBezTo>
                  <a:cubicBezTo>
                    <a:pt x="4" y="545"/>
                    <a:pt x="4" y="545"/>
                    <a:pt x="4" y="545"/>
                  </a:cubicBezTo>
                  <a:moveTo>
                    <a:pt x="4" y="545"/>
                  </a:moveTo>
                  <a:cubicBezTo>
                    <a:pt x="4" y="545"/>
                    <a:pt x="4" y="545"/>
                    <a:pt x="4" y="545"/>
                  </a:cubicBezTo>
                  <a:cubicBezTo>
                    <a:pt x="4" y="545"/>
                    <a:pt x="4" y="545"/>
                    <a:pt x="4" y="545"/>
                  </a:cubicBezTo>
                  <a:moveTo>
                    <a:pt x="4" y="544"/>
                  </a:moveTo>
                  <a:cubicBezTo>
                    <a:pt x="4" y="544"/>
                    <a:pt x="4" y="544"/>
                    <a:pt x="4" y="544"/>
                  </a:cubicBezTo>
                  <a:cubicBezTo>
                    <a:pt x="4" y="544"/>
                    <a:pt x="4" y="544"/>
                    <a:pt x="4" y="544"/>
                  </a:cubicBezTo>
                  <a:moveTo>
                    <a:pt x="4" y="543"/>
                  </a:moveTo>
                  <a:cubicBezTo>
                    <a:pt x="4" y="543"/>
                    <a:pt x="4" y="543"/>
                    <a:pt x="4" y="543"/>
                  </a:cubicBezTo>
                  <a:cubicBezTo>
                    <a:pt x="4" y="543"/>
                    <a:pt x="4" y="543"/>
                    <a:pt x="4" y="543"/>
                  </a:cubicBezTo>
                  <a:moveTo>
                    <a:pt x="4" y="543"/>
                  </a:moveTo>
                  <a:cubicBezTo>
                    <a:pt x="4" y="543"/>
                    <a:pt x="4" y="543"/>
                    <a:pt x="4" y="543"/>
                  </a:cubicBezTo>
                  <a:cubicBezTo>
                    <a:pt x="4" y="543"/>
                    <a:pt x="4" y="543"/>
                    <a:pt x="4" y="543"/>
                  </a:cubicBezTo>
                  <a:moveTo>
                    <a:pt x="5" y="542"/>
                  </a:moveTo>
                  <a:cubicBezTo>
                    <a:pt x="5" y="542"/>
                    <a:pt x="5" y="542"/>
                    <a:pt x="5" y="542"/>
                  </a:cubicBezTo>
                  <a:cubicBezTo>
                    <a:pt x="5" y="542"/>
                    <a:pt x="5" y="542"/>
                    <a:pt x="5" y="542"/>
                  </a:cubicBezTo>
                  <a:moveTo>
                    <a:pt x="5" y="542"/>
                  </a:moveTo>
                  <a:cubicBezTo>
                    <a:pt x="5" y="542"/>
                    <a:pt x="5" y="542"/>
                    <a:pt x="5" y="542"/>
                  </a:cubicBezTo>
                  <a:cubicBezTo>
                    <a:pt x="5" y="542"/>
                    <a:pt x="5" y="542"/>
                    <a:pt x="5" y="542"/>
                  </a:cubicBezTo>
                  <a:moveTo>
                    <a:pt x="5" y="541"/>
                  </a:moveTo>
                  <a:cubicBezTo>
                    <a:pt x="5" y="541"/>
                    <a:pt x="5" y="541"/>
                    <a:pt x="5" y="541"/>
                  </a:cubicBezTo>
                  <a:cubicBezTo>
                    <a:pt x="5" y="541"/>
                    <a:pt x="5" y="541"/>
                    <a:pt x="5" y="541"/>
                  </a:cubicBezTo>
                  <a:moveTo>
                    <a:pt x="5" y="540"/>
                  </a:moveTo>
                  <a:cubicBezTo>
                    <a:pt x="5" y="540"/>
                    <a:pt x="5" y="540"/>
                    <a:pt x="5" y="540"/>
                  </a:cubicBezTo>
                  <a:cubicBezTo>
                    <a:pt x="5" y="540"/>
                    <a:pt x="5" y="540"/>
                    <a:pt x="5" y="540"/>
                  </a:cubicBezTo>
                  <a:moveTo>
                    <a:pt x="5" y="540"/>
                  </a:moveTo>
                  <a:cubicBezTo>
                    <a:pt x="5" y="540"/>
                    <a:pt x="5" y="540"/>
                    <a:pt x="5" y="540"/>
                  </a:cubicBezTo>
                  <a:cubicBezTo>
                    <a:pt x="5" y="540"/>
                    <a:pt x="5" y="540"/>
                    <a:pt x="5" y="540"/>
                  </a:cubicBezTo>
                  <a:moveTo>
                    <a:pt x="5" y="539"/>
                  </a:moveTo>
                  <a:cubicBezTo>
                    <a:pt x="5" y="539"/>
                    <a:pt x="5" y="539"/>
                    <a:pt x="5" y="539"/>
                  </a:cubicBezTo>
                  <a:cubicBezTo>
                    <a:pt x="5" y="539"/>
                    <a:pt x="5" y="539"/>
                    <a:pt x="5" y="539"/>
                  </a:cubicBezTo>
                  <a:moveTo>
                    <a:pt x="6" y="538"/>
                  </a:moveTo>
                  <a:cubicBezTo>
                    <a:pt x="6" y="538"/>
                    <a:pt x="6" y="538"/>
                    <a:pt x="6" y="538"/>
                  </a:cubicBezTo>
                  <a:cubicBezTo>
                    <a:pt x="6" y="538"/>
                    <a:pt x="6" y="538"/>
                    <a:pt x="6" y="538"/>
                  </a:cubicBezTo>
                  <a:moveTo>
                    <a:pt x="6" y="538"/>
                  </a:moveTo>
                  <a:cubicBezTo>
                    <a:pt x="6" y="538"/>
                    <a:pt x="6" y="538"/>
                    <a:pt x="6" y="538"/>
                  </a:cubicBezTo>
                  <a:cubicBezTo>
                    <a:pt x="6" y="538"/>
                    <a:pt x="6" y="538"/>
                    <a:pt x="6" y="538"/>
                  </a:cubicBezTo>
                  <a:moveTo>
                    <a:pt x="6" y="537"/>
                  </a:moveTo>
                  <a:cubicBezTo>
                    <a:pt x="6" y="537"/>
                    <a:pt x="6" y="537"/>
                    <a:pt x="6" y="537"/>
                  </a:cubicBezTo>
                  <a:cubicBezTo>
                    <a:pt x="6" y="537"/>
                    <a:pt x="6" y="537"/>
                    <a:pt x="6" y="537"/>
                  </a:cubicBezTo>
                  <a:moveTo>
                    <a:pt x="286" y="447"/>
                  </a:moveTo>
                  <a:cubicBezTo>
                    <a:pt x="286" y="447"/>
                    <a:pt x="286" y="447"/>
                    <a:pt x="287" y="447"/>
                  </a:cubicBezTo>
                  <a:cubicBezTo>
                    <a:pt x="287" y="447"/>
                    <a:pt x="287" y="447"/>
                    <a:pt x="287" y="447"/>
                  </a:cubicBezTo>
                  <a:cubicBezTo>
                    <a:pt x="287" y="447"/>
                    <a:pt x="287" y="447"/>
                    <a:pt x="287" y="447"/>
                  </a:cubicBezTo>
                  <a:cubicBezTo>
                    <a:pt x="287" y="447"/>
                    <a:pt x="286" y="447"/>
                    <a:pt x="286" y="447"/>
                  </a:cubicBezTo>
                  <a:moveTo>
                    <a:pt x="76" y="445"/>
                  </a:moveTo>
                  <a:cubicBezTo>
                    <a:pt x="76" y="445"/>
                    <a:pt x="76" y="445"/>
                    <a:pt x="76" y="445"/>
                  </a:cubicBezTo>
                  <a:cubicBezTo>
                    <a:pt x="76" y="446"/>
                    <a:pt x="76" y="446"/>
                    <a:pt x="76" y="446"/>
                  </a:cubicBezTo>
                  <a:cubicBezTo>
                    <a:pt x="76" y="446"/>
                    <a:pt x="76" y="446"/>
                    <a:pt x="76" y="446"/>
                  </a:cubicBezTo>
                  <a:cubicBezTo>
                    <a:pt x="76" y="445"/>
                    <a:pt x="76" y="445"/>
                    <a:pt x="76" y="445"/>
                  </a:cubicBezTo>
                  <a:moveTo>
                    <a:pt x="560" y="435"/>
                  </a:moveTo>
                  <a:cubicBezTo>
                    <a:pt x="560" y="435"/>
                    <a:pt x="560" y="435"/>
                    <a:pt x="560" y="435"/>
                  </a:cubicBezTo>
                  <a:cubicBezTo>
                    <a:pt x="560" y="435"/>
                    <a:pt x="560" y="435"/>
                    <a:pt x="560" y="435"/>
                  </a:cubicBezTo>
                  <a:cubicBezTo>
                    <a:pt x="560" y="435"/>
                    <a:pt x="560" y="435"/>
                    <a:pt x="560" y="435"/>
                  </a:cubicBezTo>
                  <a:moveTo>
                    <a:pt x="327" y="431"/>
                  </a:moveTo>
                  <a:cubicBezTo>
                    <a:pt x="327" y="431"/>
                    <a:pt x="327" y="431"/>
                    <a:pt x="327" y="431"/>
                  </a:cubicBezTo>
                  <a:cubicBezTo>
                    <a:pt x="327" y="431"/>
                    <a:pt x="327" y="431"/>
                    <a:pt x="327" y="431"/>
                  </a:cubicBezTo>
                  <a:moveTo>
                    <a:pt x="362" y="413"/>
                  </a:moveTo>
                  <a:cubicBezTo>
                    <a:pt x="362" y="413"/>
                    <a:pt x="362" y="413"/>
                    <a:pt x="362" y="413"/>
                  </a:cubicBezTo>
                  <a:cubicBezTo>
                    <a:pt x="362" y="414"/>
                    <a:pt x="362" y="414"/>
                    <a:pt x="362" y="414"/>
                  </a:cubicBezTo>
                  <a:cubicBezTo>
                    <a:pt x="362" y="414"/>
                    <a:pt x="362" y="414"/>
                    <a:pt x="362" y="414"/>
                  </a:cubicBezTo>
                  <a:cubicBezTo>
                    <a:pt x="362" y="413"/>
                    <a:pt x="362" y="413"/>
                    <a:pt x="362" y="413"/>
                  </a:cubicBezTo>
                  <a:moveTo>
                    <a:pt x="520" y="412"/>
                  </a:moveTo>
                  <a:cubicBezTo>
                    <a:pt x="519" y="414"/>
                    <a:pt x="519" y="414"/>
                    <a:pt x="519" y="414"/>
                  </a:cubicBezTo>
                  <a:cubicBezTo>
                    <a:pt x="519" y="414"/>
                    <a:pt x="519" y="414"/>
                    <a:pt x="519" y="414"/>
                  </a:cubicBezTo>
                  <a:cubicBezTo>
                    <a:pt x="520" y="412"/>
                    <a:pt x="520" y="412"/>
                    <a:pt x="520" y="412"/>
                  </a:cubicBezTo>
                  <a:moveTo>
                    <a:pt x="400" y="404"/>
                  </a:moveTo>
                  <a:cubicBezTo>
                    <a:pt x="400" y="404"/>
                    <a:pt x="400" y="404"/>
                    <a:pt x="400" y="404"/>
                  </a:cubicBezTo>
                  <a:cubicBezTo>
                    <a:pt x="400" y="404"/>
                    <a:pt x="400" y="404"/>
                    <a:pt x="400" y="404"/>
                  </a:cubicBezTo>
                  <a:cubicBezTo>
                    <a:pt x="400" y="404"/>
                    <a:pt x="400" y="404"/>
                    <a:pt x="400" y="404"/>
                  </a:cubicBezTo>
                  <a:moveTo>
                    <a:pt x="402" y="382"/>
                  </a:moveTo>
                  <a:cubicBezTo>
                    <a:pt x="402" y="404"/>
                    <a:pt x="402" y="404"/>
                    <a:pt x="402" y="404"/>
                  </a:cubicBezTo>
                  <a:cubicBezTo>
                    <a:pt x="401" y="404"/>
                    <a:pt x="401" y="404"/>
                    <a:pt x="401" y="404"/>
                  </a:cubicBezTo>
                  <a:cubicBezTo>
                    <a:pt x="402" y="404"/>
                    <a:pt x="402" y="404"/>
                    <a:pt x="402" y="404"/>
                  </a:cubicBezTo>
                  <a:cubicBezTo>
                    <a:pt x="402" y="382"/>
                    <a:pt x="402" y="382"/>
                    <a:pt x="402" y="382"/>
                  </a:cubicBezTo>
                  <a:cubicBezTo>
                    <a:pt x="402" y="382"/>
                    <a:pt x="402" y="382"/>
                    <a:pt x="402" y="382"/>
                  </a:cubicBezTo>
                  <a:moveTo>
                    <a:pt x="348" y="353"/>
                  </a:moveTo>
                  <a:cubicBezTo>
                    <a:pt x="348" y="353"/>
                    <a:pt x="348" y="353"/>
                    <a:pt x="348" y="353"/>
                  </a:cubicBezTo>
                  <a:cubicBezTo>
                    <a:pt x="348" y="353"/>
                    <a:pt x="348" y="353"/>
                    <a:pt x="348" y="353"/>
                  </a:cubicBezTo>
                  <a:moveTo>
                    <a:pt x="348" y="353"/>
                  </a:moveTo>
                  <a:cubicBezTo>
                    <a:pt x="348" y="353"/>
                    <a:pt x="348" y="353"/>
                    <a:pt x="348" y="353"/>
                  </a:cubicBezTo>
                  <a:cubicBezTo>
                    <a:pt x="348" y="353"/>
                    <a:pt x="348" y="353"/>
                    <a:pt x="348" y="353"/>
                  </a:cubicBezTo>
                  <a:moveTo>
                    <a:pt x="348" y="353"/>
                  </a:moveTo>
                  <a:cubicBezTo>
                    <a:pt x="348" y="353"/>
                    <a:pt x="348" y="353"/>
                    <a:pt x="348" y="353"/>
                  </a:cubicBezTo>
                  <a:cubicBezTo>
                    <a:pt x="348" y="353"/>
                    <a:pt x="348" y="353"/>
                    <a:pt x="348" y="353"/>
                  </a:cubicBezTo>
                  <a:moveTo>
                    <a:pt x="531" y="353"/>
                  </a:moveTo>
                  <a:cubicBezTo>
                    <a:pt x="531" y="353"/>
                    <a:pt x="531" y="353"/>
                    <a:pt x="531" y="353"/>
                  </a:cubicBezTo>
                  <a:cubicBezTo>
                    <a:pt x="531" y="353"/>
                    <a:pt x="531" y="353"/>
                    <a:pt x="531" y="353"/>
                  </a:cubicBezTo>
                  <a:cubicBezTo>
                    <a:pt x="531" y="353"/>
                    <a:pt x="531" y="353"/>
                    <a:pt x="531"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7" y="353"/>
                  </a:moveTo>
                  <a:cubicBezTo>
                    <a:pt x="347" y="353"/>
                    <a:pt x="347" y="353"/>
                    <a:pt x="347" y="353"/>
                  </a:cubicBezTo>
                  <a:cubicBezTo>
                    <a:pt x="347" y="353"/>
                    <a:pt x="347" y="353"/>
                    <a:pt x="347" y="353"/>
                  </a:cubicBezTo>
                  <a:moveTo>
                    <a:pt x="346" y="352"/>
                  </a:moveTo>
                  <a:cubicBezTo>
                    <a:pt x="346" y="352"/>
                    <a:pt x="346" y="352"/>
                    <a:pt x="346" y="352"/>
                  </a:cubicBezTo>
                  <a:cubicBezTo>
                    <a:pt x="346" y="352"/>
                    <a:pt x="346" y="352"/>
                    <a:pt x="346" y="352"/>
                  </a:cubicBezTo>
                  <a:moveTo>
                    <a:pt x="346" y="352"/>
                  </a:moveTo>
                  <a:cubicBezTo>
                    <a:pt x="346" y="352"/>
                    <a:pt x="346" y="352"/>
                    <a:pt x="346" y="352"/>
                  </a:cubicBezTo>
                  <a:cubicBezTo>
                    <a:pt x="346" y="352"/>
                    <a:pt x="346" y="352"/>
                    <a:pt x="346" y="352"/>
                  </a:cubicBezTo>
                  <a:moveTo>
                    <a:pt x="561" y="265"/>
                  </a:moveTo>
                  <a:cubicBezTo>
                    <a:pt x="561" y="265"/>
                    <a:pt x="561" y="265"/>
                    <a:pt x="560" y="265"/>
                  </a:cubicBezTo>
                  <a:cubicBezTo>
                    <a:pt x="560" y="265"/>
                    <a:pt x="560" y="265"/>
                    <a:pt x="560" y="265"/>
                  </a:cubicBezTo>
                  <a:cubicBezTo>
                    <a:pt x="561" y="265"/>
                    <a:pt x="561" y="265"/>
                    <a:pt x="561" y="265"/>
                  </a:cubicBezTo>
                  <a:moveTo>
                    <a:pt x="597" y="219"/>
                  </a:moveTo>
                  <a:cubicBezTo>
                    <a:pt x="597" y="219"/>
                    <a:pt x="597" y="219"/>
                    <a:pt x="597" y="219"/>
                  </a:cubicBezTo>
                  <a:cubicBezTo>
                    <a:pt x="597" y="219"/>
                    <a:pt x="597" y="219"/>
                    <a:pt x="597" y="219"/>
                  </a:cubicBezTo>
                  <a:cubicBezTo>
                    <a:pt x="597" y="219"/>
                    <a:pt x="597" y="219"/>
                    <a:pt x="597" y="219"/>
                  </a:cubicBezTo>
                  <a:cubicBezTo>
                    <a:pt x="597" y="219"/>
                    <a:pt x="597" y="219"/>
                    <a:pt x="597" y="219"/>
                  </a:cubicBezTo>
                  <a:cubicBezTo>
                    <a:pt x="597" y="219"/>
                    <a:pt x="597" y="219"/>
                    <a:pt x="597" y="219"/>
                  </a:cubicBezTo>
                  <a:cubicBezTo>
                    <a:pt x="597" y="219"/>
                    <a:pt x="597" y="219"/>
                    <a:pt x="597" y="219"/>
                  </a:cubicBezTo>
                  <a:cubicBezTo>
                    <a:pt x="597" y="219"/>
                    <a:pt x="597" y="219"/>
                    <a:pt x="597" y="219"/>
                  </a:cubicBezTo>
                  <a:cubicBezTo>
                    <a:pt x="597" y="219"/>
                    <a:pt x="596" y="220"/>
                    <a:pt x="596" y="220"/>
                  </a:cubicBezTo>
                  <a:cubicBezTo>
                    <a:pt x="597" y="219"/>
                    <a:pt x="597" y="219"/>
                    <a:pt x="597" y="219"/>
                  </a:cubicBezTo>
                  <a:cubicBezTo>
                    <a:pt x="597" y="219"/>
                    <a:pt x="597" y="219"/>
                    <a:pt x="597" y="219"/>
                  </a:cubicBezTo>
                  <a:moveTo>
                    <a:pt x="29" y="217"/>
                  </a:moveTo>
                  <a:cubicBezTo>
                    <a:pt x="29" y="217"/>
                    <a:pt x="29" y="217"/>
                    <a:pt x="29" y="217"/>
                  </a:cubicBezTo>
                  <a:cubicBezTo>
                    <a:pt x="29" y="217"/>
                    <a:pt x="29" y="217"/>
                    <a:pt x="29" y="217"/>
                  </a:cubicBezTo>
                  <a:moveTo>
                    <a:pt x="29" y="216"/>
                  </a:moveTo>
                  <a:cubicBezTo>
                    <a:pt x="29" y="216"/>
                    <a:pt x="29" y="216"/>
                    <a:pt x="29" y="216"/>
                  </a:cubicBezTo>
                  <a:cubicBezTo>
                    <a:pt x="29" y="216"/>
                    <a:pt x="29" y="216"/>
                    <a:pt x="29" y="216"/>
                  </a:cubicBezTo>
                  <a:moveTo>
                    <a:pt x="29" y="215"/>
                  </a:moveTo>
                  <a:cubicBezTo>
                    <a:pt x="29" y="216"/>
                    <a:pt x="29" y="216"/>
                    <a:pt x="29" y="216"/>
                  </a:cubicBezTo>
                  <a:cubicBezTo>
                    <a:pt x="29" y="216"/>
                    <a:pt x="29" y="216"/>
                    <a:pt x="29" y="215"/>
                  </a:cubicBezTo>
                  <a:moveTo>
                    <a:pt x="29" y="215"/>
                  </a:moveTo>
                  <a:cubicBezTo>
                    <a:pt x="29" y="215"/>
                    <a:pt x="29" y="215"/>
                    <a:pt x="29" y="215"/>
                  </a:cubicBezTo>
                  <a:cubicBezTo>
                    <a:pt x="29" y="215"/>
                    <a:pt x="29" y="215"/>
                    <a:pt x="29" y="215"/>
                  </a:cubicBezTo>
                  <a:moveTo>
                    <a:pt x="29" y="215"/>
                  </a:moveTo>
                  <a:cubicBezTo>
                    <a:pt x="29" y="215"/>
                    <a:pt x="29" y="215"/>
                    <a:pt x="29" y="215"/>
                  </a:cubicBezTo>
                  <a:cubicBezTo>
                    <a:pt x="29" y="215"/>
                    <a:pt x="29" y="215"/>
                    <a:pt x="29" y="215"/>
                  </a:cubicBezTo>
                  <a:moveTo>
                    <a:pt x="29" y="215"/>
                  </a:moveTo>
                  <a:cubicBezTo>
                    <a:pt x="29" y="215"/>
                    <a:pt x="29" y="215"/>
                    <a:pt x="29" y="215"/>
                  </a:cubicBezTo>
                  <a:cubicBezTo>
                    <a:pt x="29" y="215"/>
                    <a:pt x="29" y="215"/>
                    <a:pt x="29" y="215"/>
                  </a:cubicBezTo>
                  <a:moveTo>
                    <a:pt x="29" y="214"/>
                  </a:moveTo>
                  <a:cubicBezTo>
                    <a:pt x="29" y="214"/>
                    <a:pt x="29" y="214"/>
                    <a:pt x="29" y="214"/>
                  </a:cubicBezTo>
                  <a:cubicBezTo>
                    <a:pt x="29" y="214"/>
                    <a:pt x="29" y="214"/>
                    <a:pt x="29" y="214"/>
                  </a:cubicBezTo>
                  <a:moveTo>
                    <a:pt x="29" y="214"/>
                  </a:moveTo>
                  <a:cubicBezTo>
                    <a:pt x="29" y="214"/>
                    <a:pt x="29" y="214"/>
                    <a:pt x="29" y="214"/>
                  </a:cubicBezTo>
                  <a:cubicBezTo>
                    <a:pt x="29" y="214"/>
                    <a:pt x="29" y="214"/>
                    <a:pt x="29" y="214"/>
                  </a:cubicBezTo>
                  <a:moveTo>
                    <a:pt x="29" y="214"/>
                  </a:moveTo>
                  <a:cubicBezTo>
                    <a:pt x="29" y="214"/>
                    <a:pt x="29" y="214"/>
                    <a:pt x="29" y="214"/>
                  </a:cubicBezTo>
                  <a:cubicBezTo>
                    <a:pt x="29" y="214"/>
                    <a:pt x="29" y="214"/>
                    <a:pt x="29" y="214"/>
                  </a:cubicBezTo>
                  <a:moveTo>
                    <a:pt x="29" y="213"/>
                  </a:moveTo>
                  <a:cubicBezTo>
                    <a:pt x="29" y="213"/>
                    <a:pt x="29" y="213"/>
                    <a:pt x="29" y="213"/>
                  </a:cubicBezTo>
                  <a:cubicBezTo>
                    <a:pt x="29" y="213"/>
                    <a:pt x="29" y="213"/>
                    <a:pt x="29" y="213"/>
                  </a:cubicBezTo>
                  <a:moveTo>
                    <a:pt x="29" y="213"/>
                  </a:moveTo>
                  <a:cubicBezTo>
                    <a:pt x="29" y="213"/>
                    <a:pt x="29" y="213"/>
                    <a:pt x="29" y="213"/>
                  </a:cubicBezTo>
                  <a:cubicBezTo>
                    <a:pt x="29" y="213"/>
                    <a:pt x="29" y="213"/>
                    <a:pt x="29" y="213"/>
                  </a:cubicBezTo>
                  <a:moveTo>
                    <a:pt x="29" y="212"/>
                  </a:moveTo>
                  <a:cubicBezTo>
                    <a:pt x="29" y="212"/>
                    <a:pt x="29" y="212"/>
                    <a:pt x="29" y="212"/>
                  </a:cubicBezTo>
                  <a:cubicBezTo>
                    <a:pt x="29" y="212"/>
                    <a:pt x="29" y="212"/>
                    <a:pt x="29" y="212"/>
                  </a:cubicBezTo>
                  <a:moveTo>
                    <a:pt x="29" y="212"/>
                  </a:moveTo>
                  <a:cubicBezTo>
                    <a:pt x="29" y="212"/>
                    <a:pt x="29" y="212"/>
                    <a:pt x="29" y="212"/>
                  </a:cubicBezTo>
                  <a:cubicBezTo>
                    <a:pt x="29" y="212"/>
                    <a:pt x="29" y="212"/>
                    <a:pt x="29" y="212"/>
                  </a:cubicBezTo>
                  <a:moveTo>
                    <a:pt x="29" y="212"/>
                  </a:moveTo>
                  <a:cubicBezTo>
                    <a:pt x="29" y="212"/>
                    <a:pt x="29" y="212"/>
                    <a:pt x="29" y="212"/>
                  </a:cubicBezTo>
                  <a:cubicBezTo>
                    <a:pt x="29" y="212"/>
                    <a:pt x="29" y="212"/>
                    <a:pt x="29" y="212"/>
                  </a:cubicBezTo>
                  <a:moveTo>
                    <a:pt x="29" y="212"/>
                  </a:moveTo>
                  <a:cubicBezTo>
                    <a:pt x="29" y="212"/>
                    <a:pt x="29" y="212"/>
                    <a:pt x="29" y="212"/>
                  </a:cubicBezTo>
                  <a:cubicBezTo>
                    <a:pt x="29" y="212"/>
                    <a:pt x="29" y="212"/>
                    <a:pt x="29" y="212"/>
                  </a:cubicBezTo>
                  <a:moveTo>
                    <a:pt x="29" y="211"/>
                  </a:moveTo>
                  <a:cubicBezTo>
                    <a:pt x="29" y="211"/>
                    <a:pt x="29" y="211"/>
                    <a:pt x="29" y="211"/>
                  </a:cubicBezTo>
                  <a:cubicBezTo>
                    <a:pt x="29" y="211"/>
                    <a:pt x="29" y="211"/>
                    <a:pt x="29" y="211"/>
                  </a:cubicBezTo>
                  <a:moveTo>
                    <a:pt x="29" y="211"/>
                  </a:moveTo>
                  <a:cubicBezTo>
                    <a:pt x="29" y="211"/>
                    <a:pt x="29" y="211"/>
                    <a:pt x="29" y="211"/>
                  </a:cubicBezTo>
                  <a:cubicBezTo>
                    <a:pt x="29" y="211"/>
                    <a:pt x="29" y="211"/>
                    <a:pt x="29" y="211"/>
                  </a:cubicBezTo>
                  <a:moveTo>
                    <a:pt x="29" y="211"/>
                  </a:moveTo>
                  <a:cubicBezTo>
                    <a:pt x="29" y="211"/>
                    <a:pt x="29" y="211"/>
                    <a:pt x="29" y="211"/>
                  </a:cubicBezTo>
                  <a:cubicBezTo>
                    <a:pt x="29" y="211"/>
                    <a:pt x="29" y="211"/>
                    <a:pt x="29" y="211"/>
                  </a:cubicBezTo>
                  <a:moveTo>
                    <a:pt x="29" y="210"/>
                  </a:moveTo>
                  <a:cubicBezTo>
                    <a:pt x="29" y="210"/>
                    <a:pt x="29" y="210"/>
                    <a:pt x="29" y="210"/>
                  </a:cubicBezTo>
                  <a:cubicBezTo>
                    <a:pt x="29" y="210"/>
                    <a:pt x="29" y="210"/>
                    <a:pt x="29" y="210"/>
                  </a:cubicBezTo>
                  <a:moveTo>
                    <a:pt x="29" y="210"/>
                  </a:moveTo>
                  <a:cubicBezTo>
                    <a:pt x="29" y="210"/>
                    <a:pt x="29" y="210"/>
                    <a:pt x="29" y="210"/>
                  </a:cubicBezTo>
                  <a:cubicBezTo>
                    <a:pt x="29" y="210"/>
                    <a:pt x="29" y="210"/>
                    <a:pt x="29" y="210"/>
                  </a:cubicBezTo>
                  <a:moveTo>
                    <a:pt x="29" y="210"/>
                  </a:moveTo>
                  <a:cubicBezTo>
                    <a:pt x="29" y="210"/>
                    <a:pt x="29" y="210"/>
                    <a:pt x="29" y="210"/>
                  </a:cubicBezTo>
                  <a:cubicBezTo>
                    <a:pt x="29" y="210"/>
                    <a:pt x="29" y="210"/>
                    <a:pt x="29" y="210"/>
                  </a:cubicBezTo>
                  <a:moveTo>
                    <a:pt x="29" y="210"/>
                  </a:moveTo>
                  <a:cubicBezTo>
                    <a:pt x="29" y="210"/>
                    <a:pt x="29" y="210"/>
                    <a:pt x="29" y="210"/>
                  </a:cubicBezTo>
                  <a:cubicBezTo>
                    <a:pt x="29" y="210"/>
                    <a:pt x="29" y="210"/>
                    <a:pt x="29" y="210"/>
                  </a:cubicBezTo>
                  <a:moveTo>
                    <a:pt x="564" y="156"/>
                  </a:moveTo>
                  <a:cubicBezTo>
                    <a:pt x="564" y="156"/>
                    <a:pt x="564" y="156"/>
                    <a:pt x="564" y="156"/>
                  </a:cubicBezTo>
                  <a:cubicBezTo>
                    <a:pt x="564" y="156"/>
                    <a:pt x="564" y="156"/>
                    <a:pt x="564" y="156"/>
                  </a:cubicBezTo>
                  <a:cubicBezTo>
                    <a:pt x="567" y="159"/>
                    <a:pt x="569" y="161"/>
                    <a:pt x="570" y="164"/>
                  </a:cubicBezTo>
                  <a:cubicBezTo>
                    <a:pt x="568" y="161"/>
                    <a:pt x="567" y="159"/>
                    <a:pt x="564" y="156"/>
                  </a:cubicBezTo>
                  <a:moveTo>
                    <a:pt x="84" y="78"/>
                  </a:moveTo>
                  <a:cubicBezTo>
                    <a:pt x="84" y="78"/>
                    <a:pt x="84" y="78"/>
                    <a:pt x="84" y="78"/>
                  </a:cubicBezTo>
                  <a:cubicBezTo>
                    <a:pt x="85" y="90"/>
                    <a:pt x="85" y="90"/>
                    <a:pt x="85" y="90"/>
                  </a:cubicBezTo>
                  <a:cubicBezTo>
                    <a:pt x="85" y="90"/>
                    <a:pt x="85" y="90"/>
                    <a:pt x="85" y="90"/>
                  </a:cubicBezTo>
                  <a:cubicBezTo>
                    <a:pt x="84" y="78"/>
                    <a:pt x="84" y="78"/>
                    <a:pt x="84" y="78"/>
                  </a:cubicBezTo>
                  <a:moveTo>
                    <a:pt x="84" y="78"/>
                  </a:moveTo>
                  <a:cubicBezTo>
                    <a:pt x="84" y="78"/>
                    <a:pt x="84" y="78"/>
                    <a:pt x="84" y="78"/>
                  </a:cubicBezTo>
                  <a:cubicBezTo>
                    <a:pt x="84" y="78"/>
                    <a:pt x="84" y="78"/>
                    <a:pt x="84" y="78"/>
                  </a:cubicBezTo>
                  <a:moveTo>
                    <a:pt x="84" y="78"/>
                  </a:moveTo>
                  <a:cubicBezTo>
                    <a:pt x="84" y="78"/>
                    <a:pt x="84" y="78"/>
                    <a:pt x="84" y="78"/>
                  </a:cubicBezTo>
                  <a:cubicBezTo>
                    <a:pt x="84" y="78"/>
                    <a:pt x="84" y="78"/>
                    <a:pt x="84" y="78"/>
                  </a:cubicBezTo>
                  <a:moveTo>
                    <a:pt x="84" y="78"/>
                  </a:moveTo>
                  <a:cubicBezTo>
                    <a:pt x="84" y="78"/>
                    <a:pt x="84" y="78"/>
                    <a:pt x="84" y="78"/>
                  </a:cubicBezTo>
                  <a:cubicBezTo>
                    <a:pt x="84" y="78"/>
                    <a:pt x="84" y="78"/>
                    <a:pt x="84" y="78"/>
                  </a:cubicBezTo>
                  <a:moveTo>
                    <a:pt x="85" y="78"/>
                  </a:moveTo>
                  <a:cubicBezTo>
                    <a:pt x="85" y="78"/>
                    <a:pt x="85" y="78"/>
                    <a:pt x="85" y="78"/>
                  </a:cubicBezTo>
                  <a:cubicBezTo>
                    <a:pt x="85" y="78"/>
                    <a:pt x="85" y="78"/>
                    <a:pt x="85" y="78"/>
                  </a:cubicBezTo>
                  <a:moveTo>
                    <a:pt x="414" y="23"/>
                  </a:moveTo>
                  <a:cubicBezTo>
                    <a:pt x="414" y="23"/>
                    <a:pt x="414" y="23"/>
                    <a:pt x="414" y="23"/>
                  </a:cubicBezTo>
                  <a:cubicBezTo>
                    <a:pt x="414" y="23"/>
                    <a:pt x="414" y="23"/>
                    <a:pt x="414" y="23"/>
                  </a:cubicBezTo>
                  <a:moveTo>
                    <a:pt x="414" y="23"/>
                  </a:moveTo>
                  <a:cubicBezTo>
                    <a:pt x="414" y="23"/>
                    <a:pt x="414" y="23"/>
                    <a:pt x="414" y="23"/>
                  </a:cubicBezTo>
                  <a:cubicBezTo>
                    <a:pt x="414" y="23"/>
                    <a:pt x="414" y="23"/>
                    <a:pt x="414" y="23"/>
                  </a:cubicBezTo>
                  <a:moveTo>
                    <a:pt x="415" y="23"/>
                  </a:moveTo>
                  <a:cubicBezTo>
                    <a:pt x="415" y="23"/>
                    <a:pt x="415" y="23"/>
                    <a:pt x="415" y="23"/>
                  </a:cubicBezTo>
                  <a:cubicBezTo>
                    <a:pt x="415" y="23"/>
                    <a:pt x="415" y="23"/>
                    <a:pt x="415" y="23"/>
                  </a:cubicBezTo>
                  <a:moveTo>
                    <a:pt x="415" y="23"/>
                  </a:moveTo>
                  <a:cubicBezTo>
                    <a:pt x="415" y="23"/>
                    <a:pt x="415" y="23"/>
                    <a:pt x="415" y="23"/>
                  </a:cubicBezTo>
                  <a:cubicBezTo>
                    <a:pt x="415" y="23"/>
                    <a:pt x="415" y="23"/>
                    <a:pt x="415" y="23"/>
                  </a:cubicBezTo>
                  <a:moveTo>
                    <a:pt x="416" y="23"/>
                  </a:moveTo>
                  <a:cubicBezTo>
                    <a:pt x="416" y="23"/>
                    <a:pt x="416" y="23"/>
                    <a:pt x="416" y="23"/>
                  </a:cubicBezTo>
                  <a:cubicBezTo>
                    <a:pt x="416" y="23"/>
                    <a:pt x="416" y="23"/>
                    <a:pt x="416" y="23"/>
                  </a:cubicBezTo>
                  <a:moveTo>
                    <a:pt x="416" y="23"/>
                  </a:moveTo>
                  <a:cubicBezTo>
                    <a:pt x="416" y="23"/>
                    <a:pt x="416" y="23"/>
                    <a:pt x="416" y="23"/>
                  </a:cubicBezTo>
                  <a:cubicBezTo>
                    <a:pt x="416" y="23"/>
                    <a:pt x="416" y="23"/>
                    <a:pt x="416" y="23"/>
                  </a:cubicBezTo>
                  <a:moveTo>
                    <a:pt x="417" y="23"/>
                  </a:moveTo>
                  <a:cubicBezTo>
                    <a:pt x="417" y="23"/>
                    <a:pt x="416" y="23"/>
                    <a:pt x="416" y="23"/>
                  </a:cubicBezTo>
                  <a:cubicBezTo>
                    <a:pt x="416" y="23"/>
                    <a:pt x="417" y="23"/>
                    <a:pt x="417" y="23"/>
                  </a:cubicBezTo>
                  <a:moveTo>
                    <a:pt x="417" y="23"/>
                  </a:moveTo>
                  <a:cubicBezTo>
                    <a:pt x="417" y="23"/>
                    <a:pt x="417" y="23"/>
                    <a:pt x="417" y="23"/>
                  </a:cubicBezTo>
                  <a:cubicBezTo>
                    <a:pt x="417" y="23"/>
                    <a:pt x="417" y="23"/>
                    <a:pt x="417" y="23"/>
                  </a:cubicBezTo>
                  <a:moveTo>
                    <a:pt x="417" y="23"/>
                  </a:moveTo>
                  <a:cubicBezTo>
                    <a:pt x="417" y="23"/>
                    <a:pt x="417" y="23"/>
                    <a:pt x="417" y="23"/>
                  </a:cubicBezTo>
                  <a:cubicBezTo>
                    <a:pt x="417" y="23"/>
                    <a:pt x="417" y="23"/>
                    <a:pt x="417" y="23"/>
                  </a:cubicBezTo>
                  <a:moveTo>
                    <a:pt x="417" y="23"/>
                  </a:moveTo>
                  <a:cubicBezTo>
                    <a:pt x="417" y="23"/>
                    <a:pt x="417" y="23"/>
                    <a:pt x="417" y="23"/>
                  </a:cubicBezTo>
                  <a:cubicBezTo>
                    <a:pt x="417" y="23"/>
                    <a:pt x="417" y="23"/>
                    <a:pt x="417" y="23"/>
                  </a:cubicBezTo>
                  <a:moveTo>
                    <a:pt x="417" y="23"/>
                  </a:moveTo>
                  <a:cubicBezTo>
                    <a:pt x="417" y="23"/>
                    <a:pt x="417" y="23"/>
                    <a:pt x="417" y="23"/>
                  </a:cubicBezTo>
                  <a:cubicBezTo>
                    <a:pt x="417" y="23"/>
                    <a:pt x="417" y="23"/>
                    <a:pt x="417" y="23"/>
                  </a:cubicBezTo>
                  <a:moveTo>
                    <a:pt x="418" y="23"/>
                  </a:moveTo>
                  <a:cubicBezTo>
                    <a:pt x="418" y="23"/>
                    <a:pt x="418" y="23"/>
                    <a:pt x="418" y="23"/>
                  </a:cubicBezTo>
                  <a:cubicBezTo>
                    <a:pt x="418" y="23"/>
                    <a:pt x="418" y="23"/>
                    <a:pt x="418" y="23"/>
                  </a:cubicBezTo>
                  <a:moveTo>
                    <a:pt x="418" y="23"/>
                  </a:moveTo>
                  <a:cubicBezTo>
                    <a:pt x="418" y="23"/>
                    <a:pt x="418" y="23"/>
                    <a:pt x="418" y="23"/>
                  </a:cubicBezTo>
                  <a:cubicBezTo>
                    <a:pt x="418" y="23"/>
                    <a:pt x="418" y="23"/>
                    <a:pt x="418" y="23"/>
                  </a:cubicBezTo>
                  <a:moveTo>
                    <a:pt x="418" y="23"/>
                  </a:moveTo>
                  <a:cubicBezTo>
                    <a:pt x="418" y="23"/>
                    <a:pt x="418" y="23"/>
                    <a:pt x="418" y="23"/>
                  </a:cubicBezTo>
                  <a:cubicBezTo>
                    <a:pt x="418" y="23"/>
                    <a:pt x="418" y="23"/>
                    <a:pt x="418" y="23"/>
                  </a:cubicBezTo>
                  <a:moveTo>
                    <a:pt x="418" y="23"/>
                  </a:moveTo>
                  <a:cubicBezTo>
                    <a:pt x="418" y="23"/>
                    <a:pt x="418" y="23"/>
                    <a:pt x="418" y="23"/>
                  </a:cubicBezTo>
                  <a:cubicBezTo>
                    <a:pt x="418" y="23"/>
                    <a:pt x="418" y="23"/>
                    <a:pt x="418" y="23"/>
                  </a:cubicBezTo>
                  <a:moveTo>
                    <a:pt x="419" y="23"/>
                  </a:moveTo>
                  <a:cubicBezTo>
                    <a:pt x="419" y="23"/>
                    <a:pt x="419" y="23"/>
                    <a:pt x="419" y="23"/>
                  </a:cubicBezTo>
                  <a:cubicBezTo>
                    <a:pt x="419" y="23"/>
                    <a:pt x="419" y="23"/>
                    <a:pt x="419" y="23"/>
                  </a:cubicBezTo>
                  <a:moveTo>
                    <a:pt x="419" y="23"/>
                  </a:moveTo>
                  <a:cubicBezTo>
                    <a:pt x="419" y="23"/>
                    <a:pt x="419" y="23"/>
                    <a:pt x="419" y="23"/>
                  </a:cubicBezTo>
                  <a:cubicBezTo>
                    <a:pt x="419" y="23"/>
                    <a:pt x="419" y="23"/>
                    <a:pt x="419" y="23"/>
                  </a:cubicBezTo>
                  <a:moveTo>
                    <a:pt x="419" y="23"/>
                  </a:moveTo>
                  <a:cubicBezTo>
                    <a:pt x="419" y="23"/>
                    <a:pt x="419" y="23"/>
                    <a:pt x="419" y="23"/>
                  </a:cubicBezTo>
                  <a:cubicBezTo>
                    <a:pt x="419" y="23"/>
                    <a:pt x="419" y="23"/>
                    <a:pt x="419" y="23"/>
                  </a:cubicBezTo>
                  <a:moveTo>
                    <a:pt x="419" y="23"/>
                  </a:moveTo>
                  <a:cubicBezTo>
                    <a:pt x="419" y="23"/>
                    <a:pt x="419" y="23"/>
                    <a:pt x="419" y="23"/>
                  </a:cubicBezTo>
                  <a:cubicBezTo>
                    <a:pt x="419" y="23"/>
                    <a:pt x="419" y="23"/>
                    <a:pt x="419" y="23"/>
                  </a:cubicBezTo>
                  <a:moveTo>
                    <a:pt x="420" y="23"/>
                  </a:moveTo>
                  <a:cubicBezTo>
                    <a:pt x="420" y="23"/>
                    <a:pt x="420" y="23"/>
                    <a:pt x="420" y="23"/>
                  </a:cubicBezTo>
                  <a:cubicBezTo>
                    <a:pt x="420" y="23"/>
                    <a:pt x="420" y="23"/>
                    <a:pt x="420" y="23"/>
                  </a:cubicBezTo>
                  <a:moveTo>
                    <a:pt x="420" y="23"/>
                  </a:moveTo>
                  <a:cubicBezTo>
                    <a:pt x="420" y="23"/>
                    <a:pt x="420" y="23"/>
                    <a:pt x="420" y="23"/>
                  </a:cubicBezTo>
                  <a:cubicBezTo>
                    <a:pt x="420" y="23"/>
                    <a:pt x="420" y="23"/>
                    <a:pt x="420" y="23"/>
                  </a:cubicBezTo>
                  <a:moveTo>
                    <a:pt x="420" y="23"/>
                  </a:moveTo>
                  <a:cubicBezTo>
                    <a:pt x="420" y="23"/>
                    <a:pt x="420" y="23"/>
                    <a:pt x="420" y="23"/>
                  </a:cubicBezTo>
                  <a:cubicBezTo>
                    <a:pt x="420" y="23"/>
                    <a:pt x="420" y="23"/>
                    <a:pt x="420" y="23"/>
                  </a:cubicBezTo>
                  <a:moveTo>
                    <a:pt x="420" y="23"/>
                  </a:moveTo>
                  <a:cubicBezTo>
                    <a:pt x="420" y="23"/>
                    <a:pt x="420" y="23"/>
                    <a:pt x="420" y="23"/>
                  </a:cubicBezTo>
                  <a:cubicBezTo>
                    <a:pt x="420" y="23"/>
                    <a:pt x="420" y="23"/>
                    <a:pt x="420" y="23"/>
                  </a:cubicBezTo>
                  <a:moveTo>
                    <a:pt x="420" y="23"/>
                  </a:moveTo>
                  <a:cubicBezTo>
                    <a:pt x="420" y="23"/>
                    <a:pt x="420" y="23"/>
                    <a:pt x="420" y="23"/>
                  </a:cubicBezTo>
                  <a:cubicBezTo>
                    <a:pt x="420" y="23"/>
                    <a:pt x="420" y="23"/>
                    <a:pt x="420" y="23"/>
                  </a:cubicBezTo>
                  <a:moveTo>
                    <a:pt x="421" y="22"/>
                  </a:moveTo>
                  <a:cubicBezTo>
                    <a:pt x="421" y="22"/>
                    <a:pt x="421" y="22"/>
                    <a:pt x="421" y="22"/>
                  </a:cubicBezTo>
                  <a:cubicBezTo>
                    <a:pt x="421" y="22"/>
                    <a:pt x="421" y="22"/>
                    <a:pt x="421" y="22"/>
                  </a:cubicBezTo>
                  <a:moveTo>
                    <a:pt x="421" y="22"/>
                  </a:moveTo>
                  <a:cubicBezTo>
                    <a:pt x="421" y="22"/>
                    <a:pt x="421" y="22"/>
                    <a:pt x="421" y="22"/>
                  </a:cubicBezTo>
                  <a:cubicBezTo>
                    <a:pt x="421" y="22"/>
                    <a:pt x="421" y="22"/>
                    <a:pt x="421" y="22"/>
                  </a:cubicBezTo>
                  <a:moveTo>
                    <a:pt x="421" y="22"/>
                  </a:moveTo>
                  <a:cubicBezTo>
                    <a:pt x="421" y="22"/>
                    <a:pt x="421" y="22"/>
                    <a:pt x="421" y="22"/>
                  </a:cubicBezTo>
                  <a:cubicBezTo>
                    <a:pt x="421" y="22"/>
                    <a:pt x="421" y="22"/>
                    <a:pt x="421" y="22"/>
                  </a:cubicBezTo>
                  <a:moveTo>
                    <a:pt x="421" y="22"/>
                  </a:moveTo>
                  <a:cubicBezTo>
                    <a:pt x="421" y="22"/>
                    <a:pt x="421" y="22"/>
                    <a:pt x="421" y="22"/>
                  </a:cubicBezTo>
                  <a:cubicBezTo>
                    <a:pt x="421" y="22"/>
                    <a:pt x="421" y="22"/>
                    <a:pt x="421" y="22"/>
                  </a:cubicBezTo>
                  <a:moveTo>
                    <a:pt x="421" y="22"/>
                  </a:moveTo>
                  <a:cubicBezTo>
                    <a:pt x="421" y="22"/>
                    <a:pt x="421" y="22"/>
                    <a:pt x="421" y="22"/>
                  </a:cubicBezTo>
                  <a:cubicBezTo>
                    <a:pt x="421" y="22"/>
                    <a:pt x="421" y="22"/>
                    <a:pt x="421" y="22"/>
                  </a:cubicBezTo>
                  <a:moveTo>
                    <a:pt x="422" y="22"/>
                  </a:moveTo>
                  <a:cubicBezTo>
                    <a:pt x="422" y="22"/>
                    <a:pt x="422" y="22"/>
                    <a:pt x="422" y="22"/>
                  </a:cubicBezTo>
                  <a:cubicBezTo>
                    <a:pt x="422" y="22"/>
                    <a:pt x="422" y="22"/>
                    <a:pt x="422" y="22"/>
                  </a:cubicBezTo>
                  <a:moveTo>
                    <a:pt x="422" y="22"/>
                  </a:moveTo>
                  <a:cubicBezTo>
                    <a:pt x="422" y="22"/>
                    <a:pt x="422" y="22"/>
                    <a:pt x="422" y="22"/>
                  </a:cubicBezTo>
                  <a:cubicBezTo>
                    <a:pt x="422" y="22"/>
                    <a:pt x="422" y="22"/>
                    <a:pt x="422" y="22"/>
                  </a:cubicBezTo>
                  <a:moveTo>
                    <a:pt x="422" y="22"/>
                  </a:moveTo>
                  <a:cubicBezTo>
                    <a:pt x="422" y="22"/>
                    <a:pt x="422" y="22"/>
                    <a:pt x="422" y="22"/>
                  </a:cubicBezTo>
                  <a:cubicBezTo>
                    <a:pt x="422" y="22"/>
                    <a:pt x="422" y="22"/>
                    <a:pt x="422" y="22"/>
                  </a:cubicBezTo>
                  <a:moveTo>
                    <a:pt x="422" y="22"/>
                  </a:moveTo>
                  <a:cubicBezTo>
                    <a:pt x="422" y="22"/>
                    <a:pt x="422" y="22"/>
                    <a:pt x="422" y="22"/>
                  </a:cubicBezTo>
                  <a:cubicBezTo>
                    <a:pt x="422" y="22"/>
                    <a:pt x="422" y="22"/>
                    <a:pt x="422" y="22"/>
                  </a:cubicBezTo>
                  <a:moveTo>
                    <a:pt x="423" y="22"/>
                  </a:moveTo>
                  <a:cubicBezTo>
                    <a:pt x="423" y="22"/>
                    <a:pt x="423" y="22"/>
                    <a:pt x="423" y="22"/>
                  </a:cubicBezTo>
                  <a:cubicBezTo>
                    <a:pt x="423" y="22"/>
                    <a:pt x="423" y="22"/>
                    <a:pt x="423" y="22"/>
                  </a:cubicBezTo>
                  <a:moveTo>
                    <a:pt x="423" y="22"/>
                  </a:moveTo>
                  <a:cubicBezTo>
                    <a:pt x="423" y="22"/>
                    <a:pt x="423" y="22"/>
                    <a:pt x="423" y="22"/>
                  </a:cubicBezTo>
                  <a:cubicBezTo>
                    <a:pt x="423" y="22"/>
                    <a:pt x="423" y="22"/>
                    <a:pt x="423" y="22"/>
                  </a:cubicBezTo>
                  <a:moveTo>
                    <a:pt x="423" y="22"/>
                  </a:moveTo>
                  <a:cubicBezTo>
                    <a:pt x="423" y="22"/>
                    <a:pt x="423" y="22"/>
                    <a:pt x="423" y="22"/>
                  </a:cubicBezTo>
                  <a:cubicBezTo>
                    <a:pt x="423" y="22"/>
                    <a:pt x="423" y="22"/>
                    <a:pt x="423" y="22"/>
                  </a:cubicBezTo>
                  <a:moveTo>
                    <a:pt x="423" y="22"/>
                  </a:moveTo>
                  <a:cubicBezTo>
                    <a:pt x="423" y="22"/>
                    <a:pt x="423" y="22"/>
                    <a:pt x="423" y="22"/>
                  </a:cubicBezTo>
                  <a:cubicBezTo>
                    <a:pt x="423" y="22"/>
                    <a:pt x="423" y="22"/>
                    <a:pt x="423" y="22"/>
                  </a:cubicBezTo>
                  <a:moveTo>
                    <a:pt x="423" y="22"/>
                  </a:moveTo>
                  <a:cubicBezTo>
                    <a:pt x="423" y="22"/>
                    <a:pt x="423" y="22"/>
                    <a:pt x="423" y="22"/>
                  </a:cubicBezTo>
                  <a:cubicBezTo>
                    <a:pt x="423" y="22"/>
                    <a:pt x="423" y="22"/>
                    <a:pt x="423" y="22"/>
                  </a:cubicBezTo>
                  <a:moveTo>
                    <a:pt x="424" y="22"/>
                  </a:moveTo>
                  <a:cubicBezTo>
                    <a:pt x="424" y="22"/>
                    <a:pt x="424" y="22"/>
                    <a:pt x="424" y="22"/>
                  </a:cubicBezTo>
                  <a:cubicBezTo>
                    <a:pt x="424" y="22"/>
                    <a:pt x="424" y="22"/>
                    <a:pt x="424" y="22"/>
                  </a:cubicBezTo>
                  <a:moveTo>
                    <a:pt x="424" y="22"/>
                  </a:moveTo>
                  <a:cubicBezTo>
                    <a:pt x="424" y="22"/>
                    <a:pt x="424" y="22"/>
                    <a:pt x="424" y="22"/>
                  </a:cubicBezTo>
                  <a:cubicBezTo>
                    <a:pt x="424" y="22"/>
                    <a:pt x="424" y="22"/>
                    <a:pt x="424" y="22"/>
                  </a:cubicBezTo>
                  <a:moveTo>
                    <a:pt x="424" y="22"/>
                  </a:moveTo>
                  <a:cubicBezTo>
                    <a:pt x="424" y="22"/>
                    <a:pt x="424" y="22"/>
                    <a:pt x="424" y="22"/>
                  </a:cubicBezTo>
                  <a:cubicBezTo>
                    <a:pt x="424" y="22"/>
                    <a:pt x="424" y="22"/>
                    <a:pt x="424" y="22"/>
                  </a:cubicBezTo>
                  <a:moveTo>
                    <a:pt x="425" y="22"/>
                  </a:moveTo>
                  <a:cubicBezTo>
                    <a:pt x="425" y="22"/>
                    <a:pt x="425" y="22"/>
                    <a:pt x="425" y="22"/>
                  </a:cubicBezTo>
                  <a:cubicBezTo>
                    <a:pt x="425" y="22"/>
                    <a:pt x="425" y="22"/>
                    <a:pt x="425" y="22"/>
                  </a:cubicBezTo>
                  <a:moveTo>
                    <a:pt x="425" y="22"/>
                  </a:moveTo>
                  <a:cubicBezTo>
                    <a:pt x="425" y="22"/>
                    <a:pt x="425" y="22"/>
                    <a:pt x="425" y="22"/>
                  </a:cubicBezTo>
                  <a:cubicBezTo>
                    <a:pt x="425" y="22"/>
                    <a:pt x="425" y="22"/>
                    <a:pt x="425" y="22"/>
                  </a:cubicBezTo>
                  <a:moveTo>
                    <a:pt x="425" y="22"/>
                  </a:moveTo>
                  <a:cubicBezTo>
                    <a:pt x="425" y="22"/>
                    <a:pt x="425" y="22"/>
                    <a:pt x="425" y="22"/>
                  </a:cubicBezTo>
                  <a:cubicBezTo>
                    <a:pt x="425" y="22"/>
                    <a:pt x="425" y="22"/>
                    <a:pt x="425" y="22"/>
                  </a:cubicBezTo>
                  <a:moveTo>
                    <a:pt x="425" y="22"/>
                  </a:moveTo>
                  <a:cubicBezTo>
                    <a:pt x="425" y="22"/>
                    <a:pt x="425" y="22"/>
                    <a:pt x="425" y="22"/>
                  </a:cubicBezTo>
                  <a:cubicBezTo>
                    <a:pt x="425" y="22"/>
                    <a:pt x="425" y="22"/>
                    <a:pt x="425" y="22"/>
                  </a:cubicBezTo>
                  <a:moveTo>
                    <a:pt x="425" y="22"/>
                  </a:moveTo>
                  <a:cubicBezTo>
                    <a:pt x="425" y="22"/>
                    <a:pt x="425" y="22"/>
                    <a:pt x="425" y="22"/>
                  </a:cubicBezTo>
                  <a:cubicBezTo>
                    <a:pt x="425" y="22"/>
                    <a:pt x="425" y="22"/>
                    <a:pt x="425" y="22"/>
                  </a:cubicBezTo>
                  <a:moveTo>
                    <a:pt x="426" y="22"/>
                  </a:moveTo>
                  <a:cubicBezTo>
                    <a:pt x="426" y="22"/>
                    <a:pt x="426" y="22"/>
                    <a:pt x="426" y="22"/>
                  </a:cubicBezTo>
                  <a:cubicBezTo>
                    <a:pt x="426" y="22"/>
                    <a:pt x="426" y="22"/>
                    <a:pt x="426" y="22"/>
                  </a:cubicBezTo>
                  <a:moveTo>
                    <a:pt x="426" y="22"/>
                  </a:moveTo>
                  <a:cubicBezTo>
                    <a:pt x="426" y="22"/>
                    <a:pt x="426" y="22"/>
                    <a:pt x="426" y="22"/>
                  </a:cubicBezTo>
                  <a:cubicBezTo>
                    <a:pt x="426" y="22"/>
                    <a:pt x="426" y="22"/>
                    <a:pt x="426" y="22"/>
                  </a:cubicBezTo>
                  <a:moveTo>
                    <a:pt x="426" y="22"/>
                  </a:moveTo>
                  <a:cubicBezTo>
                    <a:pt x="426" y="22"/>
                    <a:pt x="426" y="22"/>
                    <a:pt x="426" y="22"/>
                  </a:cubicBezTo>
                  <a:cubicBezTo>
                    <a:pt x="426" y="22"/>
                    <a:pt x="426" y="22"/>
                    <a:pt x="426" y="22"/>
                  </a:cubicBezTo>
                  <a:moveTo>
                    <a:pt x="426" y="22"/>
                  </a:moveTo>
                  <a:cubicBezTo>
                    <a:pt x="426" y="22"/>
                    <a:pt x="426" y="22"/>
                    <a:pt x="426" y="22"/>
                  </a:cubicBezTo>
                  <a:cubicBezTo>
                    <a:pt x="426" y="22"/>
                    <a:pt x="426" y="22"/>
                    <a:pt x="426" y="22"/>
                  </a:cubicBezTo>
                  <a:moveTo>
                    <a:pt x="427" y="22"/>
                  </a:moveTo>
                  <a:cubicBezTo>
                    <a:pt x="427" y="22"/>
                    <a:pt x="427" y="22"/>
                    <a:pt x="427" y="22"/>
                  </a:cubicBezTo>
                  <a:cubicBezTo>
                    <a:pt x="427" y="22"/>
                    <a:pt x="427" y="22"/>
                    <a:pt x="427" y="22"/>
                  </a:cubicBezTo>
                  <a:moveTo>
                    <a:pt x="427" y="22"/>
                  </a:moveTo>
                  <a:cubicBezTo>
                    <a:pt x="427" y="22"/>
                    <a:pt x="427" y="22"/>
                    <a:pt x="427" y="22"/>
                  </a:cubicBezTo>
                  <a:cubicBezTo>
                    <a:pt x="427" y="22"/>
                    <a:pt x="427" y="22"/>
                    <a:pt x="427" y="22"/>
                  </a:cubicBezTo>
                  <a:moveTo>
                    <a:pt x="427" y="22"/>
                  </a:moveTo>
                  <a:cubicBezTo>
                    <a:pt x="427" y="22"/>
                    <a:pt x="427" y="22"/>
                    <a:pt x="427" y="22"/>
                  </a:cubicBezTo>
                  <a:cubicBezTo>
                    <a:pt x="427" y="22"/>
                    <a:pt x="427" y="22"/>
                    <a:pt x="427" y="22"/>
                  </a:cubicBezTo>
                  <a:moveTo>
                    <a:pt x="427" y="22"/>
                  </a:moveTo>
                  <a:cubicBezTo>
                    <a:pt x="427" y="22"/>
                    <a:pt x="427" y="22"/>
                    <a:pt x="427" y="22"/>
                  </a:cubicBezTo>
                  <a:cubicBezTo>
                    <a:pt x="427" y="22"/>
                    <a:pt x="427" y="22"/>
                    <a:pt x="427" y="22"/>
                  </a:cubicBezTo>
                  <a:moveTo>
                    <a:pt x="427" y="22"/>
                  </a:moveTo>
                  <a:cubicBezTo>
                    <a:pt x="427" y="22"/>
                    <a:pt x="427" y="22"/>
                    <a:pt x="427" y="22"/>
                  </a:cubicBezTo>
                  <a:cubicBezTo>
                    <a:pt x="427" y="22"/>
                    <a:pt x="427" y="22"/>
                    <a:pt x="427" y="22"/>
                  </a:cubicBezTo>
                  <a:moveTo>
                    <a:pt x="428" y="22"/>
                  </a:moveTo>
                  <a:cubicBezTo>
                    <a:pt x="428" y="22"/>
                    <a:pt x="428" y="22"/>
                    <a:pt x="428" y="22"/>
                  </a:cubicBezTo>
                  <a:cubicBezTo>
                    <a:pt x="428" y="22"/>
                    <a:pt x="428" y="22"/>
                    <a:pt x="428" y="22"/>
                  </a:cubicBezTo>
                  <a:moveTo>
                    <a:pt x="428" y="22"/>
                  </a:moveTo>
                  <a:cubicBezTo>
                    <a:pt x="428" y="22"/>
                    <a:pt x="428" y="22"/>
                    <a:pt x="428" y="22"/>
                  </a:cubicBezTo>
                  <a:cubicBezTo>
                    <a:pt x="428" y="22"/>
                    <a:pt x="428" y="22"/>
                    <a:pt x="428" y="22"/>
                  </a:cubicBezTo>
                  <a:moveTo>
                    <a:pt x="428" y="22"/>
                  </a:moveTo>
                  <a:cubicBezTo>
                    <a:pt x="428" y="22"/>
                    <a:pt x="428" y="22"/>
                    <a:pt x="428" y="22"/>
                  </a:cubicBezTo>
                  <a:cubicBezTo>
                    <a:pt x="428" y="22"/>
                    <a:pt x="428" y="22"/>
                    <a:pt x="428" y="22"/>
                  </a:cubicBezTo>
                  <a:moveTo>
                    <a:pt x="428" y="22"/>
                  </a:moveTo>
                  <a:cubicBezTo>
                    <a:pt x="428" y="22"/>
                    <a:pt x="428" y="22"/>
                    <a:pt x="428" y="22"/>
                  </a:cubicBezTo>
                  <a:cubicBezTo>
                    <a:pt x="428" y="22"/>
                    <a:pt x="428" y="22"/>
                    <a:pt x="428" y="22"/>
                  </a:cubicBezTo>
                  <a:moveTo>
                    <a:pt x="429" y="22"/>
                  </a:moveTo>
                  <a:cubicBezTo>
                    <a:pt x="429" y="22"/>
                    <a:pt x="429" y="22"/>
                    <a:pt x="429" y="22"/>
                  </a:cubicBezTo>
                  <a:cubicBezTo>
                    <a:pt x="429" y="22"/>
                    <a:pt x="429" y="22"/>
                    <a:pt x="429" y="22"/>
                  </a:cubicBezTo>
                  <a:moveTo>
                    <a:pt x="429" y="22"/>
                  </a:moveTo>
                  <a:cubicBezTo>
                    <a:pt x="429" y="22"/>
                    <a:pt x="429" y="22"/>
                    <a:pt x="429" y="22"/>
                  </a:cubicBezTo>
                  <a:cubicBezTo>
                    <a:pt x="429" y="22"/>
                    <a:pt x="429" y="22"/>
                    <a:pt x="429" y="22"/>
                  </a:cubicBezTo>
                  <a:moveTo>
                    <a:pt x="429" y="22"/>
                  </a:moveTo>
                  <a:cubicBezTo>
                    <a:pt x="429" y="22"/>
                    <a:pt x="429" y="22"/>
                    <a:pt x="429" y="22"/>
                  </a:cubicBezTo>
                  <a:cubicBezTo>
                    <a:pt x="429" y="22"/>
                    <a:pt x="429" y="22"/>
                    <a:pt x="429" y="22"/>
                  </a:cubicBezTo>
                  <a:moveTo>
                    <a:pt x="429" y="22"/>
                  </a:moveTo>
                  <a:cubicBezTo>
                    <a:pt x="429" y="22"/>
                    <a:pt x="429" y="22"/>
                    <a:pt x="429" y="22"/>
                  </a:cubicBezTo>
                  <a:cubicBezTo>
                    <a:pt x="429" y="22"/>
                    <a:pt x="429" y="22"/>
                    <a:pt x="429" y="22"/>
                  </a:cubicBezTo>
                  <a:moveTo>
                    <a:pt x="430" y="22"/>
                  </a:moveTo>
                  <a:cubicBezTo>
                    <a:pt x="430" y="22"/>
                    <a:pt x="429" y="22"/>
                    <a:pt x="429" y="22"/>
                  </a:cubicBezTo>
                  <a:cubicBezTo>
                    <a:pt x="429" y="22"/>
                    <a:pt x="430" y="22"/>
                    <a:pt x="430" y="22"/>
                  </a:cubicBezTo>
                  <a:moveTo>
                    <a:pt x="430" y="22"/>
                  </a:moveTo>
                  <a:cubicBezTo>
                    <a:pt x="430" y="22"/>
                    <a:pt x="430" y="22"/>
                    <a:pt x="430" y="22"/>
                  </a:cubicBezTo>
                  <a:cubicBezTo>
                    <a:pt x="430" y="22"/>
                    <a:pt x="430" y="22"/>
                    <a:pt x="430" y="22"/>
                  </a:cubicBezTo>
                  <a:moveTo>
                    <a:pt x="430" y="22"/>
                  </a:moveTo>
                  <a:cubicBezTo>
                    <a:pt x="430" y="22"/>
                    <a:pt x="430" y="22"/>
                    <a:pt x="430" y="22"/>
                  </a:cubicBezTo>
                  <a:cubicBezTo>
                    <a:pt x="430" y="22"/>
                    <a:pt x="430" y="22"/>
                    <a:pt x="430" y="22"/>
                  </a:cubicBezTo>
                  <a:moveTo>
                    <a:pt x="178" y="0"/>
                  </a:moveTo>
                  <a:cubicBezTo>
                    <a:pt x="178" y="0"/>
                    <a:pt x="178" y="0"/>
                    <a:pt x="178" y="0"/>
                  </a:cubicBezTo>
                  <a:cubicBezTo>
                    <a:pt x="178" y="0"/>
                    <a:pt x="178" y="0"/>
                    <a:pt x="178" y="0"/>
                  </a:cubicBezTo>
                  <a:moveTo>
                    <a:pt x="179" y="0"/>
                  </a:moveTo>
                  <a:cubicBezTo>
                    <a:pt x="179" y="0"/>
                    <a:pt x="179" y="0"/>
                    <a:pt x="179" y="0"/>
                  </a:cubicBezTo>
                  <a:cubicBezTo>
                    <a:pt x="179" y="0"/>
                    <a:pt x="179" y="0"/>
                    <a:pt x="179" y="0"/>
                  </a:cubicBezTo>
                  <a:moveTo>
                    <a:pt x="179" y="0"/>
                  </a:moveTo>
                  <a:cubicBezTo>
                    <a:pt x="179" y="0"/>
                    <a:pt x="179" y="0"/>
                    <a:pt x="179" y="0"/>
                  </a:cubicBezTo>
                  <a:cubicBezTo>
                    <a:pt x="179" y="0"/>
                    <a:pt x="179" y="0"/>
                    <a:pt x="179" y="0"/>
                  </a:cubicBezTo>
                  <a:moveTo>
                    <a:pt x="179" y="0"/>
                  </a:moveTo>
                  <a:cubicBezTo>
                    <a:pt x="179" y="0"/>
                    <a:pt x="179" y="0"/>
                    <a:pt x="179" y="0"/>
                  </a:cubicBezTo>
                  <a:cubicBezTo>
                    <a:pt x="179" y="0"/>
                    <a:pt x="179" y="0"/>
                    <a:pt x="179" y="0"/>
                  </a:cubicBezTo>
                  <a:moveTo>
                    <a:pt x="179" y="0"/>
                  </a:moveTo>
                  <a:cubicBezTo>
                    <a:pt x="179" y="0"/>
                    <a:pt x="179" y="0"/>
                    <a:pt x="179" y="0"/>
                  </a:cubicBezTo>
                  <a:cubicBezTo>
                    <a:pt x="179" y="0"/>
                    <a:pt x="179" y="0"/>
                    <a:pt x="179" y="0"/>
                  </a:cubicBezTo>
                  <a:moveTo>
                    <a:pt x="180" y="0"/>
                  </a:moveTo>
                  <a:cubicBezTo>
                    <a:pt x="180" y="0"/>
                    <a:pt x="180" y="0"/>
                    <a:pt x="180" y="0"/>
                  </a:cubicBezTo>
                  <a:cubicBezTo>
                    <a:pt x="180" y="0"/>
                    <a:pt x="180" y="0"/>
                    <a:pt x="180" y="0"/>
                  </a:cubicBezTo>
                  <a:moveTo>
                    <a:pt x="180" y="0"/>
                  </a:moveTo>
                  <a:cubicBezTo>
                    <a:pt x="180" y="0"/>
                    <a:pt x="180" y="0"/>
                    <a:pt x="180" y="0"/>
                  </a:cubicBezTo>
                  <a:cubicBezTo>
                    <a:pt x="180" y="0"/>
                    <a:pt x="180" y="0"/>
                    <a:pt x="180" y="0"/>
                  </a:cubicBezTo>
                  <a:moveTo>
                    <a:pt x="180" y="0"/>
                  </a:moveTo>
                  <a:cubicBezTo>
                    <a:pt x="180" y="0"/>
                    <a:pt x="180" y="0"/>
                    <a:pt x="180" y="0"/>
                  </a:cubicBezTo>
                  <a:cubicBezTo>
                    <a:pt x="180" y="0"/>
                    <a:pt x="180" y="0"/>
                    <a:pt x="18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6" name="Freeform 77">
              <a:extLst>
                <a:ext uri="{FF2B5EF4-FFF2-40B4-BE49-F238E27FC236}">
                  <a16:creationId xmlns:a16="http://schemas.microsoft.com/office/drawing/2014/main" id="{AEB59D87-A419-7848-88A7-A9B0B966116C}"/>
                </a:ext>
              </a:extLst>
            </p:cNvPr>
            <p:cNvSpPr>
              <a:spLocks/>
            </p:cNvSpPr>
            <p:nvPr/>
          </p:nvSpPr>
          <p:spPr bwMode="auto">
            <a:xfrm>
              <a:off x="5929545" y="2945946"/>
              <a:ext cx="1003246" cy="514878"/>
            </a:xfrm>
            <a:custGeom>
              <a:avLst/>
              <a:gdLst>
                <a:gd name="T0" fmla="*/ 655645359 w 362"/>
                <a:gd name="T1" fmla="*/ 0 h 198"/>
                <a:gd name="T2" fmla="*/ 0 w 362"/>
                <a:gd name="T3" fmla="*/ 720968336 h 198"/>
                <a:gd name="T4" fmla="*/ 1311288814 w 362"/>
                <a:gd name="T5" fmla="*/ 720968336 h 198"/>
                <a:gd name="T6" fmla="*/ 655645359 w 362"/>
                <a:gd name="T7" fmla="*/ 0 h 1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198">
                  <a:moveTo>
                    <a:pt x="181" y="0"/>
                  </a:moveTo>
                  <a:cubicBezTo>
                    <a:pt x="81" y="0"/>
                    <a:pt x="0" y="87"/>
                    <a:pt x="0" y="198"/>
                  </a:cubicBezTo>
                  <a:cubicBezTo>
                    <a:pt x="362" y="198"/>
                    <a:pt x="362" y="198"/>
                    <a:pt x="362" y="198"/>
                  </a:cubicBezTo>
                  <a:cubicBezTo>
                    <a:pt x="362" y="87"/>
                    <a:pt x="281" y="0"/>
                    <a:pt x="181" y="0"/>
                  </a:cubicBezTo>
                </a:path>
              </a:pathLst>
            </a:custGeom>
            <a:solidFill>
              <a:srgbClr val="EDBF8B"/>
            </a:solidFill>
            <a:ln>
              <a:noFill/>
            </a:ln>
          </p:spPr>
          <p:txBody>
            <a:bodyPr/>
            <a:lstStyle/>
            <a:p>
              <a:endParaRPr lang="en-US" sz="1350"/>
            </a:p>
          </p:txBody>
        </p:sp>
        <p:sp>
          <p:nvSpPr>
            <p:cNvPr id="17" name="Freeform 78">
              <a:extLst>
                <a:ext uri="{FF2B5EF4-FFF2-40B4-BE49-F238E27FC236}">
                  <a16:creationId xmlns:a16="http://schemas.microsoft.com/office/drawing/2014/main" id="{F8E8BD2D-7932-2949-AE64-2322D7F5102E}"/>
                </a:ext>
              </a:extLst>
            </p:cNvPr>
            <p:cNvSpPr>
              <a:spLocks/>
            </p:cNvSpPr>
            <p:nvPr/>
          </p:nvSpPr>
          <p:spPr bwMode="auto">
            <a:xfrm>
              <a:off x="5929545" y="2963252"/>
              <a:ext cx="1003246" cy="497571"/>
            </a:xfrm>
            <a:custGeom>
              <a:avLst/>
              <a:gdLst>
                <a:gd name="T0" fmla="*/ 844005794 w 362"/>
                <a:gd name="T1" fmla="*/ 7232137 h 192"/>
                <a:gd name="T2" fmla="*/ 666510989 w 362"/>
                <a:gd name="T3" fmla="*/ 141040941 h 192"/>
                <a:gd name="T4" fmla="*/ 489016184 w 362"/>
                <a:gd name="T5" fmla="*/ 0 h 192"/>
                <a:gd name="T6" fmla="*/ 0 w 362"/>
                <a:gd name="T7" fmla="*/ 694355550 h 192"/>
                <a:gd name="T8" fmla="*/ 1311288814 w 362"/>
                <a:gd name="T9" fmla="*/ 694355550 h 192"/>
                <a:gd name="T10" fmla="*/ 844005794 w 362"/>
                <a:gd name="T11" fmla="*/ 7232137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 h="192">
                  <a:moveTo>
                    <a:pt x="233" y="2"/>
                  </a:moveTo>
                  <a:cubicBezTo>
                    <a:pt x="227" y="23"/>
                    <a:pt x="208" y="39"/>
                    <a:pt x="184" y="39"/>
                  </a:cubicBezTo>
                  <a:cubicBezTo>
                    <a:pt x="160" y="39"/>
                    <a:pt x="140" y="23"/>
                    <a:pt x="135" y="0"/>
                  </a:cubicBezTo>
                  <a:cubicBezTo>
                    <a:pt x="58" y="22"/>
                    <a:pt x="0" y="98"/>
                    <a:pt x="0" y="192"/>
                  </a:cubicBezTo>
                  <a:cubicBezTo>
                    <a:pt x="362" y="192"/>
                    <a:pt x="362" y="192"/>
                    <a:pt x="362" y="192"/>
                  </a:cubicBezTo>
                  <a:cubicBezTo>
                    <a:pt x="362" y="100"/>
                    <a:pt x="307" y="26"/>
                    <a:pt x="233" y="2"/>
                  </a:cubicBezTo>
                </a:path>
              </a:pathLst>
            </a:custGeom>
            <a:solidFill>
              <a:srgbClr val="2FB2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8" name="Freeform 79">
              <a:extLst>
                <a:ext uri="{FF2B5EF4-FFF2-40B4-BE49-F238E27FC236}">
                  <a16:creationId xmlns:a16="http://schemas.microsoft.com/office/drawing/2014/main" id="{E7D2CE0F-BE42-ED42-8AAF-E85D82497461}"/>
                </a:ext>
              </a:extLst>
            </p:cNvPr>
            <p:cNvSpPr>
              <a:spLocks/>
            </p:cNvSpPr>
            <p:nvPr/>
          </p:nvSpPr>
          <p:spPr bwMode="auto">
            <a:xfrm>
              <a:off x="6440414" y="2965415"/>
              <a:ext cx="492377" cy="510551"/>
            </a:xfrm>
            <a:custGeom>
              <a:avLst/>
              <a:gdLst>
                <a:gd name="T0" fmla="*/ 176825278 w 178"/>
                <a:gd name="T1" fmla="*/ 0 h 197"/>
                <a:gd name="T2" fmla="*/ 0 w 178"/>
                <a:gd name="T3" fmla="*/ 712500622 h 197"/>
                <a:gd name="T4" fmla="*/ 642344422 w 178"/>
                <a:gd name="T5" fmla="*/ 712500622 h 197"/>
                <a:gd name="T6" fmla="*/ 642344422 w 178"/>
                <a:gd name="T7" fmla="*/ 564213391 h 197"/>
                <a:gd name="T8" fmla="*/ 176825278 w 178"/>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197">
                  <a:moveTo>
                    <a:pt x="49" y="0"/>
                  </a:moveTo>
                  <a:cubicBezTo>
                    <a:pt x="0" y="197"/>
                    <a:pt x="0" y="197"/>
                    <a:pt x="0" y="197"/>
                  </a:cubicBezTo>
                  <a:cubicBezTo>
                    <a:pt x="178" y="197"/>
                    <a:pt x="178" y="197"/>
                    <a:pt x="178" y="197"/>
                  </a:cubicBezTo>
                  <a:cubicBezTo>
                    <a:pt x="178" y="156"/>
                    <a:pt x="178" y="156"/>
                    <a:pt x="178" y="156"/>
                  </a:cubicBezTo>
                  <a:cubicBezTo>
                    <a:pt x="178" y="79"/>
                    <a:pt x="123" y="15"/>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9" name="Freeform 80">
              <a:extLst>
                <a:ext uri="{FF2B5EF4-FFF2-40B4-BE49-F238E27FC236}">
                  <a16:creationId xmlns:a16="http://schemas.microsoft.com/office/drawing/2014/main" id="{0889A715-FE4B-D248-87D1-710976FCB493}"/>
                </a:ext>
              </a:extLst>
            </p:cNvPr>
            <p:cNvSpPr>
              <a:spLocks/>
            </p:cNvSpPr>
            <p:nvPr/>
          </p:nvSpPr>
          <p:spPr bwMode="auto">
            <a:xfrm>
              <a:off x="5934168" y="2967579"/>
              <a:ext cx="506247" cy="508389"/>
            </a:xfrm>
            <a:custGeom>
              <a:avLst/>
              <a:gdLst>
                <a:gd name="T0" fmla="*/ 0 w 183"/>
                <a:gd name="T1" fmla="*/ 561543564 h 196"/>
                <a:gd name="T2" fmla="*/ 0 w 183"/>
                <a:gd name="T3" fmla="*/ 710081643 h 196"/>
                <a:gd name="T4" fmla="*/ 660489407 w 183"/>
                <a:gd name="T5" fmla="*/ 710081643 h 196"/>
                <a:gd name="T6" fmla="*/ 458371818 w 183"/>
                <a:gd name="T7" fmla="*/ 0 h 196"/>
                <a:gd name="T8" fmla="*/ 0 w 183"/>
                <a:gd name="T9" fmla="*/ 561543564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96">
                  <a:moveTo>
                    <a:pt x="0" y="155"/>
                  </a:moveTo>
                  <a:cubicBezTo>
                    <a:pt x="0" y="196"/>
                    <a:pt x="0" y="196"/>
                    <a:pt x="0" y="196"/>
                  </a:cubicBezTo>
                  <a:cubicBezTo>
                    <a:pt x="183" y="196"/>
                    <a:pt x="183" y="196"/>
                    <a:pt x="183" y="196"/>
                  </a:cubicBezTo>
                  <a:cubicBezTo>
                    <a:pt x="127" y="0"/>
                    <a:pt x="127" y="0"/>
                    <a:pt x="127" y="0"/>
                  </a:cubicBezTo>
                  <a:cubicBezTo>
                    <a:pt x="54" y="15"/>
                    <a:pt x="0" y="79"/>
                    <a:pt x="0" y="1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0" name="Freeform 82">
              <a:extLst>
                <a:ext uri="{FF2B5EF4-FFF2-40B4-BE49-F238E27FC236}">
                  <a16:creationId xmlns:a16="http://schemas.microsoft.com/office/drawing/2014/main" id="{FBFAC695-4210-E744-B643-BCEDC6F361C3}"/>
                </a:ext>
              </a:extLst>
            </p:cNvPr>
            <p:cNvSpPr>
              <a:spLocks/>
            </p:cNvSpPr>
            <p:nvPr/>
          </p:nvSpPr>
          <p:spPr bwMode="auto">
            <a:xfrm>
              <a:off x="6334079" y="2796673"/>
              <a:ext cx="194177" cy="209846"/>
            </a:xfrm>
            <a:custGeom>
              <a:avLst/>
              <a:gdLst>
                <a:gd name="T0" fmla="*/ 211693125 w 84"/>
                <a:gd name="T1" fmla="*/ 211693812 h 97"/>
                <a:gd name="T2" fmla="*/ 103327200 w 84"/>
                <a:gd name="T3" fmla="*/ 244456744 h 97"/>
                <a:gd name="T4" fmla="*/ 0 w 84"/>
                <a:gd name="T5" fmla="*/ 211693812 h 97"/>
                <a:gd name="T6" fmla="*/ 0 w 84"/>
                <a:gd name="T7" fmla="*/ 0 h 97"/>
                <a:gd name="T8" fmla="*/ 211693125 w 84"/>
                <a:gd name="T9" fmla="*/ 0 h 97"/>
                <a:gd name="T10" fmla="*/ 211693125 w 84"/>
                <a:gd name="T11" fmla="*/ 21169381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7">
                  <a:moveTo>
                    <a:pt x="84" y="84"/>
                  </a:moveTo>
                  <a:lnTo>
                    <a:pt x="41" y="97"/>
                  </a:lnTo>
                  <a:lnTo>
                    <a:pt x="0" y="84"/>
                  </a:lnTo>
                  <a:lnTo>
                    <a:pt x="0" y="0"/>
                  </a:lnTo>
                  <a:lnTo>
                    <a:pt x="84" y="0"/>
                  </a:lnTo>
                  <a:lnTo>
                    <a:pt x="84"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1" name="Freeform 83">
              <a:extLst>
                <a:ext uri="{FF2B5EF4-FFF2-40B4-BE49-F238E27FC236}">
                  <a16:creationId xmlns:a16="http://schemas.microsoft.com/office/drawing/2014/main" id="{502F08CF-CFFF-D645-8FCD-4212B5D81DD8}"/>
                </a:ext>
              </a:extLst>
            </p:cNvPr>
            <p:cNvSpPr>
              <a:spLocks/>
            </p:cNvSpPr>
            <p:nvPr/>
          </p:nvSpPr>
          <p:spPr bwMode="auto">
            <a:xfrm>
              <a:off x="6440414" y="2967579"/>
              <a:ext cx="293577" cy="508389"/>
            </a:xfrm>
            <a:custGeom>
              <a:avLst/>
              <a:gdLst>
                <a:gd name="T0" fmla="*/ 0 w 106"/>
                <a:gd name="T1" fmla="*/ 710081643 h 196"/>
                <a:gd name="T2" fmla="*/ 278558792 w 106"/>
                <a:gd name="T3" fmla="*/ 271715487 h 196"/>
                <a:gd name="T4" fmla="*/ 195353487 w 106"/>
                <a:gd name="T5" fmla="*/ 231862461 h 196"/>
                <a:gd name="T6" fmla="*/ 329205499 w 106"/>
                <a:gd name="T7" fmla="*/ 195635379 h 196"/>
                <a:gd name="T8" fmla="*/ 383469828 w 106"/>
                <a:gd name="T9" fmla="*/ 83326286 h 196"/>
                <a:gd name="T10" fmla="*/ 177263475 w 106"/>
                <a:gd name="T11" fmla="*/ 0 h 196"/>
                <a:gd name="T12" fmla="*/ 0 w 106"/>
                <a:gd name="T13" fmla="*/ 710081643 h 1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96">
                  <a:moveTo>
                    <a:pt x="0" y="196"/>
                  </a:moveTo>
                  <a:cubicBezTo>
                    <a:pt x="77" y="75"/>
                    <a:pt x="77" y="75"/>
                    <a:pt x="77" y="75"/>
                  </a:cubicBezTo>
                  <a:cubicBezTo>
                    <a:pt x="54" y="64"/>
                    <a:pt x="54" y="64"/>
                    <a:pt x="54" y="64"/>
                  </a:cubicBezTo>
                  <a:cubicBezTo>
                    <a:pt x="91" y="54"/>
                    <a:pt x="91" y="54"/>
                    <a:pt x="91" y="54"/>
                  </a:cubicBezTo>
                  <a:cubicBezTo>
                    <a:pt x="106" y="23"/>
                    <a:pt x="106" y="23"/>
                    <a:pt x="106" y="23"/>
                  </a:cubicBezTo>
                  <a:cubicBezTo>
                    <a:pt x="106" y="23"/>
                    <a:pt x="81" y="4"/>
                    <a:pt x="49" y="0"/>
                  </a:cubicBezTo>
                  <a:cubicBezTo>
                    <a:pt x="40" y="34"/>
                    <a:pt x="0" y="196"/>
                    <a:pt x="0" y="196"/>
                  </a:cubicBezTo>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2" name="Freeform 84">
              <a:extLst>
                <a:ext uri="{FF2B5EF4-FFF2-40B4-BE49-F238E27FC236}">
                  <a16:creationId xmlns:a16="http://schemas.microsoft.com/office/drawing/2014/main" id="{6F33E853-82CB-E246-88C8-E99E3D42A934}"/>
                </a:ext>
              </a:extLst>
            </p:cNvPr>
            <p:cNvSpPr>
              <a:spLocks/>
            </p:cNvSpPr>
            <p:nvPr/>
          </p:nvSpPr>
          <p:spPr bwMode="auto">
            <a:xfrm>
              <a:off x="6144526" y="2956762"/>
              <a:ext cx="295888" cy="519205"/>
            </a:xfrm>
            <a:custGeom>
              <a:avLst/>
              <a:gdLst>
                <a:gd name="T0" fmla="*/ 385890093 w 107"/>
                <a:gd name="T1" fmla="*/ 725805000 h 200"/>
                <a:gd name="T2" fmla="*/ 108193555 w 107"/>
                <a:gd name="T3" fmla="*/ 286692975 h 200"/>
                <a:gd name="T4" fmla="*/ 194749159 w 107"/>
                <a:gd name="T5" fmla="*/ 246773700 h 200"/>
                <a:gd name="T6" fmla="*/ 61309428 w 107"/>
                <a:gd name="T7" fmla="*/ 210483450 h 200"/>
                <a:gd name="T8" fmla="*/ 0 w 107"/>
                <a:gd name="T9" fmla="*/ 83467575 h 200"/>
                <a:gd name="T10" fmla="*/ 209174460 w 107"/>
                <a:gd name="T11" fmla="*/ 0 h 200"/>
                <a:gd name="T12" fmla="*/ 385890093 w 107"/>
                <a:gd name="T13" fmla="*/ 725805000 h 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 h="200">
                  <a:moveTo>
                    <a:pt x="107" y="200"/>
                  </a:moveTo>
                  <a:cubicBezTo>
                    <a:pt x="30" y="79"/>
                    <a:pt x="30" y="79"/>
                    <a:pt x="30" y="79"/>
                  </a:cubicBezTo>
                  <a:cubicBezTo>
                    <a:pt x="54" y="68"/>
                    <a:pt x="54" y="68"/>
                    <a:pt x="54" y="68"/>
                  </a:cubicBezTo>
                  <a:cubicBezTo>
                    <a:pt x="17" y="58"/>
                    <a:pt x="17" y="58"/>
                    <a:pt x="17" y="58"/>
                  </a:cubicBezTo>
                  <a:cubicBezTo>
                    <a:pt x="0" y="23"/>
                    <a:pt x="0" y="23"/>
                    <a:pt x="0" y="23"/>
                  </a:cubicBezTo>
                  <a:cubicBezTo>
                    <a:pt x="0" y="23"/>
                    <a:pt x="25" y="8"/>
                    <a:pt x="58" y="0"/>
                  </a:cubicBezTo>
                  <a:cubicBezTo>
                    <a:pt x="66" y="34"/>
                    <a:pt x="107" y="200"/>
                    <a:pt x="107" y="200"/>
                  </a:cubicBezTo>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3" name="Oval 85">
              <a:extLst>
                <a:ext uri="{FF2B5EF4-FFF2-40B4-BE49-F238E27FC236}">
                  <a16:creationId xmlns:a16="http://schemas.microsoft.com/office/drawing/2014/main" id="{B915DDAA-4B1C-6648-A3A2-9851C072AC58}"/>
                </a:ext>
              </a:extLst>
            </p:cNvPr>
            <p:cNvSpPr>
              <a:spLocks noChangeArrowheads="1"/>
            </p:cNvSpPr>
            <p:nvPr/>
          </p:nvSpPr>
          <p:spPr bwMode="auto">
            <a:xfrm>
              <a:off x="6012764" y="2000560"/>
              <a:ext cx="836810" cy="828565"/>
            </a:xfrm>
            <a:prstGeom prst="ellipse">
              <a:avLst/>
            </a:pr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24" name="Oval 86">
              <a:extLst>
                <a:ext uri="{FF2B5EF4-FFF2-40B4-BE49-F238E27FC236}">
                  <a16:creationId xmlns:a16="http://schemas.microsoft.com/office/drawing/2014/main" id="{0F19FA37-21AF-4C40-953C-E7CC98B9C948}"/>
                </a:ext>
              </a:extLst>
            </p:cNvPr>
            <p:cNvSpPr>
              <a:spLocks noChangeArrowheads="1"/>
            </p:cNvSpPr>
            <p:nvPr/>
          </p:nvSpPr>
          <p:spPr bwMode="auto">
            <a:xfrm>
              <a:off x="6121410" y="2113055"/>
              <a:ext cx="619516" cy="800440"/>
            </a:xfrm>
            <a:prstGeom prst="ellipse">
              <a:avLst/>
            </a:prstGeom>
            <a:solidFill>
              <a:srgbClr val="EDBF8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25" name="Freeform 87">
              <a:extLst>
                <a:ext uri="{FF2B5EF4-FFF2-40B4-BE49-F238E27FC236}">
                  <a16:creationId xmlns:a16="http://schemas.microsoft.com/office/drawing/2014/main" id="{40BBB63B-EFE4-A649-95DE-46F786F61408}"/>
                </a:ext>
              </a:extLst>
            </p:cNvPr>
            <p:cNvSpPr>
              <a:spLocks/>
            </p:cNvSpPr>
            <p:nvPr/>
          </p:nvSpPr>
          <p:spPr bwMode="auto">
            <a:xfrm>
              <a:off x="6599917" y="2394290"/>
              <a:ext cx="224228" cy="259602"/>
            </a:xfrm>
            <a:custGeom>
              <a:avLst/>
              <a:gdLst>
                <a:gd name="T0" fmla="*/ 122880523 w 81"/>
                <a:gd name="T1" fmla="*/ 355644450 h 100"/>
                <a:gd name="T2" fmla="*/ 14455861 w 81"/>
                <a:gd name="T3" fmla="*/ 166935150 h 100"/>
                <a:gd name="T4" fmla="*/ 169863973 w 81"/>
                <a:gd name="T5" fmla="*/ 7258050 h 100"/>
                <a:gd name="T6" fmla="*/ 278288634 w 81"/>
                <a:gd name="T7" fmla="*/ 195967350 h 100"/>
                <a:gd name="T8" fmla="*/ 122880523 w 81"/>
                <a:gd name="T9" fmla="*/ 35564445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00">
                  <a:moveTo>
                    <a:pt x="34" y="98"/>
                  </a:moveTo>
                  <a:cubicBezTo>
                    <a:pt x="14" y="96"/>
                    <a:pt x="0" y="73"/>
                    <a:pt x="4" y="46"/>
                  </a:cubicBezTo>
                  <a:cubicBezTo>
                    <a:pt x="7" y="20"/>
                    <a:pt x="26" y="0"/>
                    <a:pt x="47" y="2"/>
                  </a:cubicBezTo>
                  <a:cubicBezTo>
                    <a:pt x="67" y="4"/>
                    <a:pt x="81" y="28"/>
                    <a:pt x="77" y="54"/>
                  </a:cubicBezTo>
                  <a:cubicBezTo>
                    <a:pt x="74" y="81"/>
                    <a:pt x="55" y="100"/>
                    <a:pt x="34" y="98"/>
                  </a:cubicBezTo>
                </a:path>
              </a:pathLst>
            </a:custGeom>
            <a:solidFill>
              <a:srgbClr val="FEE1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6" name="Freeform 88">
              <a:extLst>
                <a:ext uri="{FF2B5EF4-FFF2-40B4-BE49-F238E27FC236}">
                  <a16:creationId xmlns:a16="http://schemas.microsoft.com/office/drawing/2014/main" id="{C753F709-2686-9D42-B82D-621557D792CD}"/>
                </a:ext>
              </a:extLst>
            </p:cNvPr>
            <p:cNvSpPr>
              <a:spLocks/>
            </p:cNvSpPr>
            <p:nvPr/>
          </p:nvSpPr>
          <p:spPr bwMode="auto">
            <a:xfrm>
              <a:off x="6040503" y="2394290"/>
              <a:ext cx="224228" cy="259602"/>
            </a:xfrm>
            <a:custGeom>
              <a:avLst/>
              <a:gdLst>
                <a:gd name="T0" fmla="*/ 14455861 w 81"/>
                <a:gd name="T1" fmla="*/ 195967350 h 100"/>
                <a:gd name="T2" fmla="*/ 122880523 w 81"/>
                <a:gd name="T3" fmla="*/ 7258050 h 100"/>
                <a:gd name="T4" fmla="*/ 278288634 w 81"/>
                <a:gd name="T5" fmla="*/ 166935150 h 100"/>
                <a:gd name="T6" fmla="*/ 169863973 w 81"/>
                <a:gd name="T7" fmla="*/ 355644450 h 100"/>
                <a:gd name="T8" fmla="*/ 14455861 w 81"/>
                <a:gd name="T9" fmla="*/ 19596735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00">
                  <a:moveTo>
                    <a:pt x="4" y="54"/>
                  </a:moveTo>
                  <a:cubicBezTo>
                    <a:pt x="0" y="28"/>
                    <a:pt x="14" y="4"/>
                    <a:pt x="34" y="2"/>
                  </a:cubicBezTo>
                  <a:cubicBezTo>
                    <a:pt x="55" y="0"/>
                    <a:pt x="74" y="20"/>
                    <a:pt x="77" y="46"/>
                  </a:cubicBezTo>
                  <a:cubicBezTo>
                    <a:pt x="81" y="73"/>
                    <a:pt x="67" y="96"/>
                    <a:pt x="47" y="98"/>
                  </a:cubicBezTo>
                  <a:cubicBezTo>
                    <a:pt x="26" y="100"/>
                    <a:pt x="7" y="81"/>
                    <a:pt x="4" y="54"/>
                  </a:cubicBezTo>
                  <a:close/>
                </a:path>
              </a:pathLst>
            </a:custGeom>
            <a:solidFill>
              <a:srgbClr val="EDB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7" name="Oval 89">
              <a:extLst>
                <a:ext uri="{FF2B5EF4-FFF2-40B4-BE49-F238E27FC236}">
                  <a16:creationId xmlns:a16="http://schemas.microsoft.com/office/drawing/2014/main" id="{118C1769-D3A9-9046-B793-CA835F2E153A}"/>
                </a:ext>
              </a:extLst>
            </p:cNvPr>
            <p:cNvSpPr>
              <a:spLocks noChangeArrowheads="1"/>
            </p:cNvSpPr>
            <p:nvPr/>
          </p:nvSpPr>
          <p:spPr bwMode="auto">
            <a:xfrm>
              <a:off x="6220810" y="1859943"/>
              <a:ext cx="420716" cy="395894"/>
            </a:xfrm>
            <a:prstGeom prst="ellipse">
              <a:avLst/>
            </a:pr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28" name="Freeform 90">
              <a:extLst>
                <a:ext uri="{FF2B5EF4-FFF2-40B4-BE49-F238E27FC236}">
                  <a16:creationId xmlns:a16="http://schemas.microsoft.com/office/drawing/2014/main" id="{9DA5F1A4-F083-3145-AC39-D28A7039E559}"/>
                </a:ext>
              </a:extLst>
            </p:cNvPr>
            <p:cNvSpPr>
              <a:spLocks/>
            </p:cNvSpPr>
            <p:nvPr/>
          </p:nvSpPr>
          <p:spPr bwMode="auto">
            <a:xfrm>
              <a:off x="6095981" y="2071952"/>
              <a:ext cx="672684" cy="378588"/>
            </a:xfrm>
            <a:custGeom>
              <a:avLst/>
              <a:gdLst>
                <a:gd name="T0" fmla="*/ 878229685 w 243"/>
                <a:gd name="T1" fmla="*/ 528630568 h 146"/>
                <a:gd name="T2" fmla="*/ 878229685 w 243"/>
                <a:gd name="T3" fmla="*/ 525009485 h 146"/>
                <a:gd name="T4" fmla="*/ 462607467 w 243"/>
                <a:gd name="T5" fmla="*/ 0 h 146"/>
                <a:gd name="T6" fmla="*/ 0 w 243"/>
                <a:gd name="T7" fmla="*/ 525009485 h 146"/>
                <a:gd name="T8" fmla="*/ 0 w 243"/>
                <a:gd name="T9" fmla="*/ 528630568 h 146"/>
                <a:gd name="T10" fmla="*/ 878229685 w 243"/>
                <a:gd name="T11" fmla="*/ 528630568 h 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 h="146">
                  <a:moveTo>
                    <a:pt x="243" y="146"/>
                  </a:moveTo>
                  <a:cubicBezTo>
                    <a:pt x="243" y="145"/>
                    <a:pt x="243" y="145"/>
                    <a:pt x="243" y="145"/>
                  </a:cubicBezTo>
                  <a:cubicBezTo>
                    <a:pt x="243" y="74"/>
                    <a:pt x="195" y="0"/>
                    <a:pt x="128" y="0"/>
                  </a:cubicBezTo>
                  <a:cubicBezTo>
                    <a:pt x="61" y="0"/>
                    <a:pt x="0" y="74"/>
                    <a:pt x="0" y="145"/>
                  </a:cubicBezTo>
                  <a:cubicBezTo>
                    <a:pt x="0" y="146"/>
                    <a:pt x="0" y="146"/>
                    <a:pt x="0" y="146"/>
                  </a:cubicBezTo>
                  <a:cubicBezTo>
                    <a:pt x="243" y="146"/>
                    <a:pt x="243" y="146"/>
                    <a:pt x="243" y="146"/>
                  </a:cubicBezTo>
                </a:path>
              </a:pathLst>
            </a:cu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9" name="Freeform 91">
              <a:extLst>
                <a:ext uri="{FF2B5EF4-FFF2-40B4-BE49-F238E27FC236}">
                  <a16:creationId xmlns:a16="http://schemas.microsoft.com/office/drawing/2014/main" id="{67599D0F-0518-4041-A46E-13857493F369}"/>
                </a:ext>
              </a:extLst>
            </p:cNvPr>
            <p:cNvSpPr>
              <a:spLocks/>
            </p:cNvSpPr>
            <p:nvPr/>
          </p:nvSpPr>
          <p:spPr bwMode="auto">
            <a:xfrm>
              <a:off x="6165331" y="1950804"/>
              <a:ext cx="545545" cy="320176"/>
            </a:xfrm>
            <a:custGeom>
              <a:avLst/>
              <a:gdLst>
                <a:gd name="T0" fmla="*/ 32550809 w 197"/>
                <a:gd name="T1" fmla="*/ 448792703 h 123"/>
                <a:gd name="T2" fmla="*/ 372525715 w 197"/>
                <a:gd name="T3" fmla="*/ 321086872 h 123"/>
                <a:gd name="T4" fmla="*/ 690799448 w 197"/>
                <a:gd name="T5" fmla="*/ 430548740 h 123"/>
                <a:gd name="T6" fmla="*/ 712500622 w 197"/>
                <a:gd name="T7" fmla="*/ 127705831 h 123"/>
                <a:gd name="T8" fmla="*/ 372525715 w 197"/>
                <a:gd name="T9" fmla="*/ 0 h 123"/>
                <a:gd name="T10" fmla="*/ 0 w 197"/>
                <a:gd name="T11" fmla="*/ 156895026 h 123"/>
                <a:gd name="T12" fmla="*/ 32550809 w 197"/>
                <a:gd name="T13" fmla="*/ 448792703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7" h="123">
                  <a:moveTo>
                    <a:pt x="9" y="123"/>
                  </a:moveTo>
                  <a:cubicBezTo>
                    <a:pt x="34" y="101"/>
                    <a:pt x="67" y="88"/>
                    <a:pt x="103" y="88"/>
                  </a:cubicBezTo>
                  <a:cubicBezTo>
                    <a:pt x="136" y="88"/>
                    <a:pt x="167" y="99"/>
                    <a:pt x="191" y="118"/>
                  </a:cubicBezTo>
                  <a:cubicBezTo>
                    <a:pt x="197" y="35"/>
                    <a:pt x="197" y="35"/>
                    <a:pt x="197" y="35"/>
                  </a:cubicBezTo>
                  <a:cubicBezTo>
                    <a:pt x="172" y="13"/>
                    <a:pt x="139" y="0"/>
                    <a:pt x="103" y="0"/>
                  </a:cubicBezTo>
                  <a:cubicBezTo>
                    <a:pt x="62" y="0"/>
                    <a:pt x="26" y="17"/>
                    <a:pt x="0" y="43"/>
                  </a:cubicBezTo>
                  <a:cubicBezTo>
                    <a:pt x="9" y="123"/>
                    <a:pt x="9" y="123"/>
                    <a:pt x="9" y="123"/>
                  </a:cubicBezTo>
                </a:path>
              </a:pathLst>
            </a:custGeom>
            <a:solidFill>
              <a:srgbClr val="FAFA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0" name="Rectangle 92">
              <a:extLst>
                <a:ext uri="{FF2B5EF4-FFF2-40B4-BE49-F238E27FC236}">
                  <a16:creationId xmlns:a16="http://schemas.microsoft.com/office/drawing/2014/main" id="{8798AA54-C5FF-534C-BD13-5B8E807B4ACB}"/>
                </a:ext>
              </a:extLst>
            </p:cNvPr>
            <p:cNvSpPr>
              <a:spLocks noChangeArrowheads="1"/>
            </p:cNvSpPr>
            <p:nvPr/>
          </p:nvSpPr>
          <p:spPr bwMode="auto">
            <a:xfrm>
              <a:off x="6412674" y="1983254"/>
              <a:ext cx="39299" cy="151434"/>
            </a:xfrm>
            <a:prstGeom prst="rect">
              <a:avLst/>
            </a:prstGeom>
            <a:solidFill>
              <a:srgbClr val="D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31" name="Rectangle 93">
              <a:extLst>
                <a:ext uri="{FF2B5EF4-FFF2-40B4-BE49-F238E27FC236}">
                  <a16:creationId xmlns:a16="http://schemas.microsoft.com/office/drawing/2014/main" id="{993C04C5-7D88-E445-AB72-1BF3D30A0FE4}"/>
                </a:ext>
              </a:extLst>
            </p:cNvPr>
            <p:cNvSpPr>
              <a:spLocks noChangeArrowheads="1"/>
            </p:cNvSpPr>
            <p:nvPr/>
          </p:nvSpPr>
          <p:spPr bwMode="auto">
            <a:xfrm>
              <a:off x="6412674" y="1983254"/>
              <a:ext cx="39299" cy="15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32" name="Rectangle 94">
              <a:extLst>
                <a:ext uri="{FF2B5EF4-FFF2-40B4-BE49-F238E27FC236}">
                  <a16:creationId xmlns:a16="http://schemas.microsoft.com/office/drawing/2014/main" id="{4CFBF83B-4AA9-3B47-90C4-D662914518C3}"/>
                </a:ext>
              </a:extLst>
            </p:cNvPr>
            <p:cNvSpPr>
              <a:spLocks noChangeArrowheads="1"/>
            </p:cNvSpPr>
            <p:nvPr/>
          </p:nvSpPr>
          <p:spPr bwMode="auto">
            <a:xfrm>
              <a:off x="6352572" y="2039500"/>
              <a:ext cx="159503" cy="36778"/>
            </a:xfrm>
            <a:prstGeom prst="rect">
              <a:avLst/>
            </a:prstGeom>
            <a:solidFill>
              <a:srgbClr val="D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33" name="Rectangle 95">
              <a:extLst>
                <a:ext uri="{FF2B5EF4-FFF2-40B4-BE49-F238E27FC236}">
                  <a16:creationId xmlns:a16="http://schemas.microsoft.com/office/drawing/2014/main" id="{B1CC589A-A8D4-9442-84E9-C7ED1F0BAC9C}"/>
                </a:ext>
              </a:extLst>
            </p:cNvPr>
            <p:cNvSpPr>
              <a:spLocks noChangeArrowheads="1"/>
            </p:cNvSpPr>
            <p:nvPr/>
          </p:nvSpPr>
          <p:spPr bwMode="auto">
            <a:xfrm>
              <a:off x="6352572" y="2039500"/>
              <a:ext cx="159503" cy="3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34" name="Freeform 96">
              <a:extLst>
                <a:ext uri="{FF2B5EF4-FFF2-40B4-BE49-F238E27FC236}">
                  <a16:creationId xmlns:a16="http://schemas.microsoft.com/office/drawing/2014/main" id="{D4FD911B-1B3F-0540-B05B-20F80667B905}"/>
                </a:ext>
              </a:extLst>
            </p:cNvPr>
            <p:cNvSpPr>
              <a:spLocks noEditPoints="1"/>
            </p:cNvSpPr>
            <p:nvPr/>
          </p:nvSpPr>
          <p:spPr bwMode="auto">
            <a:xfrm>
              <a:off x="6708562" y="2043827"/>
              <a:ext cx="2312" cy="0"/>
            </a:xfrm>
            <a:custGeom>
              <a:avLst/>
              <a:gdLst>
                <a:gd name="T0" fmla="*/ 2521744 w 1"/>
                <a:gd name="T1" fmla="*/ 2521744 w 1"/>
                <a:gd name="T2" fmla="*/ 2521744 w 1"/>
                <a:gd name="T3" fmla="*/ 0 w 1"/>
                <a:gd name="T4" fmla="*/ 0 w 1"/>
                <a:gd name="T5" fmla="*/ 0 w 1"/>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5" name="Freeform 97">
              <a:extLst>
                <a:ext uri="{FF2B5EF4-FFF2-40B4-BE49-F238E27FC236}">
                  <a16:creationId xmlns:a16="http://schemas.microsoft.com/office/drawing/2014/main" id="{0A0027AC-D52C-0F40-89B7-7A8468D4260B}"/>
                </a:ext>
              </a:extLst>
            </p:cNvPr>
            <p:cNvSpPr>
              <a:spLocks/>
            </p:cNvSpPr>
            <p:nvPr/>
          </p:nvSpPr>
          <p:spPr bwMode="auto">
            <a:xfrm>
              <a:off x="6706252" y="2043827"/>
              <a:ext cx="4623" cy="58411"/>
            </a:xfrm>
            <a:custGeom>
              <a:avLst/>
              <a:gdLst>
                <a:gd name="T0" fmla="*/ 5040313 w 2"/>
                <a:gd name="T1" fmla="*/ 0 h 27"/>
                <a:gd name="T2" fmla="*/ 0 w 2"/>
                <a:gd name="T3" fmla="*/ 68045806 h 27"/>
                <a:gd name="T4" fmla="*/ 0 w 2"/>
                <a:gd name="T5" fmla="*/ 68045806 h 27"/>
                <a:gd name="T6" fmla="*/ 5040313 w 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7">
                  <a:moveTo>
                    <a:pt x="2" y="0"/>
                  </a:moveTo>
                  <a:lnTo>
                    <a:pt x="0" y="27"/>
                  </a:lnTo>
                  <a:lnTo>
                    <a:pt x="2" y="0"/>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 name="Freeform 98">
              <a:extLst>
                <a:ext uri="{FF2B5EF4-FFF2-40B4-BE49-F238E27FC236}">
                  <a16:creationId xmlns:a16="http://schemas.microsoft.com/office/drawing/2014/main" id="{08255B9C-0369-0B43-9A45-16246B0E1003}"/>
                </a:ext>
              </a:extLst>
            </p:cNvPr>
            <p:cNvSpPr>
              <a:spLocks/>
            </p:cNvSpPr>
            <p:nvPr/>
          </p:nvSpPr>
          <p:spPr bwMode="auto">
            <a:xfrm>
              <a:off x="6706252" y="2043827"/>
              <a:ext cx="4623" cy="58411"/>
            </a:xfrm>
            <a:custGeom>
              <a:avLst/>
              <a:gdLst>
                <a:gd name="T0" fmla="*/ 5040313 w 2"/>
                <a:gd name="T1" fmla="*/ 0 h 27"/>
                <a:gd name="T2" fmla="*/ 0 w 2"/>
                <a:gd name="T3" fmla="*/ 68045806 h 27"/>
                <a:gd name="T4" fmla="*/ 0 w 2"/>
                <a:gd name="T5" fmla="*/ 68045806 h 27"/>
                <a:gd name="T6" fmla="*/ 5040313 w 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7">
                  <a:moveTo>
                    <a:pt x="2" y="0"/>
                  </a:moveTo>
                  <a:lnTo>
                    <a:pt x="0" y="27"/>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7" name="Rectangle 99">
              <a:extLst>
                <a:ext uri="{FF2B5EF4-FFF2-40B4-BE49-F238E27FC236}">
                  <a16:creationId xmlns:a16="http://schemas.microsoft.com/office/drawing/2014/main" id="{4DFBCE09-162A-C142-85D1-55093E587038}"/>
                </a:ext>
              </a:extLst>
            </p:cNvPr>
            <p:cNvSpPr>
              <a:spLocks noChangeArrowheads="1"/>
            </p:cNvSpPr>
            <p:nvPr/>
          </p:nvSpPr>
          <p:spPr bwMode="auto">
            <a:xfrm>
              <a:off x="6576800" y="2965415"/>
              <a:ext cx="2312" cy="216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38" name="Freeform 100">
              <a:extLst>
                <a:ext uri="{FF2B5EF4-FFF2-40B4-BE49-F238E27FC236}">
                  <a16:creationId xmlns:a16="http://schemas.microsoft.com/office/drawing/2014/main" id="{DFB1BB94-8B22-3B4F-A67D-482B06B8143B}"/>
                </a:ext>
              </a:extLst>
            </p:cNvPr>
            <p:cNvSpPr>
              <a:spLocks/>
            </p:cNvSpPr>
            <p:nvPr/>
          </p:nvSpPr>
          <p:spPr bwMode="auto">
            <a:xfrm>
              <a:off x="6576800" y="2965415"/>
              <a:ext cx="0" cy="2164"/>
            </a:xfrm>
            <a:custGeom>
              <a:avLst/>
              <a:gdLst>
                <a:gd name="T0" fmla="*/ 0 h 1"/>
                <a:gd name="T1" fmla="*/ 2521744 h 1"/>
                <a:gd name="T2" fmla="*/ 252174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9" name="Freeform 101">
              <a:extLst>
                <a:ext uri="{FF2B5EF4-FFF2-40B4-BE49-F238E27FC236}">
                  <a16:creationId xmlns:a16="http://schemas.microsoft.com/office/drawing/2014/main" id="{528A8811-135B-0744-BFE2-CF6A0B7C5425}"/>
                </a:ext>
              </a:extLst>
            </p:cNvPr>
            <p:cNvSpPr>
              <a:spLocks noEditPoints="1"/>
            </p:cNvSpPr>
            <p:nvPr/>
          </p:nvSpPr>
          <p:spPr bwMode="auto">
            <a:xfrm>
              <a:off x="6440414" y="2954599"/>
              <a:ext cx="136387" cy="108167"/>
            </a:xfrm>
            <a:custGeom>
              <a:avLst/>
              <a:gdLst>
                <a:gd name="T0" fmla="*/ 179035869 w 49"/>
                <a:gd name="T1" fmla="*/ 17857485 h 42"/>
                <a:gd name="T2" fmla="*/ 179035869 w 49"/>
                <a:gd name="T3" fmla="*/ 17857485 h 42"/>
                <a:gd name="T4" fmla="*/ 179035869 w 49"/>
                <a:gd name="T5" fmla="*/ 17857485 h 42"/>
                <a:gd name="T6" fmla="*/ 179035869 w 49"/>
                <a:gd name="T7" fmla="*/ 17857485 h 42"/>
                <a:gd name="T8" fmla="*/ 179035869 w 49"/>
                <a:gd name="T9" fmla="*/ 17857485 h 42"/>
                <a:gd name="T10" fmla="*/ 179035869 w 49"/>
                <a:gd name="T11" fmla="*/ 17857485 h 42"/>
                <a:gd name="T12" fmla="*/ 179035869 w 49"/>
                <a:gd name="T13" fmla="*/ 17857485 h 42"/>
                <a:gd name="T14" fmla="*/ 116922008 w 49"/>
                <a:gd name="T15" fmla="*/ 0 h 42"/>
                <a:gd name="T16" fmla="*/ 116922008 w 49"/>
                <a:gd name="T17" fmla="*/ 32144985 h 42"/>
                <a:gd name="T18" fmla="*/ 0 w 49"/>
                <a:gd name="T19" fmla="*/ 64289970 h 42"/>
                <a:gd name="T20" fmla="*/ 0 w 49"/>
                <a:gd name="T21" fmla="*/ 150009301 h 42"/>
                <a:gd name="T22" fmla="*/ 179035869 w 49"/>
                <a:gd name="T23" fmla="*/ 17857485 h 42"/>
                <a:gd name="T24" fmla="*/ 179035869 w 49"/>
                <a:gd name="T25" fmla="*/ 17857485 h 42"/>
                <a:gd name="T26" fmla="*/ 116922008 w 49"/>
                <a:gd name="T27" fmla="*/ 0 h 42"/>
                <a:gd name="T28" fmla="*/ 116922008 w 49"/>
                <a:gd name="T29" fmla="*/ 0 h 42"/>
                <a:gd name="T30" fmla="*/ 116922008 w 49"/>
                <a:gd name="T31" fmla="*/ 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9" h="42">
                  <a:moveTo>
                    <a:pt x="49" y="5"/>
                  </a:moveTo>
                  <a:cubicBezTo>
                    <a:pt x="49" y="5"/>
                    <a:pt x="49" y="5"/>
                    <a:pt x="49" y="5"/>
                  </a:cubicBezTo>
                  <a:cubicBezTo>
                    <a:pt x="49" y="5"/>
                    <a:pt x="49" y="5"/>
                    <a:pt x="49" y="5"/>
                  </a:cubicBezTo>
                  <a:cubicBezTo>
                    <a:pt x="49" y="5"/>
                    <a:pt x="49" y="5"/>
                    <a:pt x="49" y="5"/>
                  </a:cubicBezTo>
                  <a:cubicBezTo>
                    <a:pt x="49" y="5"/>
                    <a:pt x="49" y="5"/>
                    <a:pt x="49" y="5"/>
                  </a:cubicBezTo>
                  <a:cubicBezTo>
                    <a:pt x="49" y="5"/>
                    <a:pt x="49" y="5"/>
                    <a:pt x="49" y="5"/>
                  </a:cubicBezTo>
                  <a:cubicBezTo>
                    <a:pt x="49" y="5"/>
                    <a:pt x="49" y="5"/>
                    <a:pt x="49" y="5"/>
                  </a:cubicBezTo>
                  <a:moveTo>
                    <a:pt x="32" y="0"/>
                  </a:moveTo>
                  <a:cubicBezTo>
                    <a:pt x="32" y="9"/>
                    <a:pt x="32" y="9"/>
                    <a:pt x="32" y="9"/>
                  </a:cubicBezTo>
                  <a:cubicBezTo>
                    <a:pt x="0" y="18"/>
                    <a:pt x="0" y="18"/>
                    <a:pt x="0" y="18"/>
                  </a:cubicBezTo>
                  <a:cubicBezTo>
                    <a:pt x="0" y="42"/>
                    <a:pt x="0" y="42"/>
                    <a:pt x="0" y="42"/>
                  </a:cubicBezTo>
                  <a:cubicBezTo>
                    <a:pt x="24" y="42"/>
                    <a:pt x="43" y="26"/>
                    <a:pt x="49" y="5"/>
                  </a:cubicBezTo>
                  <a:cubicBezTo>
                    <a:pt x="49" y="5"/>
                    <a:pt x="49" y="5"/>
                    <a:pt x="49" y="5"/>
                  </a:cubicBezTo>
                  <a:cubicBezTo>
                    <a:pt x="43" y="3"/>
                    <a:pt x="38" y="2"/>
                    <a:pt x="32" y="0"/>
                  </a:cubicBezTo>
                  <a:cubicBezTo>
                    <a:pt x="32" y="0"/>
                    <a:pt x="32" y="0"/>
                    <a:pt x="32" y="0"/>
                  </a:cubicBezTo>
                  <a:cubicBezTo>
                    <a:pt x="32" y="0"/>
                    <a:pt x="32" y="0"/>
                    <a:pt x="32" y="0"/>
                  </a:cubicBezTo>
                </a:path>
              </a:pathLst>
            </a:custGeom>
            <a:solidFill>
              <a:srgbClr val="EDBF8B"/>
            </a:solidFill>
            <a:ln>
              <a:noFill/>
            </a:ln>
          </p:spPr>
          <p:txBody>
            <a:bodyPr/>
            <a:lstStyle/>
            <a:p>
              <a:endParaRPr lang="en-US" sz="1350"/>
            </a:p>
          </p:txBody>
        </p:sp>
        <p:sp>
          <p:nvSpPr>
            <p:cNvPr id="40" name="Freeform 102">
              <a:extLst>
                <a:ext uri="{FF2B5EF4-FFF2-40B4-BE49-F238E27FC236}">
                  <a16:creationId xmlns:a16="http://schemas.microsoft.com/office/drawing/2014/main" id="{35CBC822-953B-E04C-9F08-6CA6BF928C73}"/>
                </a:ext>
              </a:extLst>
            </p:cNvPr>
            <p:cNvSpPr>
              <a:spLocks/>
            </p:cNvSpPr>
            <p:nvPr/>
          </p:nvSpPr>
          <p:spPr bwMode="auto">
            <a:xfrm>
              <a:off x="6440414" y="2967579"/>
              <a:ext cx="136387" cy="493244"/>
            </a:xfrm>
            <a:custGeom>
              <a:avLst/>
              <a:gdLst>
                <a:gd name="T0" fmla="*/ 179035869 w 49"/>
                <a:gd name="T1" fmla="*/ 0 h 190"/>
                <a:gd name="T2" fmla="*/ 0 w 49"/>
                <a:gd name="T3" fmla="*/ 134273925 h 190"/>
                <a:gd name="T4" fmla="*/ 0 w 49"/>
                <a:gd name="T5" fmla="*/ 689514750 h 190"/>
                <a:gd name="T6" fmla="*/ 7307625 w 49"/>
                <a:gd name="T7" fmla="*/ 689514750 h 190"/>
                <a:gd name="T8" fmla="*/ 160767761 w 49"/>
                <a:gd name="T9" fmla="*/ 72580500 h 190"/>
                <a:gd name="T10" fmla="*/ 179035869 w 49"/>
                <a:gd name="T11" fmla="*/ 0 h 190"/>
                <a:gd name="T12" fmla="*/ 179035869 w 49"/>
                <a:gd name="T13" fmla="*/ 0 h 190"/>
                <a:gd name="T14" fmla="*/ 179035869 w 49"/>
                <a:gd name="T15" fmla="*/ 0 h 190"/>
                <a:gd name="T16" fmla="*/ 179035869 w 49"/>
                <a:gd name="T17" fmla="*/ 0 h 190"/>
                <a:gd name="T18" fmla="*/ 179035869 w 49"/>
                <a:gd name="T19" fmla="*/ 0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190">
                  <a:moveTo>
                    <a:pt x="49" y="0"/>
                  </a:moveTo>
                  <a:cubicBezTo>
                    <a:pt x="43" y="21"/>
                    <a:pt x="24" y="37"/>
                    <a:pt x="0" y="37"/>
                  </a:cubicBezTo>
                  <a:cubicBezTo>
                    <a:pt x="0" y="190"/>
                    <a:pt x="0" y="190"/>
                    <a:pt x="0" y="190"/>
                  </a:cubicBezTo>
                  <a:cubicBezTo>
                    <a:pt x="2" y="190"/>
                    <a:pt x="2" y="190"/>
                    <a:pt x="2" y="190"/>
                  </a:cubicBezTo>
                  <a:cubicBezTo>
                    <a:pt x="8" y="165"/>
                    <a:pt x="32" y="67"/>
                    <a:pt x="44" y="20"/>
                  </a:cubicBezTo>
                  <a:cubicBezTo>
                    <a:pt x="49" y="0"/>
                    <a:pt x="49" y="0"/>
                    <a:pt x="49" y="0"/>
                  </a:cubicBezTo>
                  <a:cubicBezTo>
                    <a:pt x="49" y="0"/>
                    <a:pt x="49" y="0"/>
                    <a:pt x="49" y="0"/>
                  </a:cubicBezTo>
                  <a:cubicBezTo>
                    <a:pt x="49" y="0"/>
                    <a:pt x="49" y="0"/>
                    <a:pt x="49" y="0"/>
                  </a:cubicBezTo>
                  <a:cubicBezTo>
                    <a:pt x="49" y="0"/>
                    <a:pt x="49" y="0"/>
                    <a:pt x="49" y="0"/>
                  </a:cubicBezTo>
                  <a:cubicBezTo>
                    <a:pt x="49" y="0"/>
                    <a:pt x="49" y="0"/>
                    <a:pt x="49" y="0"/>
                  </a:cubicBezTo>
                </a:path>
              </a:pathLst>
            </a:custGeom>
            <a:solidFill>
              <a:srgbClr val="2BA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1" name="Freeform 103">
              <a:extLst>
                <a:ext uri="{FF2B5EF4-FFF2-40B4-BE49-F238E27FC236}">
                  <a16:creationId xmlns:a16="http://schemas.microsoft.com/office/drawing/2014/main" id="{440C66E7-805E-6046-B7B3-08E61E47D933}"/>
                </a:ext>
              </a:extLst>
            </p:cNvPr>
            <p:cNvSpPr>
              <a:spLocks noEditPoints="1"/>
            </p:cNvSpPr>
            <p:nvPr/>
          </p:nvSpPr>
          <p:spPr bwMode="auto">
            <a:xfrm>
              <a:off x="6576800" y="2965415"/>
              <a:ext cx="157191" cy="58411"/>
            </a:xfrm>
            <a:custGeom>
              <a:avLst/>
              <a:gdLst>
                <a:gd name="T0" fmla="*/ 197268209 w 57"/>
                <a:gd name="T1" fmla="*/ 76406093 h 23"/>
                <a:gd name="T2" fmla="*/ 197268209 w 57"/>
                <a:gd name="T3" fmla="*/ 76406093 h 23"/>
                <a:gd name="T4" fmla="*/ 204442149 w 57"/>
                <a:gd name="T5" fmla="*/ 79879860 h 23"/>
                <a:gd name="T6" fmla="*/ 197268209 w 57"/>
                <a:gd name="T7" fmla="*/ 76406093 h 23"/>
                <a:gd name="T8" fmla="*/ 0 w 57"/>
                <a:gd name="T9" fmla="*/ 0 h 23"/>
                <a:gd name="T10" fmla="*/ 0 w 57"/>
                <a:gd name="T11" fmla="*/ 0 h 23"/>
                <a:gd name="T12" fmla="*/ 0 w 57"/>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23">
                  <a:moveTo>
                    <a:pt x="55" y="22"/>
                  </a:moveTo>
                  <a:cubicBezTo>
                    <a:pt x="55" y="22"/>
                    <a:pt x="55" y="22"/>
                    <a:pt x="55" y="22"/>
                  </a:cubicBezTo>
                  <a:cubicBezTo>
                    <a:pt x="56" y="23"/>
                    <a:pt x="56" y="23"/>
                    <a:pt x="57" y="23"/>
                  </a:cubicBezTo>
                  <a:cubicBezTo>
                    <a:pt x="56" y="23"/>
                    <a:pt x="56" y="23"/>
                    <a:pt x="55" y="22"/>
                  </a:cubicBezTo>
                  <a:moveTo>
                    <a:pt x="0" y="0"/>
                  </a:moveTo>
                  <a:cubicBezTo>
                    <a:pt x="0" y="0"/>
                    <a:pt x="0" y="0"/>
                    <a:pt x="0" y="0"/>
                  </a:cubicBezTo>
                  <a:cubicBezTo>
                    <a:pt x="0" y="0"/>
                    <a:pt x="0" y="0"/>
                    <a:pt x="0"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2" name="Freeform 104">
              <a:extLst>
                <a:ext uri="{FF2B5EF4-FFF2-40B4-BE49-F238E27FC236}">
                  <a16:creationId xmlns:a16="http://schemas.microsoft.com/office/drawing/2014/main" id="{12C88484-AA57-C544-BB0B-FD0A93543FAD}"/>
                </a:ext>
              </a:extLst>
            </p:cNvPr>
            <p:cNvSpPr>
              <a:spLocks/>
            </p:cNvSpPr>
            <p:nvPr/>
          </p:nvSpPr>
          <p:spPr bwMode="auto">
            <a:xfrm>
              <a:off x="6727056" y="3021662"/>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3" name="Freeform 105">
              <a:extLst>
                <a:ext uri="{FF2B5EF4-FFF2-40B4-BE49-F238E27FC236}">
                  <a16:creationId xmlns:a16="http://schemas.microsoft.com/office/drawing/2014/main" id="{9F23E185-BC45-9E41-BB94-1AB0380CE272}"/>
                </a:ext>
              </a:extLst>
            </p:cNvPr>
            <p:cNvSpPr>
              <a:spLocks/>
            </p:cNvSpPr>
            <p:nvPr/>
          </p:nvSpPr>
          <p:spPr bwMode="auto">
            <a:xfrm>
              <a:off x="6440414" y="3462987"/>
              <a:ext cx="2312" cy="10817"/>
            </a:xfrm>
            <a:custGeom>
              <a:avLst/>
              <a:gdLst>
                <a:gd name="T0" fmla="*/ 2521744 w 1"/>
                <a:gd name="T1" fmla="*/ 0 h 4"/>
                <a:gd name="T2" fmla="*/ 0 w 1"/>
                <a:gd name="T3" fmla="*/ 15752961 h 4"/>
                <a:gd name="T4" fmla="*/ 2521744 w 1"/>
                <a:gd name="T5" fmla="*/ 0 h 4"/>
                <a:gd name="T6" fmla="*/ 0 60000 65536"/>
                <a:gd name="T7" fmla="*/ 0 60000 65536"/>
                <a:gd name="T8" fmla="*/ 0 60000 65536"/>
              </a:gdLst>
              <a:ahLst/>
              <a:cxnLst>
                <a:cxn ang="T6">
                  <a:pos x="T0" y="T1"/>
                </a:cxn>
                <a:cxn ang="T7">
                  <a:pos x="T2" y="T3"/>
                </a:cxn>
                <a:cxn ang="T8">
                  <a:pos x="T4" y="T5"/>
                </a:cxn>
              </a:cxnLst>
              <a:rect l="0" t="0" r="r" b="b"/>
              <a:pathLst>
                <a:path w="1" h="4">
                  <a:moveTo>
                    <a:pt x="1" y="0"/>
                  </a:moveTo>
                  <a:cubicBezTo>
                    <a:pt x="1" y="2"/>
                    <a:pt x="0" y="4"/>
                    <a:pt x="0" y="4"/>
                  </a:cubicBezTo>
                  <a:cubicBezTo>
                    <a:pt x="0" y="4"/>
                    <a:pt x="1" y="2"/>
                    <a:pt x="1"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4" name="Freeform 106">
              <a:extLst>
                <a:ext uri="{FF2B5EF4-FFF2-40B4-BE49-F238E27FC236}">
                  <a16:creationId xmlns:a16="http://schemas.microsoft.com/office/drawing/2014/main" id="{4EADFEE7-BD5B-7F4C-BBD4-ABB164E8CEAC}"/>
                </a:ext>
              </a:extLst>
            </p:cNvPr>
            <p:cNvSpPr>
              <a:spLocks noEditPoints="1"/>
            </p:cNvSpPr>
            <p:nvPr/>
          </p:nvSpPr>
          <p:spPr bwMode="auto">
            <a:xfrm>
              <a:off x="6440414" y="3460824"/>
              <a:ext cx="4623" cy="12980"/>
            </a:xfrm>
            <a:custGeom>
              <a:avLst/>
              <a:gdLst>
                <a:gd name="T0" fmla="*/ 0 w 2"/>
                <a:gd name="T1" fmla="*/ 18145125 h 5"/>
                <a:gd name="T2" fmla="*/ 0 w 2"/>
                <a:gd name="T3" fmla="*/ 18145125 h 5"/>
                <a:gd name="T4" fmla="*/ 0 w 2"/>
                <a:gd name="T5" fmla="*/ 18145125 h 5"/>
                <a:gd name="T6" fmla="*/ 0 w 2"/>
                <a:gd name="T7" fmla="*/ 18145125 h 5"/>
                <a:gd name="T8" fmla="*/ 0 w 2"/>
                <a:gd name="T9" fmla="*/ 18145125 h 5"/>
                <a:gd name="T10" fmla="*/ 5040313 w 2"/>
                <a:gd name="T11" fmla="*/ 0 h 5"/>
                <a:gd name="T12" fmla="*/ 2520950 w 2"/>
                <a:gd name="T13" fmla="*/ 3629025 h 5"/>
                <a:gd name="T14" fmla="*/ 0 w 2"/>
                <a:gd name="T15" fmla="*/ 18145125 h 5"/>
                <a:gd name="T16" fmla="*/ 0 w 2"/>
                <a:gd name="T17" fmla="*/ 18145125 h 5"/>
                <a:gd name="T18" fmla="*/ 0 w 2"/>
                <a:gd name="T19" fmla="*/ 18145125 h 5"/>
                <a:gd name="T20" fmla="*/ 0 w 2"/>
                <a:gd name="T21" fmla="*/ 18145125 h 5"/>
                <a:gd name="T22" fmla="*/ 5040313 w 2"/>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 h="5">
                  <a:moveTo>
                    <a:pt x="0" y="5"/>
                  </a:moveTo>
                  <a:cubicBezTo>
                    <a:pt x="0" y="5"/>
                    <a:pt x="0" y="5"/>
                    <a:pt x="0" y="5"/>
                  </a:cubicBezTo>
                  <a:cubicBezTo>
                    <a:pt x="0" y="5"/>
                    <a:pt x="0" y="5"/>
                    <a:pt x="0" y="5"/>
                  </a:cubicBezTo>
                  <a:cubicBezTo>
                    <a:pt x="0" y="5"/>
                    <a:pt x="0" y="5"/>
                    <a:pt x="0" y="5"/>
                  </a:cubicBezTo>
                  <a:cubicBezTo>
                    <a:pt x="0" y="5"/>
                    <a:pt x="0" y="5"/>
                    <a:pt x="0" y="5"/>
                  </a:cubicBezTo>
                  <a:moveTo>
                    <a:pt x="2" y="0"/>
                  </a:moveTo>
                  <a:cubicBezTo>
                    <a:pt x="1" y="1"/>
                    <a:pt x="1" y="1"/>
                    <a:pt x="1" y="1"/>
                  </a:cubicBezTo>
                  <a:cubicBezTo>
                    <a:pt x="1" y="3"/>
                    <a:pt x="0" y="5"/>
                    <a:pt x="0" y="5"/>
                  </a:cubicBezTo>
                  <a:cubicBezTo>
                    <a:pt x="0" y="5"/>
                    <a:pt x="0" y="5"/>
                    <a:pt x="0" y="5"/>
                  </a:cubicBezTo>
                  <a:cubicBezTo>
                    <a:pt x="0" y="5"/>
                    <a:pt x="0" y="5"/>
                    <a:pt x="0" y="5"/>
                  </a:cubicBezTo>
                  <a:cubicBezTo>
                    <a:pt x="0" y="5"/>
                    <a:pt x="0" y="5"/>
                    <a:pt x="0" y="5"/>
                  </a:cubicBezTo>
                  <a:cubicBezTo>
                    <a:pt x="0" y="5"/>
                    <a:pt x="1" y="3"/>
                    <a:pt x="2" y="0"/>
                  </a:cubicBezTo>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5" name="Freeform 107">
              <a:extLst>
                <a:ext uri="{FF2B5EF4-FFF2-40B4-BE49-F238E27FC236}">
                  <a16:creationId xmlns:a16="http://schemas.microsoft.com/office/drawing/2014/main" id="{D30A1D51-FA45-734C-A2C5-4C80FF87F20B}"/>
                </a:ext>
              </a:extLst>
            </p:cNvPr>
            <p:cNvSpPr>
              <a:spLocks noEditPoints="1"/>
            </p:cNvSpPr>
            <p:nvPr/>
          </p:nvSpPr>
          <p:spPr bwMode="auto">
            <a:xfrm>
              <a:off x="6440414" y="2965415"/>
              <a:ext cx="314381" cy="510551"/>
            </a:xfrm>
            <a:custGeom>
              <a:avLst/>
              <a:gdLst>
                <a:gd name="T0" fmla="*/ 380190431 w 114"/>
                <a:gd name="T1" fmla="*/ 83185612 h 197"/>
                <a:gd name="T2" fmla="*/ 380190431 w 114"/>
                <a:gd name="T3" fmla="*/ 86802792 h 197"/>
                <a:gd name="T4" fmla="*/ 326389666 w 114"/>
                <a:gd name="T5" fmla="*/ 198922034 h 197"/>
                <a:gd name="T6" fmla="*/ 193681239 w 114"/>
                <a:gd name="T7" fmla="*/ 235088121 h 197"/>
                <a:gd name="T8" fmla="*/ 276175871 w 114"/>
                <a:gd name="T9" fmla="*/ 274873288 h 197"/>
                <a:gd name="T10" fmla="*/ 0 w 114"/>
                <a:gd name="T11" fmla="*/ 708883443 h 197"/>
                <a:gd name="T12" fmla="*/ 0 w 114"/>
                <a:gd name="T13" fmla="*/ 708883443 h 197"/>
                <a:gd name="T14" fmla="*/ 0 w 114"/>
                <a:gd name="T15" fmla="*/ 708883443 h 197"/>
                <a:gd name="T16" fmla="*/ 0 w 114"/>
                <a:gd name="T17" fmla="*/ 712500622 h 197"/>
                <a:gd name="T18" fmla="*/ 215203060 w 114"/>
                <a:gd name="T19" fmla="*/ 712500622 h 197"/>
                <a:gd name="T20" fmla="*/ 215203060 w 114"/>
                <a:gd name="T21" fmla="*/ 694416628 h 197"/>
                <a:gd name="T22" fmla="*/ 215203060 w 114"/>
                <a:gd name="T23" fmla="*/ 694416628 h 197"/>
                <a:gd name="T24" fmla="*/ 215203060 w 114"/>
                <a:gd name="T25" fmla="*/ 640164645 h 197"/>
                <a:gd name="T26" fmla="*/ 215203060 w 114"/>
                <a:gd name="T27" fmla="*/ 556980935 h 197"/>
                <a:gd name="T28" fmla="*/ 408884298 w 114"/>
                <a:gd name="T29" fmla="*/ 104886786 h 197"/>
                <a:gd name="T30" fmla="*/ 380190431 w 114"/>
                <a:gd name="T31" fmla="*/ 83185612 h 197"/>
                <a:gd name="T32" fmla="*/ 175748282 w 114"/>
                <a:gd name="T33" fmla="*/ 0 h 197"/>
                <a:gd name="T34" fmla="*/ 175748282 w 114"/>
                <a:gd name="T35" fmla="*/ 0 h 197"/>
                <a:gd name="T36" fmla="*/ 175748282 w 114"/>
                <a:gd name="T37" fmla="*/ 3617179 h 197"/>
                <a:gd name="T38" fmla="*/ 175748282 w 114"/>
                <a:gd name="T39" fmla="*/ 3617179 h 197"/>
                <a:gd name="T40" fmla="*/ 157815325 w 114"/>
                <a:gd name="T41" fmla="*/ 75951254 h 197"/>
                <a:gd name="T42" fmla="*/ 175748282 w 114"/>
                <a:gd name="T43" fmla="*/ 3617179 h 197"/>
                <a:gd name="T44" fmla="*/ 200855179 w 114"/>
                <a:gd name="T45" fmla="*/ 7234358 h 197"/>
                <a:gd name="T46" fmla="*/ 175748282 w 114"/>
                <a:gd name="T47" fmla="*/ 0 h 197"/>
                <a:gd name="T48" fmla="*/ 175748282 w 114"/>
                <a:gd name="T49" fmla="*/ 0 h 197"/>
                <a:gd name="T50" fmla="*/ 175748282 w 114"/>
                <a:gd name="T51" fmla="*/ 0 h 197"/>
                <a:gd name="T52" fmla="*/ 175748282 w 114"/>
                <a:gd name="T53" fmla="*/ 0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4" h="197">
                  <a:moveTo>
                    <a:pt x="106" y="23"/>
                  </a:moveTo>
                  <a:cubicBezTo>
                    <a:pt x="106" y="24"/>
                    <a:pt x="106" y="24"/>
                    <a:pt x="106" y="24"/>
                  </a:cubicBezTo>
                  <a:cubicBezTo>
                    <a:pt x="91" y="55"/>
                    <a:pt x="91" y="55"/>
                    <a:pt x="91" y="55"/>
                  </a:cubicBezTo>
                  <a:cubicBezTo>
                    <a:pt x="54" y="65"/>
                    <a:pt x="54" y="65"/>
                    <a:pt x="54" y="65"/>
                  </a:cubicBezTo>
                  <a:cubicBezTo>
                    <a:pt x="77" y="76"/>
                    <a:pt x="77" y="76"/>
                    <a:pt x="77" y="76"/>
                  </a:cubicBezTo>
                  <a:cubicBezTo>
                    <a:pt x="0" y="196"/>
                    <a:pt x="0" y="196"/>
                    <a:pt x="0" y="196"/>
                  </a:cubicBezTo>
                  <a:cubicBezTo>
                    <a:pt x="0" y="196"/>
                    <a:pt x="0" y="196"/>
                    <a:pt x="0" y="196"/>
                  </a:cubicBezTo>
                  <a:cubicBezTo>
                    <a:pt x="0" y="196"/>
                    <a:pt x="0" y="196"/>
                    <a:pt x="0" y="196"/>
                  </a:cubicBezTo>
                  <a:cubicBezTo>
                    <a:pt x="0" y="197"/>
                    <a:pt x="0" y="197"/>
                    <a:pt x="0" y="197"/>
                  </a:cubicBezTo>
                  <a:cubicBezTo>
                    <a:pt x="60" y="197"/>
                    <a:pt x="60" y="197"/>
                    <a:pt x="60" y="197"/>
                  </a:cubicBezTo>
                  <a:cubicBezTo>
                    <a:pt x="60" y="192"/>
                    <a:pt x="60" y="192"/>
                    <a:pt x="60" y="192"/>
                  </a:cubicBezTo>
                  <a:cubicBezTo>
                    <a:pt x="60" y="192"/>
                    <a:pt x="60" y="192"/>
                    <a:pt x="60" y="192"/>
                  </a:cubicBezTo>
                  <a:cubicBezTo>
                    <a:pt x="60" y="187"/>
                    <a:pt x="60" y="182"/>
                    <a:pt x="60" y="177"/>
                  </a:cubicBezTo>
                  <a:cubicBezTo>
                    <a:pt x="60" y="154"/>
                    <a:pt x="60" y="154"/>
                    <a:pt x="60" y="154"/>
                  </a:cubicBezTo>
                  <a:cubicBezTo>
                    <a:pt x="60" y="105"/>
                    <a:pt x="81" y="61"/>
                    <a:pt x="114" y="29"/>
                  </a:cubicBezTo>
                  <a:cubicBezTo>
                    <a:pt x="111" y="27"/>
                    <a:pt x="109" y="25"/>
                    <a:pt x="106" y="23"/>
                  </a:cubicBezTo>
                  <a:moveTo>
                    <a:pt x="49" y="0"/>
                  </a:moveTo>
                  <a:cubicBezTo>
                    <a:pt x="49" y="0"/>
                    <a:pt x="49" y="0"/>
                    <a:pt x="49" y="0"/>
                  </a:cubicBezTo>
                  <a:cubicBezTo>
                    <a:pt x="49" y="1"/>
                    <a:pt x="49" y="1"/>
                    <a:pt x="49" y="1"/>
                  </a:cubicBezTo>
                  <a:cubicBezTo>
                    <a:pt x="49" y="1"/>
                    <a:pt x="49" y="1"/>
                    <a:pt x="49" y="1"/>
                  </a:cubicBezTo>
                  <a:cubicBezTo>
                    <a:pt x="44" y="21"/>
                    <a:pt x="44" y="21"/>
                    <a:pt x="44" y="21"/>
                  </a:cubicBezTo>
                  <a:cubicBezTo>
                    <a:pt x="46" y="12"/>
                    <a:pt x="48" y="5"/>
                    <a:pt x="49" y="1"/>
                  </a:cubicBezTo>
                  <a:cubicBezTo>
                    <a:pt x="51" y="1"/>
                    <a:pt x="54" y="1"/>
                    <a:pt x="56" y="2"/>
                  </a:cubicBezTo>
                  <a:cubicBezTo>
                    <a:pt x="54" y="1"/>
                    <a:pt x="52" y="1"/>
                    <a:pt x="49" y="0"/>
                  </a:cubicBezTo>
                  <a:cubicBezTo>
                    <a:pt x="49" y="0"/>
                    <a:pt x="49" y="0"/>
                    <a:pt x="49" y="0"/>
                  </a:cubicBezTo>
                  <a:cubicBezTo>
                    <a:pt x="49" y="0"/>
                    <a:pt x="49" y="0"/>
                    <a:pt x="49" y="0"/>
                  </a:cubicBezTo>
                  <a:cubicBezTo>
                    <a:pt x="49" y="0"/>
                    <a:pt x="49" y="0"/>
                    <a:pt x="49"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6" name="Freeform 108">
              <a:extLst>
                <a:ext uri="{FF2B5EF4-FFF2-40B4-BE49-F238E27FC236}">
                  <a16:creationId xmlns:a16="http://schemas.microsoft.com/office/drawing/2014/main" id="{BD36AC0C-EEFF-A340-B46A-AA66F4D73915}"/>
                </a:ext>
              </a:extLst>
            </p:cNvPr>
            <p:cNvSpPr>
              <a:spLocks/>
            </p:cNvSpPr>
            <p:nvPr/>
          </p:nvSpPr>
          <p:spPr bwMode="auto">
            <a:xfrm>
              <a:off x="6440414" y="2891862"/>
              <a:ext cx="87842" cy="110332"/>
            </a:xfrm>
            <a:custGeom>
              <a:avLst/>
              <a:gdLst>
                <a:gd name="T0" fmla="*/ 113722051 w 32"/>
                <a:gd name="T1" fmla="*/ 0 h 42"/>
                <a:gd name="T2" fmla="*/ 0 w 32"/>
                <a:gd name="T3" fmla="*/ 29728843 h 42"/>
                <a:gd name="T4" fmla="*/ 0 w 32"/>
                <a:gd name="T5" fmla="*/ 156071604 h 42"/>
                <a:gd name="T6" fmla="*/ 113722051 w 32"/>
                <a:gd name="T7" fmla="*/ 122628102 h 42"/>
                <a:gd name="T8" fmla="*/ 113722051 w 32"/>
                <a:gd name="T9" fmla="*/ 89184600 h 42"/>
                <a:gd name="T10" fmla="*/ 113722051 w 32"/>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42">
                  <a:moveTo>
                    <a:pt x="32" y="0"/>
                  </a:moveTo>
                  <a:cubicBezTo>
                    <a:pt x="22" y="5"/>
                    <a:pt x="11" y="8"/>
                    <a:pt x="0" y="8"/>
                  </a:cubicBezTo>
                  <a:cubicBezTo>
                    <a:pt x="0" y="42"/>
                    <a:pt x="0" y="42"/>
                    <a:pt x="0" y="42"/>
                  </a:cubicBezTo>
                  <a:cubicBezTo>
                    <a:pt x="32" y="33"/>
                    <a:pt x="32" y="33"/>
                    <a:pt x="32" y="33"/>
                  </a:cubicBezTo>
                  <a:cubicBezTo>
                    <a:pt x="32" y="24"/>
                    <a:pt x="32" y="24"/>
                    <a:pt x="32" y="24"/>
                  </a:cubicBezTo>
                  <a:cubicBezTo>
                    <a:pt x="32" y="0"/>
                    <a:pt x="32" y="0"/>
                    <a:pt x="32" y="0"/>
                  </a:cubicBezTo>
                </a:path>
              </a:pathLst>
            </a:custGeom>
            <a:solidFill>
              <a:srgbClr val="EDBF8B"/>
            </a:solidFill>
            <a:ln>
              <a:noFill/>
            </a:ln>
          </p:spPr>
          <p:txBody>
            <a:bodyPr/>
            <a:lstStyle/>
            <a:p>
              <a:endParaRPr lang="en-US" sz="1350"/>
            </a:p>
          </p:txBody>
        </p:sp>
        <p:sp>
          <p:nvSpPr>
            <p:cNvPr id="47" name="Freeform 109">
              <a:extLst>
                <a:ext uri="{FF2B5EF4-FFF2-40B4-BE49-F238E27FC236}">
                  <a16:creationId xmlns:a16="http://schemas.microsoft.com/office/drawing/2014/main" id="{A59C25F3-A560-2A44-8C4A-AB649A2EA304}"/>
                </a:ext>
              </a:extLst>
            </p:cNvPr>
            <p:cNvSpPr>
              <a:spLocks/>
            </p:cNvSpPr>
            <p:nvPr/>
          </p:nvSpPr>
          <p:spPr bwMode="auto">
            <a:xfrm>
              <a:off x="6440414" y="2967579"/>
              <a:ext cx="293577" cy="506225"/>
            </a:xfrm>
            <a:custGeom>
              <a:avLst/>
              <a:gdLst>
                <a:gd name="T0" fmla="*/ 177263475 w 106"/>
                <a:gd name="T1" fmla="*/ 0 h 195"/>
                <a:gd name="T2" fmla="*/ 159175366 w 106"/>
                <a:gd name="T3" fmla="*/ 72580500 h 195"/>
                <a:gd name="T4" fmla="*/ 7235244 w 106"/>
                <a:gd name="T5" fmla="*/ 689514750 h 195"/>
                <a:gd name="T6" fmla="*/ 7235244 w 106"/>
                <a:gd name="T7" fmla="*/ 689514750 h 195"/>
                <a:gd name="T8" fmla="*/ 7235244 w 106"/>
                <a:gd name="T9" fmla="*/ 689514750 h 195"/>
                <a:gd name="T10" fmla="*/ 0 w 106"/>
                <a:gd name="T11" fmla="*/ 707659875 h 195"/>
                <a:gd name="T12" fmla="*/ 0 w 106"/>
                <a:gd name="T13" fmla="*/ 707659875 h 195"/>
                <a:gd name="T14" fmla="*/ 0 w 106"/>
                <a:gd name="T15" fmla="*/ 707659875 h 195"/>
                <a:gd name="T16" fmla="*/ 278558792 w 106"/>
                <a:gd name="T17" fmla="*/ 272176875 h 195"/>
                <a:gd name="T18" fmla="*/ 195353487 w 106"/>
                <a:gd name="T19" fmla="*/ 232257600 h 195"/>
                <a:gd name="T20" fmla="*/ 329205499 w 106"/>
                <a:gd name="T21" fmla="*/ 195967350 h 195"/>
                <a:gd name="T22" fmla="*/ 383469828 w 106"/>
                <a:gd name="T23" fmla="*/ 83467575 h 195"/>
                <a:gd name="T24" fmla="*/ 383469828 w 106"/>
                <a:gd name="T25" fmla="*/ 79838550 h 195"/>
                <a:gd name="T26" fmla="*/ 383469828 w 106"/>
                <a:gd name="T27" fmla="*/ 79838550 h 195"/>
                <a:gd name="T28" fmla="*/ 383469828 w 106"/>
                <a:gd name="T29" fmla="*/ 79838550 h 195"/>
                <a:gd name="T30" fmla="*/ 376234584 w 106"/>
                <a:gd name="T31" fmla="*/ 76209525 h 195"/>
                <a:gd name="T32" fmla="*/ 376234584 w 106"/>
                <a:gd name="T33" fmla="*/ 76209525 h 195"/>
                <a:gd name="T34" fmla="*/ 206206353 w 106"/>
                <a:gd name="T35" fmla="*/ 3629025 h 195"/>
                <a:gd name="T36" fmla="*/ 202588731 w 106"/>
                <a:gd name="T37" fmla="*/ 3629025 h 195"/>
                <a:gd name="T38" fmla="*/ 177263475 w 106"/>
                <a:gd name="T39" fmla="*/ 0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6" h="195">
                  <a:moveTo>
                    <a:pt x="49" y="0"/>
                  </a:moveTo>
                  <a:cubicBezTo>
                    <a:pt x="48" y="4"/>
                    <a:pt x="46" y="11"/>
                    <a:pt x="44" y="20"/>
                  </a:cubicBezTo>
                  <a:cubicBezTo>
                    <a:pt x="32" y="67"/>
                    <a:pt x="8" y="165"/>
                    <a:pt x="2" y="190"/>
                  </a:cubicBezTo>
                  <a:cubicBezTo>
                    <a:pt x="2" y="190"/>
                    <a:pt x="2" y="190"/>
                    <a:pt x="2" y="190"/>
                  </a:cubicBezTo>
                  <a:cubicBezTo>
                    <a:pt x="2" y="190"/>
                    <a:pt x="2" y="190"/>
                    <a:pt x="2" y="190"/>
                  </a:cubicBezTo>
                  <a:cubicBezTo>
                    <a:pt x="1" y="193"/>
                    <a:pt x="0" y="195"/>
                    <a:pt x="0" y="195"/>
                  </a:cubicBezTo>
                  <a:cubicBezTo>
                    <a:pt x="0" y="195"/>
                    <a:pt x="0" y="195"/>
                    <a:pt x="0" y="195"/>
                  </a:cubicBezTo>
                  <a:cubicBezTo>
                    <a:pt x="0" y="195"/>
                    <a:pt x="0" y="195"/>
                    <a:pt x="0" y="195"/>
                  </a:cubicBezTo>
                  <a:cubicBezTo>
                    <a:pt x="77" y="75"/>
                    <a:pt x="77" y="75"/>
                    <a:pt x="77" y="75"/>
                  </a:cubicBezTo>
                  <a:cubicBezTo>
                    <a:pt x="54" y="64"/>
                    <a:pt x="54" y="64"/>
                    <a:pt x="54" y="64"/>
                  </a:cubicBezTo>
                  <a:cubicBezTo>
                    <a:pt x="91" y="54"/>
                    <a:pt x="91" y="54"/>
                    <a:pt x="91" y="54"/>
                  </a:cubicBezTo>
                  <a:cubicBezTo>
                    <a:pt x="106" y="23"/>
                    <a:pt x="106" y="23"/>
                    <a:pt x="106" y="23"/>
                  </a:cubicBezTo>
                  <a:cubicBezTo>
                    <a:pt x="106" y="23"/>
                    <a:pt x="106" y="23"/>
                    <a:pt x="106" y="22"/>
                  </a:cubicBezTo>
                  <a:cubicBezTo>
                    <a:pt x="106" y="22"/>
                    <a:pt x="106" y="22"/>
                    <a:pt x="106" y="22"/>
                  </a:cubicBezTo>
                  <a:cubicBezTo>
                    <a:pt x="106" y="22"/>
                    <a:pt x="106" y="22"/>
                    <a:pt x="106" y="22"/>
                  </a:cubicBezTo>
                  <a:cubicBezTo>
                    <a:pt x="105" y="22"/>
                    <a:pt x="105" y="22"/>
                    <a:pt x="104" y="21"/>
                  </a:cubicBezTo>
                  <a:cubicBezTo>
                    <a:pt x="104" y="21"/>
                    <a:pt x="104" y="21"/>
                    <a:pt x="104" y="21"/>
                  </a:cubicBezTo>
                  <a:cubicBezTo>
                    <a:pt x="97" y="16"/>
                    <a:pt x="79" y="5"/>
                    <a:pt x="57" y="1"/>
                  </a:cubicBezTo>
                  <a:cubicBezTo>
                    <a:pt x="56" y="1"/>
                    <a:pt x="56" y="1"/>
                    <a:pt x="56" y="1"/>
                  </a:cubicBezTo>
                  <a:cubicBezTo>
                    <a:pt x="54" y="0"/>
                    <a:pt x="51" y="0"/>
                    <a:pt x="49" y="0"/>
                  </a:cubicBezTo>
                </a:path>
              </a:pathLst>
            </a:custGeom>
            <a:solidFill>
              <a:srgbClr val="DE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8" name="Freeform 110">
              <a:extLst>
                <a:ext uri="{FF2B5EF4-FFF2-40B4-BE49-F238E27FC236}">
                  <a16:creationId xmlns:a16="http://schemas.microsoft.com/office/drawing/2014/main" id="{1F87ECAF-BD86-8845-903B-10ED8C9E33E1}"/>
                </a:ext>
              </a:extLst>
            </p:cNvPr>
            <p:cNvSpPr>
              <a:spLocks noEditPoints="1"/>
            </p:cNvSpPr>
            <p:nvPr/>
          </p:nvSpPr>
          <p:spPr bwMode="auto">
            <a:xfrm>
              <a:off x="6676200" y="2102239"/>
              <a:ext cx="143320" cy="649006"/>
            </a:xfrm>
            <a:custGeom>
              <a:avLst/>
              <a:gdLst>
                <a:gd name="T0" fmla="*/ 179131607 w 52"/>
                <a:gd name="T1" fmla="*/ 616934250 h 250"/>
                <a:gd name="T2" fmla="*/ 57323099 w 52"/>
                <a:gd name="T3" fmla="*/ 762095250 h 250"/>
                <a:gd name="T4" fmla="*/ 0 w 52"/>
                <a:gd name="T5" fmla="*/ 907256250 h 250"/>
                <a:gd name="T6" fmla="*/ 186297704 w 52"/>
                <a:gd name="T7" fmla="*/ 656853525 h 250"/>
                <a:gd name="T8" fmla="*/ 179131607 w 52"/>
                <a:gd name="T9" fmla="*/ 616934250 h 250"/>
                <a:gd name="T10" fmla="*/ 157637101 w 52"/>
                <a:gd name="T11" fmla="*/ 449999100 h 250"/>
                <a:gd name="T12" fmla="*/ 154054053 w 52"/>
                <a:gd name="T13" fmla="*/ 471773250 h 250"/>
                <a:gd name="T14" fmla="*/ 161218257 w 52"/>
                <a:gd name="T15" fmla="*/ 482660325 h 250"/>
                <a:gd name="T16" fmla="*/ 157637101 w 52"/>
                <a:gd name="T17" fmla="*/ 449999100 h 250"/>
                <a:gd name="T18" fmla="*/ 39409749 w 52"/>
                <a:gd name="T19" fmla="*/ 0 h 250"/>
                <a:gd name="T20" fmla="*/ 28660603 w 52"/>
                <a:gd name="T21" fmla="*/ 159677100 h 250"/>
                <a:gd name="T22" fmla="*/ 118227353 w 52"/>
                <a:gd name="T23" fmla="*/ 431853975 h 250"/>
                <a:gd name="T24" fmla="*/ 136140703 w 52"/>
                <a:gd name="T25" fmla="*/ 446370075 h 250"/>
                <a:gd name="T26" fmla="*/ 132557654 w 52"/>
                <a:gd name="T27" fmla="*/ 108870750 h 250"/>
                <a:gd name="T28" fmla="*/ 39409749 w 52"/>
                <a:gd name="T29" fmla="*/ 0 h 250"/>
                <a:gd name="T30" fmla="*/ 39409749 w 52"/>
                <a:gd name="T31" fmla="*/ 0 h 250"/>
                <a:gd name="T32" fmla="*/ 39409749 w 52"/>
                <a:gd name="T33" fmla="*/ 0 h 2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50">
                  <a:moveTo>
                    <a:pt x="50" y="170"/>
                  </a:moveTo>
                  <a:cubicBezTo>
                    <a:pt x="46" y="191"/>
                    <a:pt x="32" y="207"/>
                    <a:pt x="16" y="210"/>
                  </a:cubicBezTo>
                  <a:cubicBezTo>
                    <a:pt x="12" y="224"/>
                    <a:pt x="7" y="238"/>
                    <a:pt x="0" y="250"/>
                  </a:cubicBezTo>
                  <a:cubicBezTo>
                    <a:pt x="23" y="233"/>
                    <a:pt x="41" y="209"/>
                    <a:pt x="52" y="181"/>
                  </a:cubicBezTo>
                  <a:cubicBezTo>
                    <a:pt x="51" y="178"/>
                    <a:pt x="50" y="174"/>
                    <a:pt x="50" y="170"/>
                  </a:cubicBezTo>
                  <a:moveTo>
                    <a:pt x="44" y="124"/>
                  </a:moveTo>
                  <a:cubicBezTo>
                    <a:pt x="44" y="126"/>
                    <a:pt x="43" y="128"/>
                    <a:pt x="43" y="130"/>
                  </a:cubicBezTo>
                  <a:cubicBezTo>
                    <a:pt x="44" y="131"/>
                    <a:pt x="45" y="132"/>
                    <a:pt x="45" y="133"/>
                  </a:cubicBezTo>
                  <a:cubicBezTo>
                    <a:pt x="45" y="130"/>
                    <a:pt x="45" y="127"/>
                    <a:pt x="44" y="124"/>
                  </a:cubicBezTo>
                  <a:moveTo>
                    <a:pt x="11" y="0"/>
                  </a:moveTo>
                  <a:cubicBezTo>
                    <a:pt x="8" y="44"/>
                    <a:pt x="8" y="44"/>
                    <a:pt x="8" y="44"/>
                  </a:cubicBezTo>
                  <a:cubicBezTo>
                    <a:pt x="22" y="66"/>
                    <a:pt x="31" y="92"/>
                    <a:pt x="33" y="119"/>
                  </a:cubicBezTo>
                  <a:cubicBezTo>
                    <a:pt x="35" y="120"/>
                    <a:pt x="37" y="122"/>
                    <a:pt x="38" y="123"/>
                  </a:cubicBezTo>
                  <a:cubicBezTo>
                    <a:pt x="31" y="100"/>
                    <a:pt x="29" y="64"/>
                    <a:pt x="37" y="30"/>
                  </a:cubicBezTo>
                  <a:cubicBezTo>
                    <a:pt x="29" y="19"/>
                    <a:pt x="21" y="9"/>
                    <a:pt x="11" y="0"/>
                  </a:cubicBezTo>
                  <a:cubicBezTo>
                    <a:pt x="11" y="0"/>
                    <a:pt x="11" y="0"/>
                    <a:pt x="11" y="0"/>
                  </a:cubicBezTo>
                  <a:cubicBezTo>
                    <a:pt x="11" y="0"/>
                    <a:pt x="11" y="0"/>
                    <a:pt x="11" y="0"/>
                  </a:cubicBezTo>
                </a:path>
              </a:pathLst>
            </a:custGeom>
            <a:solidFill>
              <a:srgbClr val="0F2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9" name="Freeform 111">
              <a:extLst>
                <a:ext uri="{FF2B5EF4-FFF2-40B4-BE49-F238E27FC236}">
                  <a16:creationId xmlns:a16="http://schemas.microsoft.com/office/drawing/2014/main" id="{7BA1DD67-1128-E846-9845-796A0EBBC0D7}"/>
                </a:ext>
              </a:extLst>
            </p:cNvPr>
            <p:cNvSpPr>
              <a:spLocks/>
            </p:cNvSpPr>
            <p:nvPr/>
          </p:nvSpPr>
          <p:spPr bwMode="auto">
            <a:xfrm>
              <a:off x="6440414" y="2450537"/>
              <a:ext cx="279708" cy="462958"/>
            </a:xfrm>
            <a:custGeom>
              <a:avLst/>
              <a:gdLst>
                <a:gd name="T0" fmla="*/ 253194806 w 101"/>
                <a:gd name="T1" fmla="*/ 0 h 178"/>
                <a:gd name="T2" fmla="*/ 0 w 101"/>
                <a:gd name="T3" fmla="*/ 0 h 178"/>
                <a:gd name="T4" fmla="*/ 0 w 101"/>
                <a:gd name="T5" fmla="*/ 648388065 h 178"/>
                <a:gd name="T6" fmla="*/ 115747284 w 101"/>
                <a:gd name="T7" fmla="*/ 619246149 h 178"/>
                <a:gd name="T8" fmla="*/ 115747284 w 101"/>
                <a:gd name="T9" fmla="*/ 619246149 h 178"/>
                <a:gd name="T10" fmla="*/ 115747284 w 101"/>
                <a:gd name="T11" fmla="*/ 619246149 h 178"/>
                <a:gd name="T12" fmla="*/ 307451108 w 101"/>
                <a:gd name="T13" fmla="*/ 422545374 h 178"/>
                <a:gd name="T14" fmla="*/ 307451108 w 101"/>
                <a:gd name="T15" fmla="*/ 422545374 h 178"/>
                <a:gd name="T16" fmla="*/ 365324750 w 101"/>
                <a:gd name="T17" fmla="*/ 276839612 h 178"/>
                <a:gd name="T18" fmla="*/ 347239950 w 101"/>
                <a:gd name="T19" fmla="*/ 276839612 h 178"/>
                <a:gd name="T20" fmla="*/ 332770589 w 101"/>
                <a:gd name="T21" fmla="*/ 276839612 h 178"/>
                <a:gd name="T22" fmla="*/ 224257985 w 101"/>
                <a:gd name="T23" fmla="*/ 87423839 h 178"/>
                <a:gd name="T24" fmla="*/ 253194806 w 101"/>
                <a:gd name="T25" fmla="*/ 0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 h="178">
                  <a:moveTo>
                    <a:pt x="70" y="0"/>
                  </a:moveTo>
                  <a:cubicBezTo>
                    <a:pt x="0" y="0"/>
                    <a:pt x="0" y="0"/>
                    <a:pt x="0" y="0"/>
                  </a:cubicBezTo>
                  <a:cubicBezTo>
                    <a:pt x="0" y="178"/>
                    <a:pt x="0" y="178"/>
                    <a:pt x="0" y="178"/>
                  </a:cubicBezTo>
                  <a:cubicBezTo>
                    <a:pt x="11" y="178"/>
                    <a:pt x="22" y="175"/>
                    <a:pt x="32" y="170"/>
                  </a:cubicBezTo>
                  <a:cubicBezTo>
                    <a:pt x="32" y="170"/>
                    <a:pt x="32" y="170"/>
                    <a:pt x="32" y="170"/>
                  </a:cubicBezTo>
                  <a:cubicBezTo>
                    <a:pt x="32" y="170"/>
                    <a:pt x="32" y="170"/>
                    <a:pt x="32" y="170"/>
                  </a:cubicBezTo>
                  <a:cubicBezTo>
                    <a:pt x="53" y="160"/>
                    <a:pt x="71" y="141"/>
                    <a:pt x="85" y="116"/>
                  </a:cubicBezTo>
                  <a:cubicBezTo>
                    <a:pt x="85" y="116"/>
                    <a:pt x="85" y="116"/>
                    <a:pt x="85" y="116"/>
                  </a:cubicBezTo>
                  <a:cubicBezTo>
                    <a:pt x="92" y="104"/>
                    <a:pt x="97" y="90"/>
                    <a:pt x="101" y="76"/>
                  </a:cubicBezTo>
                  <a:cubicBezTo>
                    <a:pt x="99" y="76"/>
                    <a:pt x="97" y="76"/>
                    <a:pt x="96" y="76"/>
                  </a:cubicBezTo>
                  <a:cubicBezTo>
                    <a:pt x="95" y="76"/>
                    <a:pt x="93" y="76"/>
                    <a:pt x="92" y="76"/>
                  </a:cubicBezTo>
                  <a:cubicBezTo>
                    <a:pt x="72" y="74"/>
                    <a:pt x="58" y="51"/>
                    <a:pt x="62" y="24"/>
                  </a:cubicBezTo>
                  <a:cubicBezTo>
                    <a:pt x="63" y="15"/>
                    <a:pt x="66" y="7"/>
                    <a:pt x="70" y="0"/>
                  </a:cubicBezTo>
                </a:path>
              </a:pathLst>
            </a:custGeom>
            <a:solidFill>
              <a:srgbClr val="EDB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0" name="Freeform 112">
              <a:extLst>
                <a:ext uri="{FF2B5EF4-FFF2-40B4-BE49-F238E27FC236}">
                  <a16:creationId xmlns:a16="http://schemas.microsoft.com/office/drawing/2014/main" id="{9CA44491-1D25-CA47-9320-A229C4DDEC59}"/>
                </a:ext>
              </a:extLst>
            </p:cNvPr>
            <p:cNvSpPr>
              <a:spLocks/>
            </p:cNvSpPr>
            <p:nvPr/>
          </p:nvSpPr>
          <p:spPr bwMode="auto">
            <a:xfrm>
              <a:off x="6599917" y="2411598"/>
              <a:ext cx="214982" cy="235806"/>
            </a:xfrm>
            <a:custGeom>
              <a:avLst/>
              <a:gdLst>
                <a:gd name="T0" fmla="*/ 220580759 w 77"/>
                <a:gd name="T1" fmla="*/ 0 h 91"/>
                <a:gd name="T2" fmla="*/ 224256370 w 77"/>
                <a:gd name="T3" fmla="*/ 50620270 h 91"/>
                <a:gd name="T4" fmla="*/ 224256370 w 77"/>
                <a:gd name="T5" fmla="*/ 54236955 h 91"/>
                <a:gd name="T6" fmla="*/ 44116919 w 77"/>
                <a:gd name="T7" fmla="*/ 54236955 h 91"/>
                <a:gd name="T8" fmla="*/ 14706279 w 77"/>
                <a:gd name="T9" fmla="*/ 141014561 h 91"/>
                <a:gd name="T10" fmla="*/ 124995699 w 77"/>
                <a:gd name="T11" fmla="*/ 329034609 h 91"/>
                <a:gd name="T12" fmla="*/ 139700061 w 77"/>
                <a:gd name="T13" fmla="*/ 329034609 h 91"/>
                <a:gd name="T14" fmla="*/ 158081950 w 77"/>
                <a:gd name="T15" fmla="*/ 329034609 h 91"/>
                <a:gd name="T16" fmla="*/ 283077650 w 77"/>
                <a:gd name="T17" fmla="*/ 184403364 h 91"/>
                <a:gd name="T18" fmla="*/ 264695760 w 77"/>
                <a:gd name="T19" fmla="*/ 50620270 h 91"/>
                <a:gd name="T20" fmla="*/ 257342621 w 77"/>
                <a:gd name="T21" fmla="*/ 39774020 h 91"/>
                <a:gd name="T22" fmla="*/ 261020149 w 77"/>
                <a:gd name="T23" fmla="*/ 68699889 h 91"/>
                <a:gd name="T24" fmla="*/ 238960731 w 77"/>
                <a:gd name="T25" fmla="*/ 14462934 h 91"/>
                <a:gd name="T26" fmla="*/ 220580759 w 77"/>
                <a:gd name="T27" fmla="*/ 0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7" h="91">
                  <a:moveTo>
                    <a:pt x="60" y="0"/>
                  </a:moveTo>
                  <a:cubicBezTo>
                    <a:pt x="60" y="5"/>
                    <a:pt x="61" y="9"/>
                    <a:pt x="61" y="14"/>
                  </a:cubicBezTo>
                  <a:cubicBezTo>
                    <a:pt x="61" y="15"/>
                    <a:pt x="61" y="15"/>
                    <a:pt x="61" y="15"/>
                  </a:cubicBezTo>
                  <a:cubicBezTo>
                    <a:pt x="12" y="15"/>
                    <a:pt x="12" y="15"/>
                    <a:pt x="12" y="15"/>
                  </a:cubicBezTo>
                  <a:cubicBezTo>
                    <a:pt x="8" y="22"/>
                    <a:pt x="5" y="30"/>
                    <a:pt x="4" y="39"/>
                  </a:cubicBezTo>
                  <a:cubicBezTo>
                    <a:pt x="0" y="66"/>
                    <a:pt x="14" y="89"/>
                    <a:pt x="34" y="91"/>
                  </a:cubicBezTo>
                  <a:cubicBezTo>
                    <a:pt x="35" y="91"/>
                    <a:pt x="37" y="91"/>
                    <a:pt x="38" y="91"/>
                  </a:cubicBezTo>
                  <a:cubicBezTo>
                    <a:pt x="39" y="91"/>
                    <a:pt x="41" y="91"/>
                    <a:pt x="43" y="91"/>
                  </a:cubicBezTo>
                  <a:cubicBezTo>
                    <a:pt x="59" y="88"/>
                    <a:pt x="73" y="72"/>
                    <a:pt x="77" y="51"/>
                  </a:cubicBezTo>
                  <a:cubicBezTo>
                    <a:pt x="75" y="39"/>
                    <a:pt x="73" y="26"/>
                    <a:pt x="72" y="14"/>
                  </a:cubicBezTo>
                  <a:cubicBezTo>
                    <a:pt x="72" y="13"/>
                    <a:pt x="71" y="12"/>
                    <a:pt x="70" y="11"/>
                  </a:cubicBezTo>
                  <a:cubicBezTo>
                    <a:pt x="70" y="13"/>
                    <a:pt x="70" y="16"/>
                    <a:pt x="71" y="19"/>
                  </a:cubicBezTo>
                  <a:cubicBezTo>
                    <a:pt x="69" y="15"/>
                    <a:pt x="67" y="10"/>
                    <a:pt x="65" y="4"/>
                  </a:cubicBezTo>
                  <a:cubicBezTo>
                    <a:pt x="64" y="3"/>
                    <a:pt x="62" y="1"/>
                    <a:pt x="60" y="0"/>
                  </a:cubicBezTo>
                </a:path>
              </a:pathLst>
            </a:custGeom>
            <a:solidFill>
              <a:srgbClr val="EDB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1" name="Freeform 113">
              <a:extLst>
                <a:ext uri="{FF2B5EF4-FFF2-40B4-BE49-F238E27FC236}">
                  <a16:creationId xmlns:a16="http://schemas.microsoft.com/office/drawing/2014/main" id="{C08483E1-16D2-F04D-92BB-298CB15F71D3}"/>
                </a:ext>
              </a:extLst>
            </p:cNvPr>
            <p:cNvSpPr>
              <a:spLocks/>
            </p:cNvSpPr>
            <p:nvPr/>
          </p:nvSpPr>
          <p:spPr bwMode="auto">
            <a:xfrm>
              <a:off x="6440414" y="1864270"/>
              <a:ext cx="191866" cy="127639"/>
            </a:xfrm>
            <a:custGeom>
              <a:avLst/>
              <a:gdLst>
                <a:gd name="T0" fmla="*/ 0 w 69"/>
                <a:gd name="T1" fmla="*/ 0 h 49"/>
                <a:gd name="T2" fmla="*/ 0 w 69"/>
                <a:gd name="T3" fmla="*/ 124229633 h 49"/>
                <a:gd name="T4" fmla="*/ 14585591 w 69"/>
                <a:gd name="T5" fmla="*/ 124229633 h 49"/>
                <a:gd name="T6" fmla="*/ 251615771 w 69"/>
                <a:gd name="T7" fmla="*/ 179035869 h 49"/>
                <a:gd name="T8" fmla="*/ 0 w 69"/>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49">
                  <a:moveTo>
                    <a:pt x="0" y="0"/>
                  </a:moveTo>
                  <a:cubicBezTo>
                    <a:pt x="0" y="34"/>
                    <a:pt x="0" y="34"/>
                    <a:pt x="0" y="34"/>
                  </a:cubicBezTo>
                  <a:cubicBezTo>
                    <a:pt x="1" y="34"/>
                    <a:pt x="3" y="34"/>
                    <a:pt x="4" y="34"/>
                  </a:cubicBezTo>
                  <a:cubicBezTo>
                    <a:pt x="27" y="34"/>
                    <a:pt x="49" y="40"/>
                    <a:pt x="69" y="49"/>
                  </a:cubicBezTo>
                  <a:cubicBezTo>
                    <a:pt x="58" y="21"/>
                    <a:pt x="32" y="1"/>
                    <a:pt x="0" y="0"/>
                  </a:cubicBezTo>
                </a:path>
              </a:pathLst>
            </a:custGeom>
            <a:solidFill>
              <a:srgbClr val="0F2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2" name="Freeform 114">
              <a:extLst>
                <a:ext uri="{FF2B5EF4-FFF2-40B4-BE49-F238E27FC236}">
                  <a16:creationId xmlns:a16="http://schemas.microsoft.com/office/drawing/2014/main" id="{5A641836-8826-AA4F-AE47-ABF8FB236762}"/>
                </a:ext>
              </a:extLst>
            </p:cNvPr>
            <p:cNvSpPr>
              <a:spLocks/>
            </p:cNvSpPr>
            <p:nvPr/>
          </p:nvSpPr>
          <p:spPr bwMode="auto">
            <a:xfrm>
              <a:off x="6440414" y="2180119"/>
              <a:ext cx="328251" cy="270419"/>
            </a:xfrm>
            <a:custGeom>
              <a:avLst/>
              <a:gdLst>
                <a:gd name="T0" fmla="*/ 14353321 w 119"/>
                <a:gd name="T1" fmla="*/ 0 h 104"/>
                <a:gd name="T2" fmla="*/ 0 w 119"/>
                <a:gd name="T3" fmla="*/ 0 h 104"/>
                <a:gd name="T4" fmla="*/ 0 w 119"/>
                <a:gd name="T5" fmla="*/ 378631152 h 104"/>
                <a:gd name="T6" fmla="*/ 251193540 w 119"/>
                <a:gd name="T7" fmla="*/ 378631152 h 104"/>
                <a:gd name="T8" fmla="*/ 427028829 w 119"/>
                <a:gd name="T9" fmla="*/ 378631152 h 104"/>
                <a:gd name="T10" fmla="*/ 427028829 w 119"/>
                <a:gd name="T11" fmla="*/ 374990578 h 104"/>
                <a:gd name="T12" fmla="*/ 423440972 w 119"/>
                <a:gd name="T13" fmla="*/ 324020633 h 104"/>
                <a:gd name="T14" fmla="*/ 333727505 w 119"/>
                <a:gd name="T15" fmla="*/ 50969945 h 104"/>
                <a:gd name="T16" fmla="*/ 330139648 w 119"/>
                <a:gd name="T17" fmla="*/ 109221038 h 104"/>
                <a:gd name="T18" fmla="*/ 14353321 w 119"/>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 h="104">
                  <a:moveTo>
                    <a:pt x="4" y="0"/>
                  </a:moveTo>
                  <a:cubicBezTo>
                    <a:pt x="3" y="0"/>
                    <a:pt x="1" y="0"/>
                    <a:pt x="0" y="0"/>
                  </a:cubicBezTo>
                  <a:cubicBezTo>
                    <a:pt x="0" y="104"/>
                    <a:pt x="0" y="104"/>
                    <a:pt x="0" y="104"/>
                  </a:cubicBezTo>
                  <a:cubicBezTo>
                    <a:pt x="70" y="104"/>
                    <a:pt x="70" y="104"/>
                    <a:pt x="70" y="104"/>
                  </a:cubicBezTo>
                  <a:cubicBezTo>
                    <a:pt x="119" y="104"/>
                    <a:pt x="119" y="104"/>
                    <a:pt x="119" y="104"/>
                  </a:cubicBezTo>
                  <a:cubicBezTo>
                    <a:pt x="119" y="103"/>
                    <a:pt x="119" y="103"/>
                    <a:pt x="119" y="103"/>
                  </a:cubicBezTo>
                  <a:cubicBezTo>
                    <a:pt x="119" y="98"/>
                    <a:pt x="118" y="94"/>
                    <a:pt x="118" y="89"/>
                  </a:cubicBezTo>
                  <a:cubicBezTo>
                    <a:pt x="116" y="62"/>
                    <a:pt x="107" y="36"/>
                    <a:pt x="93" y="14"/>
                  </a:cubicBezTo>
                  <a:cubicBezTo>
                    <a:pt x="92" y="30"/>
                    <a:pt x="92" y="30"/>
                    <a:pt x="92" y="30"/>
                  </a:cubicBezTo>
                  <a:cubicBezTo>
                    <a:pt x="68" y="11"/>
                    <a:pt x="37" y="0"/>
                    <a:pt x="4" y="0"/>
                  </a:cubicBezTo>
                </a:path>
              </a:pathLst>
            </a:custGeom>
            <a:solidFill>
              <a:srgbClr val="0F2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3" name="Freeform 115">
              <a:extLst>
                <a:ext uri="{FF2B5EF4-FFF2-40B4-BE49-F238E27FC236}">
                  <a16:creationId xmlns:a16="http://schemas.microsoft.com/office/drawing/2014/main" id="{BA968497-29E8-BD4F-A5B2-F7F84C0BD0E1}"/>
                </a:ext>
              </a:extLst>
            </p:cNvPr>
            <p:cNvSpPr>
              <a:spLocks/>
            </p:cNvSpPr>
            <p:nvPr/>
          </p:nvSpPr>
          <p:spPr bwMode="auto">
            <a:xfrm>
              <a:off x="6440414" y="1950804"/>
              <a:ext cx="270461" cy="307196"/>
            </a:xfrm>
            <a:custGeom>
              <a:avLst/>
              <a:gdLst>
                <a:gd name="T0" fmla="*/ 14368161 w 98"/>
                <a:gd name="T1" fmla="*/ 0 h 118"/>
                <a:gd name="T2" fmla="*/ 0 w 98"/>
                <a:gd name="T3" fmla="*/ 0 h 118"/>
                <a:gd name="T4" fmla="*/ 0 w 98"/>
                <a:gd name="T5" fmla="*/ 43795493 h 118"/>
                <a:gd name="T6" fmla="*/ 14368161 w 98"/>
                <a:gd name="T7" fmla="*/ 43795493 h 118"/>
                <a:gd name="T8" fmla="*/ 14368161 w 98"/>
                <a:gd name="T9" fmla="*/ 124085000 h 118"/>
                <a:gd name="T10" fmla="*/ 93393994 w 98"/>
                <a:gd name="T11" fmla="*/ 124085000 h 118"/>
                <a:gd name="T12" fmla="*/ 93393994 w 98"/>
                <a:gd name="T13" fmla="*/ 175178150 h 118"/>
                <a:gd name="T14" fmla="*/ 14368161 w 98"/>
                <a:gd name="T15" fmla="*/ 175178150 h 118"/>
                <a:gd name="T16" fmla="*/ 14368161 w 98"/>
                <a:gd name="T17" fmla="*/ 255469568 h 118"/>
                <a:gd name="T18" fmla="*/ 0 w 98"/>
                <a:gd name="T19" fmla="*/ 255469568 h 118"/>
                <a:gd name="T20" fmla="*/ 0 w 98"/>
                <a:gd name="T21" fmla="*/ 321161851 h 118"/>
                <a:gd name="T22" fmla="*/ 14368161 w 98"/>
                <a:gd name="T23" fmla="*/ 321161851 h 118"/>
                <a:gd name="T24" fmla="*/ 330473389 w 98"/>
                <a:gd name="T25" fmla="*/ 430647717 h 118"/>
                <a:gd name="T26" fmla="*/ 334066851 w 98"/>
                <a:gd name="T27" fmla="*/ 372255001 h 118"/>
                <a:gd name="T28" fmla="*/ 344841550 w 98"/>
                <a:gd name="T29" fmla="*/ 211674075 h 118"/>
                <a:gd name="T30" fmla="*/ 352026578 w 98"/>
                <a:gd name="T31" fmla="*/ 127733829 h 118"/>
                <a:gd name="T32" fmla="*/ 352026578 w 98"/>
                <a:gd name="T33" fmla="*/ 127733829 h 118"/>
                <a:gd name="T34" fmla="*/ 352026578 w 98"/>
                <a:gd name="T35" fmla="*/ 127733829 h 118"/>
                <a:gd name="T36" fmla="*/ 352026578 w 98"/>
                <a:gd name="T37" fmla="*/ 127733829 h 118"/>
                <a:gd name="T38" fmla="*/ 348435012 w 98"/>
                <a:gd name="T39" fmla="*/ 127733829 h 118"/>
                <a:gd name="T40" fmla="*/ 348435012 w 98"/>
                <a:gd name="T41" fmla="*/ 127733829 h 118"/>
                <a:gd name="T42" fmla="*/ 247855989 w 98"/>
                <a:gd name="T43" fmla="*/ 58392717 h 118"/>
                <a:gd name="T44" fmla="*/ 247855989 w 98"/>
                <a:gd name="T45" fmla="*/ 54743888 h 118"/>
                <a:gd name="T46" fmla="*/ 14368161 w 98"/>
                <a:gd name="T47" fmla="*/ 0 h 1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8" h="118">
                  <a:moveTo>
                    <a:pt x="4" y="0"/>
                  </a:moveTo>
                  <a:cubicBezTo>
                    <a:pt x="3" y="0"/>
                    <a:pt x="1" y="0"/>
                    <a:pt x="0" y="0"/>
                  </a:cubicBezTo>
                  <a:cubicBezTo>
                    <a:pt x="0" y="12"/>
                    <a:pt x="0" y="12"/>
                    <a:pt x="0" y="12"/>
                  </a:cubicBezTo>
                  <a:cubicBezTo>
                    <a:pt x="4" y="12"/>
                    <a:pt x="4" y="12"/>
                    <a:pt x="4" y="12"/>
                  </a:cubicBezTo>
                  <a:cubicBezTo>
                    <a:pt x="4" y="34"/>
                    <a:pt x="4" y="34"/>
                    <a:pt x="4" y="34"/>
                  </a:cubicBezTo>
                  <a:cubicBezTo>
                    <a:pt x="26" y="34"/>
                    <a:pt x="26" y="34"/>
                    <a:pt x="26" y="34"/>
                  </a:cubicBezTo>
                  <a:cubicBezTo>
                    <a:pt x="26" y="48"/>
                    <a:pt x="26" y="48"/>
                    <a:pt x="26" y="48"/>
                  </a:cubicBezTo>
                  <a:cubicBezTo>
                    <a:pt x="4" y="48"/>
                    <a:pt x="4" y="48"/>
                    <a:pt x="4" y="48"/>
                  </a:cubicBezTo>
                  <a:cubicBezTo>
                    <a:pt x="4" y="70"/>
                    <a:pt x="4" y="70"/>
                    <a:pt x="4" y="70"/>
                  </a:cubicBezTo>
                  <a:cubicBezTo>
                    <a:pt x="0" y="70"/>
                    <a:pt x="0" y="70"/>
                    <a:pt x="0" y="70"/>
                  </a:cubicBezTo>
                  <a:cubicBezTo>
                    <a:pt x="0" y="88"/>
                    <a:pt x="0" y="88"/>
                    <a:pt x="0" y="88"/>
                  </a:cubicBezTo>
                  <a:cubicBezTo>
                    <a:pt x="1" y="88"/>
                    <a:pt x="3" y="88"/>
                    <a:pt x="4" y="88"/>
                  </a:cubicBezTo>
                  <a:cubicBezTo>
                    <a:pt x="37" y="88"/>
                    <a:pt x="68" y="99"/>
                    <a:pt x="92" y="118"/>
                  </a:cubicBezTo>
                  <a:cubicBezTo>
                    <a:pt x="93" y="102"/>
                    <a:pt x="93" y="102"/>
                    <a:pt x="93" y="102"/>
                  </a:cubicBezTo>
                  <a:cubicBezTo>
                    <a:pt x="96" y="58"/>
                    <a:pt x="96" y="58"/>
                    <a:pt x="96" y="58"/>
                  </a:cubicBezTo>
                  <a:cubicBezTo>
                    <a:pt x="98" y="35"/>
                    <a:pt x="98" y="35"/>
                    <a:pt x="98" y="35"/>
                  </a:cubicBezTo>
                  <a:cubicBezTo>
                    <a:pt x="98" y="35"/>
                    <a:pt x="98" y="35"/>
                    <a:pt x="98" y="35"/>
                  </a:cubicBezTo>
                  <a:cubicBezTo>
                    <a:pt x="98" y="35"/>
                    <a:pt x="98" y="35"/>
                    <a:pt x="98" y="35"/>
                  </a:cubicBezTo>
                  <a:cubicBezTo>
                    <a:pt x="98" y="35"/>
                    <a:pt x="98" y="35"/>
                    <a:pt x="98" y="35"/>
                  </a:cubicBezTo>
                  <a:cubicBezTo>
                    <a:pt x="98" y="35"/>
                    <a:pt x="98" y="35"/>
                    <a:pt x="97" y="35"/>
                  </a:cubicBezTo>
                  <a:cubicBezTo>
                    <a:pt x="97" y="35"/>
                    <a:pt x="97" y="35"/>
                    <a:pt x="97" y="35"/>
                  </a:cubicBezTo>
                  <a:cubicBezTo>
                    <a:pt x="89" y="27"/>
                    <a:pt x="79" y="21"/>
                    <a:pt x="69" y="16"/>
                  </a:cubicBezTo>
                  <a:cubicBezTo>
                    <a:pt x="69" y="15"/>
                    <a:pt x="69" y="15"/>
                    <a:pt x="69" y="15"/>
                  </a:cubicBezTo>
                  <a:cubicBezTo>
                    <a:pt x="49" y="6"/>
                    <a:pt x="27" y="0"/>
                    <a:pt x="4" y="0"/>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4" name="Freeform 116">
              <a:extLst>
                <a:ext uri="{FF2B5EF4-FFF2-40B4-BE49-F238E27FC236}">
                  <a16:creationId xmlns:a16="http://schemas.microsoft.com/office/drawing/2014/main" id="{24824AC7-FE1E-084C-B7BF-688A68AE144D}"/>
                </a:ext>
              </a:extLst>
            </p:cNvPr>
            <p:cNvSpPr>
              <a:spLocks noEditPoints="1"/>
            </p:cNvSpPr>
            <p:nvPr/>
          </p:nvSpPr>
          <p:spPr bwMode="auto">
            <a:xfrm>
              <a:off x="6440414" y="1983254"/>
              <a:ext cx="11559" cy="151434"/>
            </a:xfrm>
            <a:custGeom>
              <a:avLst/>
              <a:gdLst>
                <a:gd name="T0" fmla="*/ 12602369 w 5"/>
                <a:gd name="T1" fmla="*/ 108367513 h 70"/>
                <a:gd name="T2" fmla="*/ 0 w 5"/>
                <a:gd name="T3" fmla="*/ 108367513 h 70"/>
                <a:gd name="T4" fmla="*/ 0 w 5"/>
                <a:gd name="T5" fmla="*/ 176410938 h 70"/>
                <a:gd name="T6" fmla="*/ 12602369 w 5"/>
                <a:gd name="T7" fmla="*/ 176410938 h 70"/>
                <a:gd name="T8" fmla="*/ 12602369 w 5"/>
                <a:gd name="T9" fmla="*/ 108367513 h 70"/>
                <a:gd name="T10" fmla="*/ 12602369 w 5"/>
                <a:gd name="T11" fmla="*/ 0 h 70"/>
                <a:gd name="T12" fmla="*/ 0 w 5"/>
                <a:gd name="T13" fmla="*/ 0 h 70"/>
                <a:gd name="T14" fmla="*/ 0 w 5"/>
                <a:gd name="T15" fmla="*/ 65524063 h 70"/>
                <a:gd name="T16" fmla="*/ 12602369 w 5"/>
                <a:gd name="T17" fmla="*/ 65524063 h 70"/>
                <a:gd name="T18" fmla="*/ 12602369 w 5"/>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70">
                  <a:moveTo>
                    <a:pt x="5" y="43"/>
                  </a:moveTo>
                  <a:lnTo>
                    <a:pt x="0" y="43"/>
                  </a:lnTo>
                  <a:lnTo>
                    <a:pt x="0" y="70"/>
                  </a:lnTo>
                  <a:lnTo>
                    <a:pt x="5" y="70"/>
                  </a:lnTo>
                  <a:lnTo>
                    <a:pt x="5" y="43"/>
                  </a:lnTo>
                  <a:close/>
                  <a:moveTo>
                    <a:pt x="5" y="0"/>
                  </a:moveTo>
                  <a:lnTo>
                    <a:pt x="0" y="0"/>
                  </a:lnTo>
                  <a:lnTo>
                    <a:pt x="0" y="26"/>
                  </a:lnTo>
                  <a:lnTo>
                    <a:pt x="5" y="26"/>
                  </a:lnTo>
                  <a:lnTo>
                    <a:pt x="5" y="0"/>
                  </a:lnTo>
                  <a:close/>
                </a:path>
              </a:pathLst>
            </a:custGeom>
            <a:solidFill>
              <a:srgbClr val="C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5" name="Freeform 117">
              <a:extLst>
                <a:ext uri="{FF2B5EF4-FFF2-40B4-BE49-F238E27FC236}">
                  <a16:creationId xmlns:a16="http://schemas.microsoft.com/office/drawing/2014/main" id="{E0531AB9-F1AA-3845-8F99-E2E5D2F80EBE}"/>
                </a:ext>
              </a:extLst>
            </p:cNvPr>
            <p:cNvSpPr>
              <a:spLocks noEditPoints="1"/>
            </p:cNvSpPr>
            <p:nvPr/>
          </p:nvSpPr>
          <p:spPr bwMode="auto">
            <a:xfrm>
              <a:off x="6440414" y="1983254"/>
              <a:ext cx="11559" cy="151434"/>
            </a:xfrm>
            <a:custGeom>
              <a:avLst/>
              <a:gdLst>
                <a:gd name="T0" fmla="*/ 12602369 w 5"/>
                <a:gd name="T1" fmla="*/ 108367513 h 70"/>
                <a:gd name="T2" fmla="*/ 0 w 5"/>
                <a:gd name="T3" fmla="*/ 108367513 h 70"/>
                <a:gd name="T4" fmla="*/ 0 w 5"/>
                <a:gd name="T5" fmla="*/ 176410938 h 70"/>
                <a:gd name="T6" fmla="*/ 12602369 w 5"/>
                <a:gd name="T7" fmla="*/ 176410938 h 70"/>
                <a:gd name="T8" fmla="*/ 12602369 w 5"/>
                <a:gd name="T9" fmla="*/ 108367513 h 70"/>
                <a:gd name="T10" fmla="*/ 12602369 w 5"/>
                <a:gd name="T11" fmla="*/ 0 h 70"/>
                <a:gd name="T12" fmla="*/ 0 w 5"/>
                <a:gd name="T13" fmla="*/ 0 h 70"/>
                <a:gd name="T14" fmla="*/ 0 w 5"/>
                <a:gd name="T15" fmla="*/ 65524063 h 70"/>
                <a:gd name="T16" fmla="*/ 12602369 w 5"/>
                <a:gd name="T17" fmla="*/ 65524063 h 70"/>
                <a:gd name="T18" fmla="*/ 12602369 w 5"/>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70">
                  <a:moveTo>
                    <a:pt x="5" y="43"/>
                  </a:moveTo>
                  <a:lnTo>
                    <a:pt x="0" y="43"/>
                  </a:lnTo>
                  <a:lnTo>
                    <a:pt x="0" y="70"/>
                  </a:lnTo>
                  <a:lnTo>
                    <a:pt x="5" y="70"/>
                  </a:lnTo>
                  <a:lnTo>
                    <a:pt x="5" y="43"/>
                  </a:lnTo>
                  <a:moveTo>
                    <a:pt x="5" y="0"/>
                  </a:moveTo>
                  <a:lnTo>
                    <a:pt x="0" y="0"/>
                  </a:lnTo>
                  <a:lnTo>
                    <a:pt x="0" y="26"/>
                  </a:lnTo>
                  <a:lnTo>
                    <a:pt x="5" y="2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6" name="Freeform 118">
              <a:extLst>
                <a:ext uri="{FF2B5EF4-FFF2-40B4-BE49-F238E27FC236}">
                  <a16:creationId xmlns:a16="http://schemas.microsoft.com/office/drawing/2014/main" id="{406A4004-B0AB-C84D-9C8C-C324778968C0}"/>
                </a:ext>
              </a:extLst>
            </p:cNvPr>
            <p:cNvSpPr>
              <a:spLocks/>
            </p:cNvSpPr>
            <p:nvPr/>
          </p:nvSpPr>
          <p:spPr bwMode="auto">
            <a:xfrm>
              <a:off x="6440414" y="2039500"/>
              <a:ext cx="71661" cy="36778"/>
            </a:xfrm>
            <a:custGeom>
              <a:avLst/>
              <a:gdLst>
                <a:gd name="T0" fmla="*/ 78126431 w 31"/>
                <a:gd name="T1" fmla="*/ 0 h 17"/>
                <a:gd name="T2" fmla="*/ 12601703 w 31"/>
                <a:gd name="T3" fmla="*/ 0 h 17"/>
                <a:gd name="T4" fmla="*/ 0 w 31"/>
                <a:gd name="T5" fmla="*/ 0 h 17"/>
                <a:gd name="T6" fmla="*/ 0 w 31"/>
                <a:gd name="T7" fmla="*/ 42844244 h 17"/>
                <a:gd name="T8" fmla="*/ 12601703 w 31"/>
                <a:gd name="T9" fmla="*/ 42844244 h 17"/>
                <a:gd name="T10" fmla="*/ 78126431 w 31"/>
                <a:gd name="T11" fmla="*/ 42844244 h 17"/>
                <a:gd name="T12" fmla="*/ 78126431 w 31"/>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17">
                  <a:moveTo>
                    <a:pt x="31" y="0"/>
                  </a:moveTo>
                  <a:lnTo>
                    <a:pt x="5" y="0"/>
                  </a:lnTo>
                  <a:lnTo>
                    <a:pt x="0" y="0"/>
                  </a:lnTo>
                  <a:lnTo>
                    <a:pt x="0" y="17"/>
                  </a:lnTo>
                  <a:lnTo>
                    <a:pt x="5" y="17"/>
                  </a:lnTo>
                  <a:lnTo>
                    <a:pt x="31" y="17"/>
                  </a:lnTo>
                  <a:lnTo>
                    <a:pt x="31" y="0"/>
                  </a:lnTo>
                  <a:close/>
                </a:path>
              </a:pathLst>
            </a:custGeom>
            <a:solidFill>
              <a:srgbClr val="C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7" name="Freeform 119">
              <a:extLst>
                <a:ext uri="{FF2B5EF4-FFF2-40B4-BE49-F238E27FC236}">
                  <a16:creationId xmlns:a16="http://schemas.microsoft.com/office/drawing/2014/main" id="{8DE8BC9E-2B5F-8249-AAD1-0D3CD8B54C23}"/>
                </a:ext>
              </a:extLst>
            </p:cNvPr>
            <p:cNvSpPr>
              <a:spLocks/>
            </p:cNvSpPr>
            <p:nvPr/>
          </p:nvSpPr>
          <p:spPr bwMode="auto">
            <a:xfrm>
              <a:off x="6440414" y="2039500"/>
              <a:ext cx="71661" cy="36778"/>
            </a:xfrm>
            <a:custGeom>
              <a:avLst/>
              <a:gdLst>
                <a:gd name="T0" fmla="*/ 78126431 w 31"/>
                <a:gd name="T1" fmla="*/ 0 h 17"/>
                <a:gd name="T2" fmla="*/ 12601703 w 31"/>
                <a:gd name="T3" fmla="*/ 0 h 17"/>
                <a:gd name="T4" fmla="*/ 0 w 31"/>
                <a:gd name="T5" fmla="*/ 0 h 17"/>
                <a:gd name="T6" fmla="*/ 0 w 31"/>
                <a:gd name="T7" fmla="*/ 42844244 h 17"/>
                <a:gd name="T8" fmla="*/ 12601703 w 31"/>
                <a:gd name="T9" fmla="*/ 42844244 h 17"/>
                <a:gd name="T10" fmla="*/ 78126431 w 31"/>
                <a:gd name="T11" fmla="*/ 42844244 h 17"/>
                <a:gd name="T12" fmla="*/ 78126431 w 31"/>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17">
                  <a:moveTo>
                    <a:pt x="31" y="0"/>
                  </a:moveTo>
                  <a:lnTo>
                    <a:pt x="5" y="0"/>
                  </a:lnTo>
                  <a:lnTo>
                    <a:pt x="0" y="0"/>
                  </a:lnTo>
                  <a:lnTo>
                    <a:pt x="0" y="17"/>
                  </a:lnTo>
                  <a:lnTo>
                    <a:pt x="5" y="17"/>
                  </a:lnTo>
                  <a:lnTo>
                    <a:pt x="31" y="1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8" name="Freeform 120">
              <a:extLst>
                <a:ext uri="{FF2B5EF4-FFF2-40B4-BE49-F238E27FC236}">
                  <a16:creationId xmlns:a16="http://schemas.microsoft.com/office/drawing/2014/main" id="{0F21DB4D-624E-7547-B592-C6543EBBF0DF}"/>
                </a:ext>
              </a:extLst>
            </p:cNvPr>
            <p:cNvSpPr>
              <a:spLocks/>
            </p:cNvSpPr>
            <p:nvPr/>
          </p:nvSpPr>
          <p:spPr bwMode="auto">
            <a:xfrm>
              <a:off x="6606850" y="2902679"/>
              <a:ext cx="1095711" cy="560309"/>
            </a:xfrm>
            <a:custGeom>
              <a:avLst/>
              <a:gdLst>
                <a:gd name="T0" fmla="*/ 714923457 w 396"/>
                <a:gd name="T1" fmla="*/ 0 h 216"/>
                <a:gd name="T2" fmla="*/ 0 w 396"/>
                <a:gd name="T3" fmla="*/ 782662095 h 216"/>
                <a:gd name="T4" fmla="*/ 1429845014 w 396"/>
                <a:gd name="T5" fmla="*/ 782662095 h 216"/>
                <a:gd name="T6" fmla="*/ 714923457 w 396"/>
                <a:gd name="T7" fmla="*/ 0 h 2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16">
                  <a:moveTo>
                    <a:pt x="198" y="0"/>
                  </a:moveTo>
                  <a:cubicBezTo>
                    <a:pt x="88" y="0"/>
                    <a:pt x="0" y="95"/>
                    <a:pt x="0" y="216"/>
                  </a:cubicBezTo>
                  <a:cubicBezTo>
                    <a:pt x="396" y="216"/>
                    <a:pt x="396" y="216"/>
                    <a:pt x="396" y="216"/>
                  </a:cubicBezTo>
                  <a:cubicBezTo>
                    <a:pt x="396" y="95"/>
                    <a:pt x="307" y="0"/>
                    <a:pt x="198" y="0"/>
                  </a:cubicBezTo>
                </a:path>
              </a:pathLst>
            </a:custGeom>
            <a:solidFill>
              <a:srgbClr val="FEE1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9" name="Freeform 121">
              <a:extLst>
                <a:ext uri="{FF2B5EF4-FFF2-40B4-BE49-F238E27FC236}">
                  <a16:creationId xmlns:a16="http://schemas.microsoft.com/office/drawing/2014/main" id="{F8DA48A5-4A0D-E24A-8690-86153372A45C}"/>
                </a:ext>
              </a:extLst>
            </p:cNvPr>
            <p:cNvSpPr>
              <a:spLocks/>
            </p:cNvSpPr>
            <p:nvPr/>
          </p:nvSpPr>
          <p:spPr bwMode="auto">
            <a:xfrm>
              <a:off x="6606850" y="2915659"/>
              <a:ext cx="1095711" cy="566798"/>
            </a:xfrm>
            <a:custGeom>
              <a:avLst/>
              <a:gdLst>
                <a:gd name="T0" fmla="*/ 1429845014 w 396"/>
                <a:gd name="T1" fmla="*/ 793548650 h 218"/>
                <a:gd name="T2" fmla="*/ 1429845014 w 396"/>
                <a:gd name="T3" fmla="*/ 629742885 h 218"/>
                <a:gd name="T4" fmla="*/ 790746715 w 396"/>
                <a:gd name="T5" fmla="*/ 0 h 218"/>
                <a:gd name="T6" fmla="*/ 639098300 w 396"/>
                <a:gd name="T7" fmla="*/ 0 h 218"/>
                <a:gd name="T8" fmla="*/ 0 w 396"/>
                <a:gd name="T9" fmla="*/ 629742885 h 218"/>
                <a:gd name="T10" fmla="*/ 0 w 396"/>
                <a:gd name="T11" fmla="*/ 793548650 h 218"/>
                <a:gd name="T12" fmla="*/ 1429845014 w 396"/>
                <a:gd name="T13" fmla="*/ 793548650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6" h="218">
                  <a:moveTo>
                    <a:pt x="396" y="218"/>
                  </a:moveTo>
                  <a:cubicBezTo>
                    <a:pt x="396" y="173"/>
                    <a:pt x="396" y="173"/>
                    <a:pt x="396" y="173"/>
                  </a:cubicBezTo>
                  <a:cubicBezTo>
                    <a:pt x="396" y="77"/>
                    <a:pt x="317" y="0"/>
                    <a:pt x="219" y="0"/>
                  </a:cubicBezTo>
                  <a:cubicBezTo>
                    <a:pt x="177" y="0"/>
                    <a:pt x="177" y="0"/>
                    <a:pt x="177" y="0"/>
                  </a:cubicBezTo>
                  <a:cubicBezTo>
                    <a:pt x="79" y="0"/>
                    <a:pt x="0" y="77"/>
                    <a:pt x="0" y="173"/>
                  </a:cubicBezTo>
                  <a:cubicBezTo>
                    <a:pt x="0" y="218"/>
                    <a:pt x="0" y="218"/>
                    <a:pt x="0" y="218"/>
                  </a:cubicBezTo>
                  <a:cubicBezTo>
                    <a:pt x="396" y="218"/>
                    <a:pt x="396" y="218"/>
                    <a:pt x="396" y="2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0" name="Freeform 122">
              <a:extLst>
                <a:ext uri="{FF2B5EF4-FFF2-40B4-BE49-F238E27FC236}">
                  <a16:creationId xmlns:a16="http://schemas.microsoft.com/office/drawing/2014/main" id="{2EF48A92-30F6-D24A-BE6C-47C892158D72}"/>
                </a:ext>
              </a:extLst>
            </p:cNvPr>
            <p:cNvSpPr>
              <a:spLocks/>
            </p:cNvSpPr>
            <p:nvPr/>
          </p:nvSpPr>
          <p:spPr bwMode="auto">
            <a:xfrm>
              <a:off x="6990581" y="2924312"/>
              <a:ext cx="321317" cy="558145"/>
            </a:xfrm>
            <a:custGeom>
              <a:avLst/>
              <a:gdLst>
                <a:gd name="T0" fmla="*/ 0 w 139"/>
                <a:gd name="T1" fmla="*/ 2520950 h 258"/>
                <a:gd name="T2" fmla="*/ 186491985 w 139"/>
                <a:gd name="T3" fmla="*/ 650200313 h 258"/>
                <a:gd name="T4" fmla="*/ 350303306 w 139"/>
                <a:gd name="T5" fmla="*/ 0 h 258"/>
                <a:gd name="T6" fmla="*/ 0 w 139"/>
                <a:gd name="T7" fmla="*/ 2520950 h 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258">
                  <a:moveTo>
                    <a:pt x="0" y="1"/>
                  </a:moveTo>
                  <a:lnTo>
                    <a:pt x="74" y="258"/>
                  </a:lnTo>
                  <a:lnTo>
                    <a:pt x="139" y="0"/>
                  </a:lnTo>
                  <a:lnTo>
                    <a:pt x="0" y="1"/>
                  </a:lnTo>
                  <a:close/>
                </a:path>
              </a:pathLst>
            </a:custGeom>
            <a:solidFill>
              <a:srgbClr val="0A4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1" name="Freeform 123">
              <a:extLst>
                <a:ext uri="{FF2B5EF4-FFF2-40B4-BE49-F238E27FC236}">
                  <a16:creationId xmlns:a16="http://schemas.microsoft.com/office/drawing/2014/main" id="{C6657D54-92F2-9D4C-B734-C821108C3C04}"/>
                </a:ext>
              </a:extLst>
            </p:cNvPr>
            <p:cNvSpPr>
              <a:spLocks/>
            </p:cNvSpPr>
            <p:nvPr/>
          </p:nvSpPr>
          <p:spPr bwMode="auto">
            <a:xfrm>
              <a:off x="6990581" y="2924312"/>
              <a:ext cx="321317" cy="558145"/>
            </a:xfrm>
            <a:custGeom>
              <a:avLst/>
              <a:gdLst>
                <a:gd name="T0" fmla="*/ 0 w 139"/>
                <a:gd name="T1" fmla="*/ 2520950 h 258"/>
                <a:gd name="T2" fmla="*/ 186491985 w 139"/>
                <a:gd name="T3" fmla="*/ 650200313 h 258"/>
                <a:gd name="T4" fmla="*/ 350303306 w 139"/>
                <a:gd name="T5" fmla="*/ 0 h 258"/>
                <a:gd name="T6" fmla="*/ 0 w 139"/>
                <a:gd name="T7" fmla="*/ 2520950 h 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258">
                  <a:moveTo>
                    <a:pt x="0" y="1"/>
                  </a:moveTo>
                  <a:lnTo>
                    <a:pt x="74" y="258"/>
                  </a:lnTo>
                  <a:lnTo>
                    <a:pt x="139"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2" name="Freeform 124">
              <a:extLst>
                <a:ext uri="{FF2B5EF4-FFF2-40B4-BE49-F238E27FC236}">
                  <a16:creationId xmlns:a16="http://schemas.microsoft.com/office/drawing/2014/main" id="{1B67639C-26AA-B34A-B0AD-E208E6B9B97F}"/>
                </a:ext>
              </a:extLst>
            </p:cNvPr>
            <p:cNvSpPr>
              <a:spLocks/>
            </p:cNvSpPr>
            <p:nvPr/>
          </p:nvSpPr>
          <p:spPr bwMode="auto">
            <a:xfrm>
              <a:off x="7089982" y="2967579"/>
              <a:ext cx="147945" cy="514878"/>
            </a:xfrm>
            <a:custGeom>
              <a:avLst/>
              <a:gdLst>
                <a:gd name="T0" fmla="*/ 103327200 w 64"/>
                <a:gd name="T1" fmla="*/ 120967500 h 238"/>
                <a:gd name="T2" fmla="*/ 146169063 w 64"/>
                <a:gd name="T3" fmla="*/ 73085325 h 238"/>
                <a:gd name="T4" fmla="*/ 68045013 w 64"/>
                <a:gd name="T5" fmla="*/ 0 h 238"/>
                <a:gd name="T6" fmla="*/ 12601575 w 64"/>
                <a:gd name="T7" fmla="*/ 73085325 h 238"/>
                <a:gd name="T8" fmla="*/ 57964388 w 64"/>
                <a:gd name="T9" fmla="*/ 120967500 h 238"/>
                <a:gd name="T10" fmla="*/ 0 w 64"/>
                <a:gd name="T11" fmla="*/ 451108763 h 238"/>
                <a:gd name="T12" fmla="*/ 78125638 w 64"/>
                <a:gd name="T13" fmla="*/ 599797188 h 238"/>
                <a:gd name="T14" fmla="*/ 161290000 w 64"/>
                <a:gd name="T15" fmla="*/ 458668438 h 238"/>
                <a:gd name="T16" fmla="*/ 103327200 w 64"/>
                <a:gd name="T17" fmla="*/ 120967500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238">
                  <a:moveTo>
                    <a:pt x="41" y="48"/>
                  </a:moveTo>
                  <a:lnTo>
                    <a:pt x="58" y="29"/>
                  </a:lnTo>
                  <a:lnTo>
                    <a:pt x="27" y="0"/>
                  </a:lnTo>
                  <a:lnTo>
                    <a:pt x="5" y="29"/>
                  </a:lnTo>
                  <a:lnTo>
                    <a:pt x="23" y="48"/>
                  </a:lnTo>
                  <a:lnTo>
                    <a:pt x="0" y="179"/>
                  </a:lnTo>
                  <a:lnTo>
                    <a:pt x="31" y="238"/>
                  </a:lnTo>
                  <a:lnTo>
                    <a:pt x="64" y="182"/>
                  </a:lnTo>
                  <a:lnTo>
                    <a:pt x="41" y="48"/>
                  </a:lnTo>
                  <a:close/>
                </a:path>
              </a:pathLst>
            </a:custGeom>
            <a:solidFill>
              <a:srgbClr val="046F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3" name="Freeform 125">
              <a:extLst>
                <a:ext uri="{FF2B5EF4-FFF2-40B4-BE49-F238E27FC236}">
                  <a16:creationId xmlns:a16="http://schemas.microsoft.com/office/drawing/2014/main" id="{21B80116-127A-EE49-B9ED-5B67EE982574}"/>
                </a:ext>
              </a:extLst>
            </p:cNvPr>
            <p:cNvSpPr>
              <a:spLocks/>
            </p:cNvSpPr>
            <p:nvPr/>
          </p:nvSpPr>
          <p:spPr bwMode="auto">
            <a:xfrm>
              <a:off x="7089982" y="2967579"/>
              <a:ext cx="147945" cy="514878"/>
            </a:xfrm>
            <a:custGeom>
              <a:avLst/>
              <a:gdLst>
                <a:gd name="T0" fmla="*/ 103327200 w 64"/>
                <a:gd name="T1" fmla="*/ 120967500 h 238"/>
                <a:gd name="T2" fmla="*/ 146169063 w 64"/>
                <a:gd name="T3" fmla="*/ 73085325 h 238"/>
                <a:gd name="T4" fmla="*/ 68045013 w 64"/>
                <a:gd name="T5" fmla="*/ 0 h 238"/>
                <a:gd name="T6" fmla="*/ 12601575 w 64"/>
                <a:gd name="T7" fmla="*/ 73085325 h 238"/>
                <a:gd name="T8" fmla="*/ 57964388 w 64"/>
                <a:gd name="T9" fmla="*/ 120967500 h 238"/>
                <a:gd name="T10" fmla="*/ 0 w 64"/>
                <a:gd name="T11" fmla="*/ 451108763 h 238"/>
                <a:gd name="T12" fmla="*/ 78125638 w 64"/>
                <a:gd name="T13" fmla="*/ 599797188 h 238"/>
                <a:gd name="T14" fmla="*/ 161290000 w 64"/>
                <a:gd name="T15" fmla="*/ 458668438 h 238"/>
                <a:gd name="T16" fmla="*/ 103327200 w 64"/>
                <a:gd name="T17" fmla="*/ 120967500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238">
                  <a:moveTo>
                    <a:pt x="41" y="48"/>
                  </a:moveTo>
                  <a:lnTo>
                    <a:pt x="58" y="29"/>
                  </a:lnTo>
                  <a:lnTo>
                    <a:pt x="27" y="0"/>
                  </a:lnTo>
                  <a:lnTo>
                    <a:pt x="5" y="29"/>
                  </a:lnTo>
                  <a:lnTo>
                    <a:pt x="23" y="48"/>
                  </a:lnTo>
                  <a:lnTo>
                    <a:pt x="0" y="179"/>
                  </a:lnTo>
                  <a:lnTo>
                    <a:pt x="31" y="238"/>
                  </a:lnTo>
                  <a:lnTo>
                    <a:pt x="64" y="182"/>
                  </a:lnTo>
                  <a:lnTo>
                    <a:pt x="41"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4" name="Freeform 126">
              <a:extLst>
                <a:ext uri="{FF2B5EF4-FFF2-40B4-BE49-F238E27FC236}">
                  <a16:creationId xmlns:a16="http://schemas.microsoft.com/office/drawing/2014/main" id="{0F6B4AB0-3C07-2D45-ABA4-CCE93D2C7B4B}"/>
                </a:ext>
              </a:extLst>
            </p:cNvPr>
            <p:cNvSpPr>
              <a:spLocks/>
            </p:cNvSpPr>
            <p:nvPr/>
          </p:nvSpPr>
          <p:spPr bwMode="auto">
            <a:xfrm>
              <a:off x="7046060" y="2759898"/>
              <a:ext cx="212670" cy="207682"/>
            </a:xfrm>
            <a:custGeom>
              <a:avLst/>
              <a:gdLst>
                <a:gd name="T0" fmla="*/ 231854375 w 92"/>
                <a:gd name="T1" fmla="*/ 206652813 h 96"/>
                <a:gd name="T2" fmla="*/ 115927188 w 92"/>
                <a:gd name="T3" fmla="*/ 241935000 h 96"/>
                <a:gd name="T4" fmla="*/ 0 w 92"/>
                <a:gd name="T5" fmla="*/ 206652813 h 96"/>
                <a:gd name="T6" fmla="*/ 0 w 92"/>
                <a:gd name="T7" fmla="*/ 0 h 96"/>
                <a:gd name="T8" fmla="*/ 231854375 w 92"/>
                <a:gd name="T9" fmla="*/ 0 h 96"/>
                <a:gd name="T10" fmla="*/ 231854375 w 92"/>
                <a:gd name="T11" fmla="*/ 206652813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6">
                  <a:moveTo>
                    <a:pt x="92" y="82"/>
                  </a:moveTo>
                  <a:lnTo>
                    <a:pt x="46" y="96"/>
                  </a:lnTo>
                  <a:lnTo>
                    <a:pt x="0" y="82"/>
                  </a:lnTo>
                  <a:lnTo>
                    <a:pt x="0" y="0"/>
                  </a:lnTo>
                  <a:lnTo>
                    <a:pt x="92" y="0"/>
                  </a:lnTo>
                  <a:lnTo>
                    <a:pt x="92" y="82"/>
                  </a:lnTo>
                  <a:close/>
                </a:path>
              </a:pathLst>
            </a:custGeom>
            <a:solidFill>
              <a:srgbClr val="EAC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5" name="Freeform 127">
              <a:extLst>
                <a:ext uri="{FF2B5EF4-FFF2-40B4-BE49-F238E27FC236}">
                  <a16:creationId xmlns:a16="http://schemas.microsoft.com/office/drawing/2014/main" id="{DD286A2D-1BD1-F349-B069-F4DE05461E32}"/>
                </a:ext>
              </a:extLst>
            </p:cNvPr>
            <p:cNvSpPr>
              <a:spLocks/>
            </p:cNvSpPr>
            <p:nvPr/>
          </p:nvSpPr>
          <p:spPr bwMode="auto">
            <a:xfrm>
              <a:off x="7046060" y="2759898"/>
              <a:ext cx="212670" cy="207682"/>
            </a:xfrm>
            <a:custGeom>
              <a:avLst/>
              <a:gdLst>
                <a:gd name="T0" fmla="*/ 231854375 w 92"/>
                <a:gd name="T1" fmla="*/ 206652813 h 96"/>
                <a:gd name="T2" fmla="*/ 115927188 w 92"/>
                <a:gd name="T3" fmla="*/ 241935000 h 96"/>
                <a:gd name="T4" fmla="*/ 0 w 92"/>
                <a:gd name="T5" fmla="*/ 206652813 h 96"/>
                <a:gd name="T6" fmla="*/ 0 w 92"/>
                <a:gd name="T7" fmla="*/ 0 h 96"/>
                <a:gd name="T8" fmla="*/ 231854375 w 92"/>
                <a:gd name="T9" fmla="*/ 0 h 96"/>
                <a:gd name="T10" fmla="*/ 231854375 w 92"/>
                <a:gd name="T11" fmla="*/ 206652813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6">
                  <a:moveTo>
                    <a:pt x="92" y="82"/>
                  </a:moveTo>
                  <a:lnTo>
                    <a:pt x="46" y="96"/>
                  </a:lnTo>
                  <a:lnTo>
                    <a:pt x="0" y="82"/>
                  </a:lnTo>
                  <a:lnTo>
                    <a:pt x="0" y="0"/>
                  </a:lnTo>
                  <a:lnTo>
                    <a:pt x="92" y="0"/>
                  </a:lnTo>
                  <a:lnTo>
                    <a:pt x="9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6" name="Freeform 128">
              <a:extLst>
                <a:ext uri="{FF2B5EF4-FFF2-40B4-BE49-F238E27FC236}">
                  <a16:creationId xmlns:a16="http://schemas.microsoft.com/office/drawing/2014/main" id="{04DE9515-141B-DB43-9F24-622C434D4405}"/>
                </a:ext>
              </a:extLst>
            </p:cNvPr>
            <p:cNvSpPr>
              <a:spLocks/>
            </p:cNvSpPr>
            <p:nvPr/>
          </p:nvSpPr>
          <p:spPr bwMode="auto">
            <a:xfrm>
              <a:off x="7161641" y="2926475"/>
              <a:ext cx="321317" cy="555982"/>
            </a:xfrm>
            <a:custGeom>
              <a:avLst/>
              <a:gdLst>
                <a:gd name="T0" fmla="*/ 0 w 116"/>
                <a:gd name="T1" fmla="*/ 777823403 h 214"/>
                <a:gd name="T2" fmla="*/ 303963283 w 116"/>
                <a:gd name="T3" fmla="*/ 298044766 h 214"/>
                <a:gd name="T4" fmla="*/ 213499062 w 116"/>
                <a:gd name="T5" fmla="*/ 254428180 h 214"/>
                <a:gd name="T6" fmla="*/ 358242576 w 116"/>
                <a:gd name="T7" fmla="*/ 214447263 h 214"/>
                <a:gd name="T8" fmla="*/ 419759996 w 116"/>
                <a:gd name="T9" fmla="*/ 90866935 h 214"/>
                <a:gd name="T10" fmla="*/ 195404696 w 116"/>
                <a:gd name="T11" fmla="*/ 0 h 214"/>
                <a:gd name="T12" fmla="*/ 0 w 116"/>
                <a:gd name="T13" fmla="*/ 777823403 h 2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214">
                  <a:moveTo>
                    <a:pt x="0" y="214"/>
                  </a:moveTo>
                  <a:cubicBezTo>
                    <a:pt x="84" y="82"/>
                    <a:pt x="84" y="82"/>
                    <a:pt x="84" y="82"/>
                  </a:cubicBezTo>
                  <a:cubicBezTo>
                    <a:pt x="59" y="70"/>
                    <a:pt x="59" y="70"/>
                    <a:pt x="59" y="70"/>
                  </a:cubicBezTo>
                  <a:cubicBezTo>
                    <a:pt x="99" y="59"/>
                    <a:pt x="99" y="59"/>
                    <a:pt x="99" y="59"/>
                  </a:cubicBezTo>
                  <a:cubicBezTo>
                    <a:pt x="116" y="25"/>
                    <a:pt x="116" y="25"/>
                    <a:pt x="116" y="25"/>
                  </a:cubicBezTo>
                  <a:cubicBezTo>
                    <a:pt x="116" y="25"/>
                    <a:pt x="89" y="4"/>
                    <a:pt x="54" y="0"/>
                  </a:cubicBezTo>
                  <a:cubicBezTo>
                    <a:pt x="44" y="37"/>
                    <a:pt x="0" y="214"/>
                    <a:pt x="0" y="214"/>
                  </a:cubicBezTo>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7" name="Freeform 129">
              <a:extLst>
                <a:ext uri="{FF2B5EF4-FFF2-40B4-BE49-F238E27FC236}">
                  <a16:creationId xmlns:a16="http://schemas.microsoft.com/office/drawing/2014/main" id="{AFF788B3-6516-CC41-9B85-D95BF50ABE60}"/>
                </a:ext>
              </a:extLst>
            </p:cNvPr>
            <p:cNvSpPr>
              <a:spLocks/>
            </p:cNvSpPr>
            <p:nvPr/>
          </p:nvSpPr>
          <p:spPr bwMode="auto">
            <a:xfrm>
              <a:off x="6838014" y="2915659"/>
              <a:ext cx="323628" cy="566798"/>
            </a:xfrm>
            <a:custGeom>
              <a:avLst/>
              <a:gdLst>
                <a:gd name="T0" fmla="*/ 422180021 w 117"/>
                <a:gd name="T1" fmla="*/ 793548650 h 218"/>
                <a:gd name="T2" fmla="*/ 119076611 w 117"/>
                <a:gd name="T3" fmla="*/ 313052247 h 218"/>
                <a:gd name="T4" fmla="*/ 212894605 w 117"/>
                <a:gd name="T5" fmla="*/ 269370583 h 218"/>
                <a:gd name="T6" fmla="*/ 64950188 w 117"/>
                <a:gd name="T7" fmla="*/ 229329216 h 218"/>
                <a:gd name="T8" fmla="*/ 0 w 117"/>
                <a:gd name="T9" fmla="*/ 91003627 h 218"/>
                <a:gd name="T10" fmla="*/ 227327558 w 117"/>
                <a:gd name="T11" fmla="*/ 0 h 218"/>
                <a:gd name="T12" fmla="*/ 422180021 w 117"/>
                <a:gd name="T13" fmla="*/ 793548650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218">
                  <a:moveTo>
                    <a:pt x="117" y="218"/>
                  </a:moveTo>
                  <a:cubicBezTo>
                    <a:pt x="33" y="86"/>
                    <a:pt x="33" y="86"/>
                    <a:pt x="33" y="86"/>
                  </a:cubicBezTo>
                  <a:cubicBezTo>
                    <a:pt x="59" y="74"/>
                    <a:pt x="59" y="74"/>
                    <a:pt x="59" y="74"/>
                  </a:cubicBezTo>
                  <a:cubicBezTo>
                    <a:pt x="18" y="63"/>
                    <a:pt x="18" y="63"/>
                    <a:pt x="18" y="63"/>
                  </a:cubicBezTo>
                  <a:cubicBezTo>
                    <a:pt x="0" y="25"/>
                    <a:pt x="0" y="25"/>
                    <a:pt x="0" y="25"/>
                  </a:cubicBezTo>
                  <a:cubicBezTo>
                    <a:pt x="0" y="25"/>
                    <a:pt x="27" y="8"/>
                    <a:pt x="63" y="0"/>
                  </a:cubicBezTo>
                  <a:cubicBezTo>
                    <a:pt x="72" y="37"/>
                    <a:pt x="117" y="218"/>
                    <a:pt x="117" y="218"/>
                  </a:cubicBezTo>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8" name="Freeform 130">
              <a:extLst>
                <a:ext uri="{FF2B5EF4-FFF2-40B4-BE49-F238E27FC236}">
                  <a16:creationId xmlns:a16="http://schemas.microsoft.com/office/drawing/2014/main" id="{4CF7C08C-DF7C-1442-A1CB-52E876D6EBFE}"/>
                </a:ext>
              </a:extLst>
            </p:cNvPr>
            <p:cNvSpPr>
              <a:spLocks/>
            </p:cNvSpPr>
            <p:nvPr/>
          </p:nvSpPr>
          <p:spPr bwMode="auto">
            <a:xfrm>
              <a:off x="6935102" y="2907005"/>
              <a:ext cx="436899" cy="175232"/>
            </a:xfrm>
            <a:custGeom>
              <a:avLst/>
              <a:gdLst>
                <a:gd name="T0" fmla="*/ 140638065 w 158"/>
                <a:gd name="T1" fmla="*/ 3682991 h 67"/>
                <a:gd name="T2" fmla="*/ 281276130 w 158"/>
                <a:gd name="T3" fmla="*/ 81035390 h 67"/>
                <a:gd name="T4" fmla="*/ 425520348 w 158"/>
                <a:gd name="T5" fmla="*/ 3682991 h 67"/>
                <a:gd name="T6" fmla="*/ 569764566 w 158"/>
                <a:gd name="T7" fmla="*/ 33150754 h 67"/>
                <a:gd name="T8" fmla="*/ 447157266 w 158"/>
                <a:gd name="T9" fmla="*/ 246789160 h 67"/>
                <a:gd name="T10" fmla="*/ 281276130 w 158"/>
                <a:gd name="T11" fmla="*/ 88401371 h 67"/>
                <a:gd name="T12" fmla="*/ 140638065 w 158"/>
                <a:gd name="T13" fmla="*/ 239423179 h 67"/>
                <a:gd name="T14" fmla="*/ 0 w 158"/>
                <a:gd name="T15" fmla="*/ 36833745 h 67"/>
                <a:gd name="T16" fmla="*/ 140638065 w 158"/>
                <a:gd name="T17" fmla="*/ 3682991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67">
                  <a:moveTo>
                    <a:pt x="39" y="1"/>
                  </a:moveTo>
                  <a:cubicBezTo>
                    <a:pt x="78" y="22"/>
                    <a:pt x="78" y="22"/>
                    <a:pt x="78" y="22"/>
                  </a:cubicBezTo>
                  <a:cubicBezTo>
                    <a:pt x="118" y="1"/>
                    <a:pt x="118" y="1"/>
                    <a:pt x="118" y="1"/>
                  </a:cubicBezTo>
                  <a:cubicBezTo>
                    <a:pt x="158" y="9"/>
                    <a:pt x="158" y="9"/>
                    <a:pt x="158" y="9"/>
                  </a:cubicBezTo>
                  <a:cubicBezTo>
                    <a:pt x="124" y="67"/>
                    <a:pt x="124" y="67"/>
                    <a:pt x="124" y="67"/>
                  </a:cubicBezTo>
                  <a:cubicBezTo>
                    <a:pt x="78" y="24"/>
                    <a:pt x="78" y="24"/>
                    <a:pt x="78" y="24"/>
                  </a:cubicBezTo>
                  <a:cubicBezTo>
                    <a:pt x="39" y="65"/>
                    <a:pt x="39" y="65"/>
                    <a:pt x="39" y="65"/>
                  </a:cubicBezTo>
                  <a:cubicBezTo>
                    <a:pt x="0" y="10"/>
                    <a:pt x="0" y="10"/>
                    <a:pt x="0" y="10"/>
                  </a:cubicBezTo>
                  <a:cubicBezTo>
                    <a:pt x="0" y="10"/>
                    <a:pt x="25" y="0"/>
                    <a:pt x="39" y="1"/>
                  </a:cubicBezTo>
                </a:path>
              </a:pathLst>
            </a:custGeom>
            <a:solidFill>
              <a:srgbClr val="0A4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69" name="Freeform 131">
              <a:extLst>
                <a:ext uri="{FF2B5EF4-FFF2-40B4-BE49-F238E27FC236}">
                  <a16:creationId xmlns:a16="http://schemas.microsoft.com/office/drawing/2014/main" id="{46EADC8C-D974-4A42-AEF3-00A7F71904F8}"/>
                </a:ext>
              </a:extLst>
            </p:cNvPr>
            <p:cNvSpPr>
              <a:spLocks/>
            </p:cNvSpPr>
            <p:nvPr/>
          </p:nvSpPr>
          <p:spPr bwMode="auto">
            <a:xfrm>
              <a:off x="6796404" y="1942151"/>
              <a:ext cx="707358" cy="934568"/>
            </a:xfrm>
            <a:custGeom>
              <a:avLst/>
              <a:gdLst>
                <a:gd name="T0" fmla="*/ 925401375 w 255"/>
                <a:gd name="T1" fmla="*/ 591531075 h 360"/>
                <a:gd name="T2" fmla="*/ 460886175 w 255"/>
                <a:gd name="T3" fmla="*/ 0 h 360"/>
                <a:gd name="T4" fmla="*/ 0 w 255"/>
                <a:gd name="T5" fmla="*/ 591531075 h 360"/>
                <a:gd name="T6" fmla="*/ 130644900 w 255"/>
                <a:gd name="T7" fmla="*/ 1168546050 h 360"/>
                <a:gd name="T8" fmla="*/ 460886175 w 255"/>
                <a:gd name="T9" fmla="*/ 1306449000 h 360"/>
                <a:gd name="T10" fmla="*/ 460886175 w 255"/>
                <a:gd name="T11" fmla="*/ 1306449000 h 360"/>
                <a:gd name="T12" fmla="*/ 460886175 w 255"/>
                <a:gd name="T13" fmla="*/ 1306449000 h 360"/>
                <a:gd name="T14" fmla="*/ 464515200 w 255"/>
                <a:gd name="T15" fmla="*/ 1306449000 h 360"/>
                <a:gd name="T16" fmla="*/ 464515200 w 255"/>
                <a:gd name="T17" fmla="*/ 1306449000 h 360"/>
                <a:gd name="T18" fmla="*/ 794756475 w 255"/>
                <a:gd name="T19" fmla="*/ 1168546050 h 360"/>
                <a:gd name="T20" fmla="*/ 925401375 w 255"/>
                <a:gd name="T21" fmla="*/ 591531075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5" h="360">
                  <a:moveTo>
                    <a:pt x="255" y="163"/>
                  </a:moveTo>
                  <a:cubicBezTo>
                    <a:pt x="255" y="59"/>
                    <a:pt x="198" y="0"/>
                    <a:pt x="127" y="0"/>
                  </a:cubicBezTo>
                  <a:cubicBezTo>
                    <a:pt x="57" y="0"/>
                    <a:pt x="0" y="59"/>
                    <a:pt x="0" y="163"/>
                  </a:cubicBezTo>
                  <a:cubicBezTo>
                    <a:pt x="0" y="206"/>
                    <a:pt x="13" y="303"/>
                    <a:pt x="36" y="322"/>
                  </a:cubicBezTo>
                  <a:cubicBezTo>
                    <a:pt x="51" y="336"/>
                    <a:pt x="102" y="360"/>
                    <a:pt x="127" y="360"/>
                  </a:cubicBezTo>
                  <a:cubicBezTo>
                    <a:pt x="127" y="360"/>
                    <a:pt x="127" y="360"/>
                    <a:pt x="127" y="360"/>
                  </a:cubicBezTo>
                  <a:cubicBezTo>
                    <a:pt x="127" y="360"/>
                    <a:pt x="127" y="360"/>
                    <a:pt x="127" y="360"/>
                  </a:cubicBezTo>
                  <a:cubicBezTo>
                    <a:pt x="128" y="360"/>
                    <a:pt x="128" y="360"/>
                    <a:pt x="128" y="360"/>
                  </a:cubicBezTo>
                  <a:cubicBezTo>
                    <a:pt x="128" y="360"/>
                    <a:pt x="128" y="360"/>
                    <a:pt x="128" y="360"/>
                  </a:cubicBezTo>
                  <a:cubicBezTo>
                    <a:pt x="153" y="360"/>
                    <a:pt x="203" y="336"/>
                    <a:pt x="219" y="322"/>
                  </a:cubicBezTo>
                  <a:cubicBezTo>
                    <a:pt x="243" y="297"/>
                    <a:pt x="255" y="203"/>
                    <a:pt x="255" y="163"/>
                  </a:cubicBezTo>
                </a:path>
              </a:pathLst>
            </a:custGeom>
            <a:solidFill>
              <a:srgbClr val="EAC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0" name="Freeform 132">
              <a:extLst>
                <a:ext uri="{FF2B5EF4-FFF2-40B4-BE49-F238E27FC236}">
                  <a16:creationId xmlns:a16="http://schemas.microsoft.com/office/drawing/2014/main" id="{BA59B5C5-EE9F-B94C-A17A-4237D8CA3CB0}"/>
                </a:ext>
              </a:extLst>
            </p:cNvPr>
            <p:cNvSpPr>
              <a:spLocks/>
            </p:cNvSpPr>
            <p:nvPr/>
          </p:nvSpPr>
          <p:spPr bwMode="auto">
            <a:xfrm>
              <a:off x="7341949" y="2279634"/>
              <a:ext cx="256592" cy="276909"/>
            </a:xfrm>
            <a:custGeom>
              <a:avLst/>
              <a:gdLst>
                <a:gd name="T0" fmla="*/ 143075379 w 92"/>
                <a:gd name="T1" fmla="*/ 378677443 h 107"/>
                <a:gd name="T2" fmla="*/ 14673563 w 92"/>
                <a:gd name="T3" fmla="*/ 176715634 h 107"/>
                <a:gd name="T4" fmla="*/ 194435723 w 92"/>
                <a:gd name="T5" fmla="*/ 7212650 h 107"/>
                <a:gd name="T6" fmla="*/ 322837539 w 92"/>
                <a:gd name="T7" fmla="*/ 209174460 h 107"/>
                <a:gd name="T8" fmla="*/ 143075379 w 92"/>
                <a:gd name="T9" fmla="*/ 378677443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07">
                  <a:moveTo>
                    <a:pt x="39" y="105"/>
                  </a:moveTo>
                  <a:cubicBezTo>
                    <a:pt x="15" y="102"/>
                    <a:pt x="0" y="77"/>
                    <a:pt x="4" y="49"/>
                  </a:cubicBezTo>
                  <a:cubicBezTo>
                    <a:pt x="8" y="21"/>
                    <a:pt x="30" y="0"/>
                    <a:pt x="53" y="2"/>
                  </a:cubicBezTo>
                  <a:cubicBezTo>
                    <a:pt x="76" y="5"/>
                    <a:pt x="92" y="29"/>
                    <a:pt x="88" y="58"/>
                  </a:cubicBezTo>
                  <a:cubicBezTo>
                    <a:pt x="84" y="86"/>
                    <a:pt x="62" y="107"/>
                    <a:pt x="39" y="105"/>
                  </a:cubicBezTo>
                </a:path>
              </a:pathLst>
            </a:custGeom>
            <a:solidFill>
              <a:srgbClr val="FEE1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1" name="Freeform 133">
              <a:extLst>
                <a:ext uri="{FF2B5EF4-FFF2-40B4-BE49-F238E27FC236}">
                  <a16:creationId xmlns:a16="http://schemas.microsoft.com/office/drawing/2014/main" id="{B404C799-8954-FE4D-BB07-C36FDCAE5202}"/>
                </a:ext>
              </a:extLst>
            </p:cNvPr>
            <p:cNvSpPr>
              <a:spLocks/>
            </p:cNvSpPr>
            <p:nvPr/>
          </p:nvSpPr>
          <p:spPr bwMode="auto">
            <a:xfrm>
              <a:off x="6706252" y="2279634"/>
              <a:ext cx="254280" cy="276909"/>
            </a:xfrm>
            <a:custGeom>
              <a:avLst/>
              <a:gdLst>
                <a:gd name="T0" fmla="*/ 14410359 w 92"/>
                <a:gd name="T1" fmla="*/ 209174460 h 107"/>
                <a:gd name="T2" fmla="*/ 140508590 w 92"/>
                <a:gd name="T3" fmla="*/ 7212650 h 107"/>
                <a:gd name="T4" fmla="*/ 317044974 w 92"/>
                <a:gd name="T5" fmla="*/ 176715634 h 107"/>
                <a:gd name="T6" fmla="*/ 190946743 w 92"/>
                <a:gd name="T7" fmla="*/ 378677443 h 107"/>
                <a:gd name="T8" fmla="*/ 14410359 w 92"/>
                <a:gd name="T9" fmla="*/ 20917446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07">
                  <a:moveTo>
                    <a:pt x="4" y="58"/>
                  </a:moveTo>
                  <a:cubicBezTo>
                    <a:pt x="0" y="29"/>
                    <a:pt x="16" y="5"/>
                    <a:pt x="39" y="2"/>
                  </a:cubicBezTo>
                  <a:cubicBezTo>
                    <a:pt x="62" y="0"/>
                    <a:pt x="84" y="21"/>
                    <a:pt x="88" y="49"/>
                  </a:cubicBezTo>
                  <a:cubicBezTo>
                    <a:pt x="92" y="77"/>
                    <a:pt x="76" y="102"/>
                    <a:pt x="53" y="105"/>
                  </a:cubicBezTo>
                  <a:cubicBezTo>
                    <a:pt x="30" y="107"/>
                    <a:pt x="8" y="86"/>
                    <a:pt x="4" y="58"/>
                  </a:cubicBezTo>
                  <a:close/>
                </a:path>
              </a:pathLst>
            </a:custGeom>
            <a:solidFill>
              <a:srgbClr val="EAC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2" name="Freeform 134">
              <a:extLst>
                <a:ext uri="{FF2B5EF4-FFF2-40B4-BE49-F238E27FC236}">
                  <a16:creationId xmlns:a16="http://schemas.microsoft.com/office/drawing/2014/main" id="{DAA75CFD-F24F-B24A-9FAD-C62706F82C54}"/>
                </a:ext>
              </a:extLst>
            </p:cNvPr>
            <p:cNvSpPr>
              <a:spLocks/>
            </p:cNvSpPr>
            <p:nvPr/>
          </p:nvSpPr>
          <p:spPr bwMode="auto">
            <a:xfrm>
              <a:off x="6727056" y="1918353"/>
              <a:ext cx="700424" cy="543002"/>
            </a:xfrm>
            <a:custGeom>
              <a:avLst/>
              <a:gdLst>
                <a:gd name="T0" fmla="*/ 853069901 w 253"/>
                <a:gd name="T1" fmla="*/ 272611607 h 209"/>
                <a:gd name="T2" fmla="*/ 506057997 w 253"/>
                <a:gd name="T3" fmla="*/ 497970078 h 209"/>
                <a:gd name="T4" fmla="*/ 90367703 w 253"/>
                <a:gd name="T5" fmla="*/ 759678289 h 209"/>
                <a:gd name="T6" fmla="*/ 516902654 w 253"/>
                <a:gd name="T7" fmla="*/ 0 h 209"/>
                <a:gd name="T8" fmla="*/ 853069901 w 253"/>
                <a:gd name="T9" fmla="*/ 272611607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209">
                  <a:moveTo>
                    <a:pt x="236" y="75"/>
                  </a:moveTo>
                  <a:cubicBezTo>
                    <a:pt x="236" y="75"/>
                    <a:pt x="224" y="106"/>
                    <a:pt x="140" y="137"/>
                  </a:cubicBezTo>
                  <a:cubicBezTo>
                    <a:pt x="55" y="168"/>
                    <a:pt x="18" y="178"/>
                    <a:pt x="25" y="209"/>
                  </a:cubicBezTo>
                  <a:cubicBezTo>
                    <a:pt x="0" y="160"/>
                    <a:pt x="2" y="0"/>
                    <a:pt x="143" y="0"/>
                  </a:cubicBezTo>
                  <a:cubicBezTo>
                    <a:pt x="253" y="0"/>
                    <a:pt x="249" y="55"/>
                    <a:pt x="236" y="75"/>
                  </a:cubicBezTo>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3" name="Freeform 135">
              <a:extLst>
                <a:ext uri="{FF2B5EF4-FFF2-40B4-BE49-F238E27FC236}">
                  <a16:creationId xmlns:a16="http://schemas.microsoft.com/office/drawing/2014/main" id="{31546AF0-6DE4-0949-AF72-251A0C7BC0A1}"/>
                </a:ext>
              </a:extLst>
            </p:cNvPr>
            <p:cNvSpPr>
              <a:spLocks/>
            </p:cNvSpPr>
            <p:nvPr/>
          </p:nvSpPr>
          <p:spPr bwMode="auto">
            <a:xfrm>
              <a:off x="7300340" y="2007051"/>
              <a:ext cx="249656" cy="305033"/>
            </a:xfrm>
            <a:custGeom>
              <a:avLst/>
              <a:gdLst>
                <a:gd name="T0" fmla="*/ 304838100 w 90"/>
                <a:gd name="T1" fmla="*/ 424605511 h 118"/>
                <a:gd name="T2" fmla="*/ 0 w 90"/>
                <a:gd name="T3" fmla="*/ 151130486 h 118"/>
                <a:gd name="T4" fmla="*/ 130644900 w 90"/>
                <a:gd name="T5" fmla="*/ 10795441 h 118"/>
                <a:gd name="T6" fmla="*/ 304838100 w 90"/>
                <a:gd name="T7" fmla="*/ 424605511 h 1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18">
                  <a:moveTo>
                    <a:pt x="84" y="118"/>
                  </a:moveTo>
                  <a:cubicBezTo>
                    <a:pt x="84" y="118"/>
                    <a:pt x="35" y="46"/>
                    <a:pt x="0" y="42"/>
                  </a:cubicBezTo>
                  <a:cubicBezTo>
                    <a:pt x="15" y="0"/>
                    <a:pt x="36" y="3"/>
                    <a:pt x="36" y="3"/>
                  </a:cubicBezTo>
                  <a:cubicBezTo>
                    <a:pt x="36" y="3"/>
                    <a:pt x="90" y="12"/>
                    <a:pt x="84" y="118"/>
                  </a:cubicBezTo>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4" name="Freeform 136">
              <a:extLst>
                <a:ext uri="{FF2B5EF4-FFF2-40B4-BE49-F238E27FC236}">
                  <a16:creationId xmlns:a16="http://schemas.microsoft.com/office/drawing/2014/main" id="{60195C16-D2C2-9C47-AD40-D77FEB386C4A}"/>
                </a:ext>
              </a:extLst>
            </p:cNvPr>
            <p:cNvSpPr>
              <a:spLocks/>
            </p:cNvSpPr>
            <p:nvPr/>
          </p:nvSpPr>
          <p:spPr bwMode="auto">
            <a:xfrm>
              <a:off x="7510698" y="2286123"/>
              <a:ext cx="6935" cy="6491"/>
            </a:xfrm>
            <a:custGeom>
              <a:avLst/>
              <a:gdLst>
                <a:gd name="T0" fmla="*/ 0 w 2"/>
                <a:gd name="T1" fmla="*/ 0 h 2"/>
                <a:gd name="T2" fmla="*/ 11343085 w 2"/>
                <a:gd name="T3" fmla="*/ 11343085 h 2"/>
                <a:gd name="T4" fmla="*/ 11343085 w 2"/>
                <a:gd name="T5" fmla="*/ 11343085 h 2"/>
                <a:gd name="T6" fmla="*/ 0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0"/>
                  </a:moveTo>
                  <a:cubicBezTo>
                    <a:pt x="1" y="0"/>
                    <a:pt x="1" y="1"/>
                    <a:pt x="2" y="2"/>
                  </a:cubicBezTo>
                  <a:cubicBezTo>
                    <a:pt x="2" y="2"/>
                    <a:pt x="2" y="2"/>
                    <a:pt x="2" y="2"/>
                  </a:cubicBezTo>
                  <a:cubicBezTo>
                    <a:pt x="1" y="1"/>
                    <a:pt x="1" y="0"/>
                    <a:pt x="0"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5" name="Freeform 137">
              <a:extLst>
                <a:ext uri="{FF2B5EF4-FFF2-40B4-BE49-F238E27FC236}">
                  <a16:creationId xmlns:a16="http://schemas.microsoft.com/office/drawing/2014/main" id="{A1285A57-F5FA-384C-BB7F-C2585241DE18}"/>
                </a:ext>
              </a:extLst>
            </p:cNvPr>
            <p:cNvSpPr>
              <a:spLocks/>
            </p:cNvSpPr>
            <p:nvPr/>
          </p:nvSpPr>
          <p:spPr bwMode="auto">
            <a:xfrm>
              <a:off x="7494517" y="2266653"/>
              <a:ext cx="23116" cy="25961"/>
            </a:xfrm>
            <a:custGeom>
              <a:avLst/>
              <a:gdLst>
                <a:gd name="T0" fmla="*/ 0 w 8"/>
                <a:gd name="T1" fmla="*/ 0 h 10"/>
                <a:gd name="T2" fmla="*/ 0 w 8"/>
                <a:gd name="T3" fmla="*/ 0 h 10"/>
                <a:gd name="T4" fmla="*/ 23625969 w 8"/>
                <a:gd name="T5" fmla="*/ 29032200 h 10"/>
                <a:gd name="T6" fmla="*/ 31501953 w 8"/>
                <a:gd name="T7" fmla="*/ 36290250 h 10"/>
                <a:gd name="T8" fmla="*/ 31501953 w 8"/>
                <a:gd name="T9" fmla="*/ 36290250 h 10"/>
                <a:gd name="T10" fmla="*/ 0 w 8"/>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0">
                  <a:moveTo>
                    <a:pt x="0" y="0"/>
                  </a:moveTo>
                  <a:cubicBezTo>
                    <a:pt x="0" y="0"/>
                    <a:pt x="0" y="0"/>
                    <a:pt x="0" y="0"/>
                  </a:cubicBezTo>
                  <a:cubicBezTo>
                    <a:pt x="3" y="3"/>
                    <a:pt x="4" y="5"/>
                    <a:pt x="6" y="8"/>
                  </a:cubicBezTo>
                  <a:cubicBezTo>
                    <a:pt x="7" y="8"/>
                    <a:pt x="7" y="9"/>
                    <a:pt x="8" y="10"/>
                  </a:cubicBezTo>
                  <a:cubicBezTo>
                    <a:pt x="8" y="10"/>
                    <a:pt x="8" y="10"/>
                    <a:pt x="8" y="10"/>
                  </a:cubicBezTo>
                  <a:cubicBezTo>
                    <a:pt x="6" y="7"/>
                    <a:pt x="3" y="4"/>
                    <a:pt x="0" y="0"/>
                  </a:cubicBezTo>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6" name="Freeform 138">
              <a:extLst>
                <a:ext uri="{FF2B5EF4-FFF2-40B4-BE49-F238E27FC236}">
                  <a16:creationId xmlns:a16="http://schemas.microsoft.com/office/drawing/2014/main" id="{69870504-5CE6-8049-AB08-35EB1B073F1A}"/>
                </a:ext>
              </a:extLst>
            </p:cNvPr>
            <p:cNvSpPr>
              <a:spLocks noEditPoints="1"/>
            </p:cNvSpPr>
            <p:nvPr/>
          </p:nvSpPr>
          <p:spPr bwMode="auto">
            <a:xfrm>
              <a:off x="7586981" y="2428904"/>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7" name="Freeform 139">
              <a:extLst>
                <a:ext uri="{FF2B5EF4-FFF2-40B4-BE49-F238E27FC236}">
                  <a16:creationId xmlns:a16="http://schemas.microsoft.com/office/drawing/2014/main" id="{C686DA28-1BA9-324B-BC05-58E17EA22A54}"/>
                </a:ext>
              </a:extLst>
            </p:cNvPr>
            <p:cNvSpPr>
              <a:spLocks noEditPoints="1"/>
            </p:cNvSpPr>
            <p:nvPr/>
          </p:nvSpPr>
          <p:spPr bwMode="auto">
            <a:xfrm>
              <a:off x="7586981" y="2428904"/>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8" name="Freeform 140">
              <a:extLst>
                <a:ext uri="{FF2B5EF4-FFF2-40B4-BE49-F238E27FC236}">
                  <a16:creationId xmlns:a16="http://schemas.microsoft.com/office/drawing/2014/main" id="{2AD8D0FC-DCE0-D843-8345-E9F8ED269326}"/>
                </a:ext>
              </a:extLst>
            </p:cNvPr>
            <p:cNvSpPr>
              <a:spLocks noEditPoints="1"/>
            </p:cNvSpPr>
            <p:nvPr/>
          </p:nvSpPr>
          <p:spPr bwMode="auto">
            <a:xfrm>
              <a:off x="7487582" y="2532744"/>
              <a:ext cx="32362" cy="17306"/>
            </a:xfrm>
            <a:custGeom>
              <a:avLst/>
              <a:gdLst>
                <a:gd name="T0" fmla="*/ 41162552 w 12"/>
                <a:gd name="T1" fmla="*/ 0 h 6"/>
                <a:gd name="T2" fmla="*/ 0 w 12"/>
                <a:gd name="T3" fmla="*/ 26881667 h 6"/>
                <a:gd name="T4" fmla="*/ 0 w 12"/>
                <a:gd name="T5" fmla="*/ 26881667 h 6"/>
                <a:gd name="T6" fmla="*/ 41162552 w 12"/>
                <a:gd name="T7" fmla="*/ 0 h 6"/>
                <a:gd name="T8" fmla="*/ 41162552 w 12"/>
                <a:gd name="T9" fmla="*/ 0 h 6"/>
                <a:gd name="T10" fmla="*/ 41162552 w 12"/>
                <a:gd name="T11" fmla="*/ 0 h 6"/>
                <a:gd name="T12" fmla="*/ 41162552 w 12"/>
                <a:gd name="T13" fmla="*/ 0 h 6"/>
                <a:gd name="T14" fmla="*/ 41162552 w 12"/>
                <a:gd name="T15" fmla="*/ 0 h 6"/>
                <a:gd name="T16" fmla="*/ 41162552 w 12"/>
                <a:gd name="T17" fmla="*/ 0 h 6"/>
                <a:gd name="T18" fmla="*/ 41162552 w 12"/>
                <a:gd name="T19" fmla="*/ 0 h 6"/>
                <a:gd name="T20" fmla="*/ 41162552 w 12"/>
                <a:gd name="T21" fmla="*/ 0 h 6"/>
                <a:gd name="T22" fmla="*/ 41162552 w 12"/>
                <a:gd name="T23" fmla="*/ 0 h 6"/>
                <a:gd name="T24" fmla="*/ 41162552 w 12"/>
                <a:gd name="T25" fmla="*/ 0 h 6"/>
                <a:gd name="T26" fmla="*/ 41162552 w 12"/>
                <a:gd name="T27" fmla="*/ 0 h 6"/>
                <a:gd name="T28" fmla="*/ 41162552 w 12"/>
                <a:gd name="T29" fmla="*/ 0 h 6"/>
                <a:gd name="T30" fmla="*/ 41162552 w 12"/>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6">
                  <a:moveTo>
                    <a:pt x="12" y="0"/>
                  </a:moveTo>
                  <a:cubicBezTo>
                    <a:pt x="8" y="3"/>
                    <a:pt x="4" y="4"/>
                    <a:pt x="0" y="6"/>
                  </a:cubicBezTo>
                  <a:cubicBezTo>
                    <a:pt x="0" y="6"/>
                    <a:pt x="0" y="6"/>
                    <a:pt x="0" y="6"/>
                  </a:cubicBezTo>
                  <a:cubicBezTo>
                    <a:pt x="4" y="5"/>
                    <a:pt x="8" y="3"/>
                    <a:pt x="12"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79" name="Freeform 141">
              <a:extLst>
                <a:ext uri="{FF2B5EF4-FFF2-40B4-BE49-F238E27FC236}">
                  <a16:creationId xmlns:a16="http://schemas.microsoft.com/office/drawing/2014/main" id="{0EA8897C-FBED-4741-A08D-3008B0D519CE}"/>
                </a:ext>
              </a:extLst>
            </p:cNvPr>
            <p:cNvSpPr>
              <a:spLocks/>
            </p:cNvSpPr>
            <p:nvPr/>
          </p:nvSpPr>
          <p:spPr bwMode="auto">
            <a:xfrm>
              <a:off x="7482959" y="2550052"/>
              <a:ext cx="4623" cy="0"/>
            </a:xfrm>
            <a:custGeom>
              <a:avLst/>
              <a:gdLst>
                <a:gd name="T0" fmla="*/ 10080625 w 1"/>
                <a:gd name="T1" fmla="*/ 0 w 1"/>
                <a:gd name="T2" fmla="*/ 0 w 1"/>
                <a:gd name="T3" fmla="*/ 10080625 w 1"/>
                <a:gd name="T4" fmla="*/ 10080625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1" y="0"/>
                  </a:moveTo>
                  <a:cubicBezTo>
                    <a:pt x="1" y="0"/>
                    <a:pt x="1" y="0"/>
                    <a:pt x="0" y="0"/>
                  </a:cubicBezTo>
                  <a:cubicBezTo>
                    <a:pt x="0" y="0"/>
                    <a:pt x="0" y="0"/>
                    <a:pt x="0" y="0"/>
                  </a:cubicBezTo>
                  <a:cubicBezTo>
                    <a:pt x="1" y="0"/>
                    <a:pt x="1" y="0"/>
                    <a:pt x="1" y="0"/>
                  </a:cubicBezTo>
                  <a:cubicBezTo>
                    <a:pt x="1" y="0"/>
                    <a:pt x="1" y="0"/>
                    <a:pt x="1" y="0"/>
                  </a:cubicBezTo>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0" name="Freeform 142">
              <a:extLst>
                <a:ext uri="{FF2B5EF4-FFF2-40B4-BE49-F238E27FC236}">
                  <a16:creationId xmlns:a16="http://schemas.microsoft.com/office/drawing/2014/main" id="{A2B4F881-C254-004F-AB7E-74750BF678FF}"/>
                </a:ext>
              </a:extLst>
            </p:cNvPr>
            <p:cNvSpPr>
              <a:spLocks noEditPoints="1"/>
            </p:cNvSpPr>
            <p:nvPr/>
          </p:nvSpPr>
          <p:spPr bwMode="auto">
            <a:xfrm>
              <a:off x="7404364" y="2749080"/>
              <a:ext cx="20805" cy="28125"/>
            </a:xfrm>
            <a:custGeom>
              <a:avLst/>
              <a:gdLst>
                <a:gd name="T0" fmla="*/ 0 w 8"/>
                <a:gd name="T1" fmla="*/ 38720640 h 11"/>
                <a:gd name="T2" fmla="*/ 0 w 8"/>
                <a:gd name="T3" fmla="*/ 38720640 h 11"/>
                <a:gd name="T4" fmla="*/ 0 w 8"/>
                <a:gd name="T5" fmla="*/ 38720640 h 11"/>
                <a:gd name="T6" fmla="*/ 0 w 8"/>
                <a:gd name="T7" fmla="*/ 38720640 h 11"/>
                <a:gd name="T8" fmla="*/ 0 w 8"/>
                <a:gd name="T9" fmla="*/ 38720640 h 11"/>
                <a:gd name="T10" fmla="*/ 0 w 8"/>
                <a:gd name="T11" fmla="*/ 38720640 h 11"/>
                <a:gd name="T12" fmla="*/ 0 w 8"/>
                <a:gd name="T13" fmla="*/ 38720640 h 11"/>
                <a:gd name="T14" fmla="*/ 0 w 8"/>
                <a:gd name="T15" fmla="*/ 38720640 h 11"/>
                <a:gd name="T16" fmla="*/ 0 w 8"/>
                <a:gd name="T17" fmla="*/ 38720640 h 11"/>
                <a:gd name="T18" fmla="*/ 0 w 8"/>
                <a:gd name="T19" fmla="*/ 38720640 h 11"/>
                <a:gd name="T20" fmla="*/ 0 w 8"/>
                <a:gd name="T21" fmla="*/ 38720640 h 11"/>
                <a:gd name="T22" fmla="*/ 0 w 8"/>
                <a:gd name="T23" fmla="*/ 38720640 h 11"/>
                <a:gd name="T24" fmla="*/ 0 w 8"/>
                <a:gd name="T25" fmla="*/ 38720640 h 11"/>
                <a:gd name="T26" fmla="*/ 0 w 8"/>
                <a:gd name="T27" fmla="*/ 38720640 h 11"/>
                <a:gd name="T28" fmla="*/ 0 w 8"/>
                <a:gd name="T29" fmla="*/ 38720640 h 11"/>
                <a:gd name="T30" fmla="*/ 0 w 8"/>
                <a:gd name="T31" fmla="*/ 38720640 h 11"/>
                <a:gd name="T32" fmla="*/ 3189796 w 8"/>
                <a:gd name="T33" fmla="*/ 38720640 h 11"/>
                <a:gd name="T34" fmla="*/ 0 w 8"/>
                <a:gd name="T35" fmla="*/ 38720640 h 11"/>
                <a:gd name="T36" fmla="*/ 3189796 w 8"/>
                <a:gd name="T37" fmla="*/ 38720640 h 11"/>
                <a:gd name="T38" fmla="*/ 3189796 w 8"/>
                <a:gd name="T39" fmla="*/ 38720640 h 11"/>
                <a:gd name="T40" fmla="*/ 3189796 w 8"/>
                <a:gd name="T41" fmla="*/ 38720640 h 11"/>
                <a:gd name="T42" fmla="*/ 3189796 w 8"/>
                <a:gd name="T43" fmla="*/ 38720640 h 11"/>
                <a:gd name="T44" fmla="*/ 3189796 w 8"/>
                <a:gd name="T45" fmla="*/ 35200923 h 11"/>
                <a:gd name="T46" fmla="*/ 3189796 w 8"/>
                <a:gd name="T47" fmla="*/ 38720640 h 11"/>
                <a:gd name="T48" fmla="*/ 3189796 w 8"/>
                <a:gd name="T49" fmla="*/ 35200923 h 11"/>
                <a:gd name="T50" fmla="*/ 3189796 w 8"/>
                <a:gd name="T51" fmla="*/ 35200923 h 11"/>
                <a:gd name="T52" fmla="*/ 3189796 w 8"/>
                <a:gd name="T53" fmla="*/ 35200923 h 11"/>
                <a:gd name="T54" fmla="*/ 3189796 w 8"/>
                <a:gd name="T55" fmla="*/ 35200923 h 11"/>
                <a:gd name="T56" fmla="*/ 22328572 w 8"/>
                <a:gd name="T57" fmla="*/ 3519717 h 11"/>
                <a:gd name="T58" fmla="*/ 3189796 w 8"/>
                <a:gd name="T59" fmla="*/ 35200923 h 11"/>
                <a:gd name="T60" fmla="*/ 22328572 w 8"/>
                <a:gd name="T61" fmla="*/ 3519717 h 11"/>
                <a:gd name="T62" fmla="*/ 22328572 w 8"/>
                <a:gd name="T63" fmla="*/ 3519717 h 11"/>
                <a:gd name="T64" fmla="*/ 22328572 w 8"/>
                <a:gd name="T65" fmla="*/ 3519717 h 11"/>
                <a:gd name="T66" fmla="*/ 22328572 w 8"/>
                <a:gd name="T67" fmla="*/ 3519717 h 11"/>
                <a:gd name="T68" fmla="*/ 22328572 w 8"/>
                <a:gd name="T69" fmla="*/ 3519717 h 11"/>
                <a:gd name="T70" fmla="*/ 22328572 w 8"/>
                <a:gd name="T71" fmla="*/ 3519717 h 11"/>
                <a:gd name="T72" fmla="*/ 22328572 w 8"/>
                <a:gd name="T73" fmla="*/ 3519717 h 11"/>
                <a:gd name="T74" fmla="*/ 22328572 w 8"/>
                <a:gd name="T75" fmla="*/ 3519717 h 11"/>
                <a:gd name="T76" fmla="*/ 22328572 w 8"/>
                <a:gd name="T77" fmla="*/ 3519717 h 11"/>
                <a:gd name="T78" fmla="*/ 22328572 w 8"/>
                <a:gd name="T79" fmla="*/ 3519717 h 11"/>
                <a:gd name="T80" fmla="*/ 22328572 w 8"/>
                <a:gd name="T81" fmla="*/ 3519717 h 11"/>
                <a:gd name="T82" fmla="*/ 22328572 w 8"/>
                <a:gd name="T83" fmla="*/ 3519717 h 11"/>
                <a:gd name="T84" fmla="*/ 22328572 w 8"/>
                <a:gd name="T85" fmla="*/ 3519717 h 11"/>
                <a:gd name="T86" fmla="*/ 25518368 w 8"/>
                <a:gd name="T87" fmla="*/ 3519717 h 11"/>
                <a:gd name="T88" fmla="*/ 22328572 w 8"/>
                <a:gd name="T89" fmla="*/ 3519717 h 11"/>
                <a:gd name="T90" fmla="*/ 25518368 w 8"/>
                <a:gd name="T91" fmla="*/ 3519717 h 11"/>
                <a:gd name="T92" fmla="*/ 25518368 w 8"/>
                <a:gd name="T93" fmla="*/ 0 h 11"/>
                <a:gd name="T94" fmla="*/ 25518368 w 8"/>
                <a:gd name="T95" fmla="*/ 0 h 11"/>
                <a:gd name="T96" fmla="*/ 25518368 w 8"/>
                <a:gd name="T97" fmla="*/ 0 h 11"/>
                <a:gd name="T98" fmla="*/ 25518368 w 8"/>
                <a:gd name="T99" fmla="*/ 0 h 11"/>
                <a:gd name="T100" fmla="*/ 25518368 w 8"/>
                <a:gd name="T101" fmla="*/ 0 h 11"/>
                <a:gd name="T102" fmla="*/ 25518368 w 8"/>
                <a:gd name="T103" fmla="*/ 0 h 11"/>
                <a:gd name="T104" fmla="*/ 25518368 w 8"/>
                <a:gd name="T105" fmla="*/ 0 h 11"/>
                <a:gd name="T106" fmla="*/ 25518368 w 8"/>
                <a:gd name="T107" fmla="*/ 0 h 11"/>
                <a:gd name="T108" fmla="*/ 25518368 w 8"/>
                <a:gd name="T109" fmla="*/ 0 h 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 h="11">
                  <a:moveTo>
                    <a:pt x="0" y="11"/>
                  </a:moveTo>
                  <a:cubicBezTo>
                    <a:pt x="0" y="11"/>
                    <a:pt x="0" y="11"/>
                    <a:pt x="0" y="11"/>
                  </a:cubicBez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1" y="11"/>
                  </a:moveTo>
                  <a:cubicBezTo>
                    <a:pt x="1" y="11"/>
                    <a:pt x="1" y="11"/>
                    <a:pt x="0" y="11"/>
                  </a:cubicBezTo>
                  <a:cubicBezTo>
                    <a:pt x="1" y="11"/>
                    <a:pt x="1" y="11"/>
                    <a:pt x="1" y="11"/>
                  </a:cubicBezTo>
                  <a:moveTo>
                    <a:pt x="1" y="11"/>
                  </a:moveTo>
                  <a:cubicBezTo>
                    <a:pt x="1" y="11"/>
                    <a:pt x="1" y="11"/>
                    <a:pt x="1" y="11"/>
                  </a:cubicBezTo>
                  <a:cubicBezTo>
                    <a:pt x="1" y="11"/>
                    <a:pt x="1" y="11"/>
                    <a:pt x="1" y="11"/>
                  </a:cubicBezTo>
                  <a:moveTo>
                    <a:pt x="1" y="10"/>
                  </a:moveTo>
                  <a:cubicBezTo>
                    <a:pt x="1" y="10"/>
                    <a:pt x="1" y="10"/>
                    <a:pt x="1" y="11"/>
                  </a:cubicBezTo>
                  <a:cubicBezTo>
                    <a:pt x="1" y="10"/>
                    <a:pt x="1" y="10"/>
                    <a:pt x="1" y="10"/>
                  </a:cubicBezTo>
                  <a:moveTo>
                    <a:pt x="1" y="10"/>
                  </a:moveTo>
                  <a:cubicBezTo>
                    <a:pt x="1" y="10"/>
                    <a:pt x="1" y="10"/>
                    <a:pt x="1" y="10"/>
                  </a:cubicBezTo>
                  <a:cubicBezTo>
                    <a:pt x="1" y="10"/>
                    <a:pt x="1" y="10"/>
                    <a:pt x="1" y="10"/>
                  </a:cubicBezTo>
                  <a:moveTo>
                    <a:pt x="7" y="1"/>
                  </a:moveTo>
                  <a:cubicBezTo>
                    <a:pt x="5" y="5"/>
                    <a:pt x="3" y="8"/>
                    <a:pt x="1" y="10"/>
                  </a:cubicBezTo>
                  <a:cubicBezTo>
                    <a:pt x="3" y="8"/>
                    <a:pt x="5" y="5"/>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8" y="1"/>
                  </a:moveTo>
                  <a:cubicBezTo>
                    <a:pt x="8" y="1"/>
                    <a:pt x="8" y="1"/>
                    <a:pt x="7" y="1"/>
                  </a:cubicBezTo>
                  <a:cubicBezTo>
                    <a:pt x="8" y="1"/>
                    <a:pt x="8" y="1"/>
                    <a:pt x="8" y="1"/>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1" name="Freeform 143">
              <a:extLst>
                <a:ext uri="{FF2B5EF4-FFF2-40B4-BE49-F238E27FC236}">
                  <a16:creationId xmlns:a16="http://schemas.microsoft.com/office/drawing/2014/main" id="{15A36C92-7C74-B342-B094-1EBE16974B20}"/>
                </a:ext>
              </a:extLst>
            </p:cNvPr>
            <p:cNvSpPr>
              <a:spLocks/>
            </p:cNvSpPr>
            <p:nvPr/>
          </p:nvSpPr>
          <p:spPr bwMode="auto">
            <a:xfrm>
              <a:off x="7404364" y="2777204"/>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 name="Freeform 144">
              <a:extLst>
                <a:ext uri="{FF2B5EF4-FFF2-40B4-BE49-F238E27FC236}">
                  <a16:creationId xmlns:a16="http://schemas.microsoft.com/office/drawing/2014/main" id="{A57EB3AB-5AB8-EF4E-A95E-A456B102FD3D}"/>
                </a:ext>
              </a:extLst>
            </p:cNvPr>
            <p:cNvSpPr>
              <a:spLocks noEditPoints="1"/>
            </p:cNvSpPr>
            <p:nvPr/>
          </p:nvSpPr>
          <p:spPr bwMode="auto">
            <a:xfrm>
              <a:off x="7702563" y="3352656"/>
              <a:ext cx="0" cy="12980"/>
            </a:xfrm>
            <a:custGeom>
              <a:avLst/>
              <a:gdLst>
                <a:gd name="T0" fmla="*/ 18145125 h 5"/>
                <a:gd name="T1" fmla="*/ 18145125 h 5"/>
                <a:gd name="T2" fmla="*/ 18145125 h 5"/>
                <a:gd name="T3" fmla="*/ 14516100 h 5"/>
                <a:gd name="T4" fmla="*/ 14516100 h 5"/>
                <a:gd name="T5" fmla="*/ 14516100 h 5"/>
                <a:gd name="T6" fmla="*/ 14516100 h 5"/>
                <a:gd name="T7" fmla="*/ 14516100 h 5"/>
                <a:gd name="T8" fmla="*/ 14516100 h 5"/>
                <a:gd name="T9" fmla="*/ 10887075 h 5"/>
                <a:gd name="T10" fmla="*/ 10887075 h 5"/>
                <a:gd name="T11" fmla="*/ 10887075 h 5"/>
                <a:gd name="T12" fmla="*/ 10887075 h 5"/>
                <a:gd name="T13" fmla="*/ 10887075 h 5"/>
                <a:gd name="T14" fmla="*/ 10887075 h 5"/>
                <a:gd name="T15" fmla="*/ 10887075 h 5"/>
                <a:gd name="T16" fmla="*/ 10887075 h 5"/>
                <a:gd name="T17" fmla="*/ 10887075 h 5"/>
                <a:gd name="T18" fmla="*/ 7258050 h 5"/>
                <a:gd name="T19" fmla="*/ 7258050 h 5"/>
                <a:gd name="T20" fmla="*/ 7258050 h 5"/>
                <a:gd name="T21" fmla="*/ 3629025 h 5"/>
                <a:gd name="T22" fmla="*/ 7258050 h 5"/>
                <a:gd name="T23" fmla="*/ 3629025 h 5"/>
                <a:gd name="T24" fmla="*/ 3629025 h 5"/>
                <a:gd name="T25" fmla="*/ 3629025 h 5"/>
                <a:gd name="T26" fmla="*/ 3629025 h 5"/>
                <a:gd name="T27" fmla="*/ 0 h 5"/>
                <a:gd name="T28" fmla="*/ 0 h 5"/>
                <a:gd name="T29" fmla="*/ 0 h 5"/>
                <a:gd name="T30" fmla="*/ 0 h 5"/>
                <a:gd name="T31" fmla="*/ 0 h 5"/>
                <a:gd name="T32" fmla="*/ 0 h 5"/>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33">
                  <a:pos x="0" y="T0"/>
                </a:cxn>
                <a:cxn ang="T34">
                  <a:pos x="0" y="T1"/>
                </a:cxn>
                <a:cxn ang="T35">
                  <a:pos x="0" y="T2"/>
                </a:cxn>
                <a:cxn ang="T36">
                  <a:pos x="0" y="T3"/>
                </a:cxn>
                <a:cxn ang="T37">
                  <a:pos x="0" y="T4"/>
                </a:cxn>
                <a:cxn ang="T38">
                  <a:pos x="0" y="T5"/>
                </a:cxn>
                <a:cxn ang="T39">
                  <a:pos x="0" y="T6"/>
                </a:cxn>
                <a:cxn ang="T40">
                  <a:pos x="0" y="T7"/>
                </a:cxn>
                <a:cxn ang="T41">
                  <a:pos x="0" y="T8"/>
                </a:cxn>
                <a:cxn ang="T42">
                  <a:pos x="0" y="T9"/>
                </a:cxn>
                <a:cxn ang="T43">
                  <a:pos x="0" y="T10"/>
                </a:cxn>
                <a:cxn ang="T44">
                  <a:pos x="0" y="T11"/>
                </a:cxn>
                <a:cxn ang="T45">
                  <a:pos x="0" y="T12"/>
                </a:cxn>
                <a:cxn ang="T46">
                  <a:pos x="0" y="T13"/>
                </a:cxn>
                <a:cxn ang="T47">
                  <a:pos x="0" y="T14"/>
                </a:cxn>
                <a:cxn ang="T48">
                  <a:pos x="0" y="T15"/>
                </a:cxn>
                <a:cxn ang="T49">
                  <a:pos x="0" y="T16"/>
                </a:cxn>
                <a:cxn ang="T50">
                  <a:pos x="0" y="T17"/>
                </a:cxn>
                <a:cxn ang="T51">
                  <a:pos x="0" y="T18"/>
                </a:cxn>
                <a:cxn ang="T52">
                  <a:pos x="0" y="T19"/>
                </a:cxn>
                <a:cxn ang="T53">
                  <a:pos x="0" y="T20"/>
                </a:cxn>
                <a:cxn ang="T54">
                  <a:pos x="0" y="T21"/>
                </a:cxn>
                <a:cxn ang="T55">
                  <a:pos x="0" y="T22"/>
                </a:cxn>
                <a:cxn ang="T56">
                  <a:pos x="0" y="T23"/>
                </a:cxn>
                <a:cxn ang="T57">
                  <a:pos x="0" y="T24"/>
                </a:cxn>
                <a:cxn ang="T58">
                  <a:pos x="0" y="T25"/>
                </a:cxn>
                <a:cxn ang="T59">
                  <a:pos x="0" y="T26"/>
                </a:cxn>
                <a:cxn ang="T60">
                  <a:pos x="0" y="T27"/>
                </a:cxn>
                <a:cxn ang="T61">
                  <a:pos x="0" y="T28"/>
                </a:cxn>
                <a:cxn ang="T62">
                  <a:pos x="0" y="T29"/>
                </a:cxn>
                <a:cxn ang="T63">
                  <a:pos x="0" y="T30"/>
                </a:cxn>
                <a:cxn ang="T64">
                  <a:pos x="0" y="T31"/>
                </a:cxn>
                <a:cxn ang="T65">
                  <a:pos x="0" y="T32"/>
                </a:cxn>
              </a:cxnLst>
              <a:rect l="0" t="0" r="r" b="b"/>
              <a:pathLst>
                <a:path h="5">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1"/>
                  </a:moveTo>
                  <a:cubicBezTo>
                    <a:pt x="0" y="2"/>
                    <a:pt x="0" y="2"/>
                    <a:pt x="0" y="2"/>
                  </a:cubicBezTo>
                  <a:cubicBezTo>
                    <a:pt x="0" y="2"/>
                    <a:pt x="0" y="2"/>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3" name="Rectangle 145">
              <a:extLst>
                <a:ext uri="{FF2B5EF4-FFF2-40B4-BE49-F238E27FC236}">
                  <a16:creationId xmlns:a16="http://schemas.microsoft.com/office/drawing/2014/main" id="{AE04AF94-DEDB-B44B-8562-B639296567FF}"/>
                </a:ext>
              </a:extLst>
            </p:cNvPr>
            <p:cNvSpPr>
              <a:spLocks noChangeArrowheads="1"/>
            </p:cNvSpPr>
            <p:nvPr/>
          </p:nvSpPr>
          <p:spPr bwMode="auto">
            <a:xfrm>
              <a:off x="7258730" y="2911332"/>
              <a:ext cx="4623" cy="216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charset="0"/>
                  <a:ea typeface="ＭＳ Ｐゴシック" panose="020B0600070205080204" pitchFamily="34" charset="-128"/>
                </a:defRPr>
              </a:lvl1pPr>
              <a:lvl2pPr marL="742950" indent="-285750">
                <a:defRPr sz="2400">
                  <a:solidFill>
                    <a:schemeClr val="tx1"/>
                  </a:solidFill>
                  <a:latin typeface="Open Sans" charset="0"/>
                  <a:ea typeface="ＭＳ Ｐゴシック" panose="020B0600070205080204" pitchFamily="34" charset="-128"/>
                </a:defRPr>
              </a:lvl2pPr>
              <a:lvl3pPr marL="1143000" indent="-228600">
                <a:defRPr sz="2400">
                  <a:solidFill>
                    <a:schemeClr val="tx1"/>
                  </a:solidFill>
                  <a:latin typeface="Open Sans" charset="0"/>
                  <a:ea typeface="ＭＳ Ｐゴシック" panose="020B0600070205080204" pitchFamily="34" charset="-128"/>
                </a:defRPr>
              </a:lvl3pPr>
              <a:lvl4pPr marL="1600200" indent="-228600">
                <a:defRPr sz="2400">
                  <a:solidFill>
                    <a:schemeClr val="tx1"/>
                  </a:solidFill>
                  <a:latin typeface="Open Sans" charset="0"/>
                  <a:ea typeface="ＭＳ Ｐゴシック" panose="020B0600070205080204" pitchFamily="34" charset="-128"/>
                </a:defRPr>
              </a:lvl4pPr>
              <a:lvl5pPr marL="2057400" indent="-228600">
                <a:defRPr sz="2400">
                  <a:solidFill>
                    <a:schemeClr val="tx1"/>
                  </a:solidFill>
                  <a:latin typeface="Open San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charset="0"/>
                  <a:ea typeface="ＭＳ Ｐゴシック" panose="020B0600070205080204" pitchFamily="34" charset="-128"/>
                </a:defRPr>
              </a:lvl9pPr>
            </a:lstStyle>
            <a:p>
              <a:pPr eaLnBrk="1" hangingPunct="1"/>
              <a:endParaRPr lang="en-US" altLang="en-US" sz="1350"/>
            </a:p>
          </p:txBody>
        </p:sp>
        <p:sp>
          <p:nvSpPr>
            <p:cNvPr id="84" name="Freeform 146">
              <a:extLst>
                <a:ext uri="{FF2B5EF4-FFF2-40B4-BE49-F238E27FC236}">
                  <a16:creationId xmlns:a16="http://schemas.microsoft.com/office/drawing/2014/main" id="{F942EB24-E9FE-E94C-9881-13FA81D93315}"/>
                </a:ext>
              </a:extLst>
            </p:cNvPr>
            <p:cNvSpPr>
              <a:spLocks/>
            </p:cNvSpPr>
            <p:nvPr/>
          </p:nvSpPr>
          <p:spPr bwMode="auto">
            <a:xfrm>
              <a:off x="7258730" y="2911332"/>
              <a:ext cx="4623" cy="0"/>
            </a:xfrm>
            <a:custGeom>
              <a:avLst/>
              <a:gdLst>
                <a:gd name="T0" fmla="*/ 5040313 w 2"/>
                <a:gd name="T1" fmla="*/ 0 w 2"/>
                <a:gd name="T2" fmla="*/ 0 w 2"/>
                <a:gd name="T3" fmla="*/ 5040313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5" name="Freeform 147">
              <a:extLst>
                <a:ext uri="{FF2B5EF4-FFF2-40B4-BE49-F238E27FC236}">
                  <a16:creationId xmlns:a16="http://schemas.microsoft.com/office/drawing/2014/main" id="{065DF46A-DDC5-CD4B-BE9A-E2985CBFF434}"/>
                </a:ext>
              </a:extLst>
            </p:cNvPr>
            <p:cNvSpPr>
              <a:spLocks noEditPoints="1"/>
            </p:cNvSpPr>
            <p:nvPr/>
          </p:nvSpPr>
          <p:spPr bwMode="auto">
            <a:xfrm>
              <a:off x="7154707" y="2991376"/>
              <a:ext cx="547857" cy="491081"/>
            </a:xfrm>
            <a:custGeom>
              <a:avLst/>
              <a:gdLst>
                <a:gd name="T0" fmla="*/ 10832994 w 198"/>
                <a:gd name="T1" fmla="*/ 687097840 h 189"/>
                <a:gd name="T2" fmla="*/ 10832994 w 198"/>
                <a:gd name="T3" fmla="*/ 687097840 h 189"/>
                <a:gd name="T4" fmla="*/ 10832994 w 198"/>
                <a:gd name="T5" fmla="*/ 687097840 h 189"/>
                <a:gd name="T6" fmla="*/ 10832994 w 198"/>
                <a:gd name="T7" fmla="*/ 687097840 h 189"/>
                <a:gd name="T8" fmla="*/ 10832994 w 198"/>
                <a:gd name="T9" fmla="*/ 687097840 h 189"/>
                <a:gd name="T10" fmla="*/ 10832994 w 198"/>
                <a:gd name="T11" fmla="*/ 687097840 h 189"/>
                <a:gd name="T12" fmla="*/ 10832994 w 198"/>
                <a:gd name="T13" fmla="*/ 687097840 h 189"/>
                <a:gd name="T14" fmla="*/ 10832994 w 198"/>
                <a:gd name="T15" fmla="*/ 687097840 h 189"/>
                <a:gd name="T16" fmla="*/ 10832994 w 198"/>
                <a:gd name="T17" fmla="*/ 687097840 h 189"/>
                <a:gd name="T18" fmla="*/ 10832994 w 198"/>
                <a:gd name="T19" fmla="*/ 687097840 h 189"/>
                <a:gd name="T20" fmla="*/ 10832994 w 198"/>
                <a:gd name="T21" fmla="*/ 687097840 h 189"/>
                <a:gd name="T22" fmla="*/ 0 w 198"/>
                <a:gd name="T23" fmla="*/ 665285392 h 189"/>
                <a:gd name="T24" fmla="*/ 0 w 198"/>
                <a:gd name="T25" fmla="*/ 687097840 h 189"/>
                <a:gd name="T26" fmla="*/ 10832994 w 198"/>
                <a:gd name="T27" fmla="*/ 687097840 h 189"/>
                <a:gd name="T28" fmla="*/ 10832994 w 198"/>
                <a:gd name="T29" fmla="*/ 683461796 h 189"/>
                <a:gd name="T30" fmla="*/ 0 w 198"/>
                <a:gd name="T31" fmla="*/ 665285392 h 189"/>
                <a:gd name="T32" fmla="*/ 151650517 w 198"/>
                <a:gd name="T33" fmla="*/ 116334328 h 189"/>
                <a:gd name="T34" fmla="*/ 86658252 w 198"/>
                <a:gd name="T35" fmla="*/ 385355795 h 189"/>
                <a:gd name="T36" fmla="*/ 86658252 w 198"/>
                <a:gd name="T37" fmla="*/ 385355795 h 189"/>
                <a:gd name="T38" fmla="*/ 151650517 w 198"/>
                <a:gd name="T39" fmla="*/ 116334328 h 189"/>
                <a:gd name="T40" fmla="*/ 151650517 w 198"/>
                <a:gd name="T41" fmla="*/ 116334328 h 189"/>
                <a:gd name="T42" fmla="*/ 429677097 w 198"/>
                <a:gd name="T43" fmla="*/ 0 h 189"/>
                <a:gd name="T44" fmla="*/ 368295198 w 198"/>
                <a:gd name="T45" fmla="*/ 123604509 h 189"/>
                <a:gd name="T46" fmla="*/ 223865410 w 198"/>
                <a:gd name="T47" fmla="*/ 163595269 h 189"/>
                <a:gd name="T48" fmla="*/ 314134028 w 198"/>
                <a:gd name="T49" fmla="*/ 207220165 h 189"/>
                <a:gd name="T50" fmla="*/ 10832994 w 198"/>
                <a:gd name="T51" fmla="*/ 687097840 h 189"/>
                <a:gd name="T52" fmla="*/ 714924407 w 198"/>
                <a:gd name="T53" fmla="*/ 687097840 h 189"/>
                <a:gd name="T54" fmla="*/ 714924407 w 198"/>
                <a:gd name="T55" fmla="*/ 523502571 h 189"/>
                <a:gd name="T56" fmla="*/ 714924407 w 198"/>
                <a:gd name="T57" fmla="*/ 523502571 h 189"/>
                <a:gd name="T58" fmla="*/ 714924407 w 198"/>
                <a:gd name="T59" fmla="*/ 523502571 h 189"/>
                <a:gd name="T60" fmla="*/ 714924407 w 198"/>
                <a:gd name="T61" fmla="*/ 523502571 h 189"/>
                <a:gd name="T62" fmla="*/ 714924407 w 198"/>
                <a:gd name="T63" fmla="*/ 519868435 h 189"/>
                <a:gd name="T64" fmla="*/ 714924407 w 198"/>
                <a:gd name="T65" fmla="*/ 519868435 h 189"/>
                <a:gd name="T66" fmla="*/ 714924407 w 198"/>
                <a:gd name="T67" fmla="*/ 519868435 h 189"/>
                <a:gd name="T68" fmla="*/ 714924407 w 198"/>
                <a:gd name="T69" fmla="*/ 519868435 h 189"/>
                <a:gd name="T70" fmla="*/ 714924407 w 198"/>
                <a:gd name="T71" fmla="*/ 516232391 h 189"/>
                <a:gd name="T72" fmla="*/ 714924407 w 198"/>
                <a:gd name="T73" fmla="*/ 516232391 h 189"/>
                <a:gd name="T74" fmla="*/ 714924407 w 198"/>
                <a:gd name="T75" fmla="*/ 516232391 h 189"/>
                <a:gd name="T76" fmla="*/ 714924407 w 198"/>
                <a:gd name="T77" fmla="*/ 516232391 h 189"/>
                <a:gd name="T78" fmla="*/ 714924407 w 198"/>
                <a:gd name="T79" fmla="*/ 516232391 h 189"/>
                <a:gd name="T80" fmla="*/ 714924407 w 198"/>
                <a:gd name="T81" fmla="*/ 516232391 h 189"/>
                <a:gd name="T82" fmla="*/ 714924407 w 198"/>
                <a:gd name="T83" fmla="*/ 512596347 h 189"/>
                <a:gd name="T84" fmla="*/ 714924407 w 198"/>
                <a:gd name="T85" fmla="*/ 512596347 h 189"/>
                <a:gd name="T86" fmla="*/ 714924407 w 198"/>
                <a:gd name="T87" fmla="*/ 512596347 h 189"/>
                <a:gd name="T88" fmla="*/ 714924407 w 198"/>
                <a:gd name="T89" fmla="*/ 508962210 h 189"/>
                <a:gd name="T90" fmla="*/ 714924407 w 198"/>
                <a:gd name="T91" fmla="*/ 508962210 h 189"/>
                <a:gd name="T92" fmla="*/ 714924407 w 198"/>
                <a:gd name="T93" fmla="*/ 508962210 h 189"/>
                <a:gd name="T94" fmla="*/ 714924407 w 198"/>
                <a:gd name="T95" fmla="*/ 505326167 h 189"/>
                <a:gd name="T96" fmla="*/ 714924407 w 198"/>
                <a:gd name="T97" fmla="*/ 505326167 h 189"/>
                <a:gd name="T98" fmla="*/ 714924407 w 198"/>
                <a:gd name="T99" fmla="*/ 505326167 h 189"/>
                <a:gd name="T100" fmla="*/ 714924407 w 198"/>
                <a:gd name="T101" fmla="*/ 505326167 h 189"/>
                <a:gd name="T102" fmla="*/ 429677097 w 198"/>
                <a:gd name="T103" fmla="*/ 0 h 189"/>
                <a:gd name="T104" fmla="*/ 429677097 w 198"/>
                <a:gd name="T105" fmla="*/ 0 h 189"/>
                <a:gd name="T106" fmla="*/ 429677097 w 198"/>
                <a:gd name="T107" fmla="*/ 0 h 189"/>
                <a:gd name="T108" fmla="*/ 429677097 w 198"/>
                <a:gd name="T109" fmla="*/ 0 h 189"/>
                <a:gd name="T110" fmla="*/ 429677097 w 198"/>
                <a:gd name="T111" fmla="*/ 0 h 1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8" h="189">
                  <a:moveTo>
                    <a:pt x="3" y="189"/>
                  </a:moveTo>
                  <a:cubicBezTo>
                    <a:pt x="3" y="189"/>
                    <a:pt x="3" y="189"/>
                    <a:pt x="3" y="189"/>
                  </a:cubicBezTo>
                  <a:cubicBezTo>
                    <a:pt x="3" y="189"/>
                    <a:pt x="3" y="189"/>
                    <a:pt x="3" y="189"/>
                  </a:cubicBezTo>
                  <a:moveTo>
                    <a:pt x="3" y="189"/>
                  </a:moveTo>
                  <a:cubicBezTo>
                    <a:pt x="3" y="189"/>
                    <a:pt x="3" y="189"/>
                    <a:pt x="3" y="189"/>
                  </a:cubicBezTo>
                  <a:cubicBezTo>
                    <a:pt x="3" y="189"/>
                    <a:pt x="3" y="189"/>
                    <a:pt x="3" y="189"/>
                  </a:cubicBezTo>
                  <a:cubicBezTo>
                    <a:pt x="3" y="189"/>
                    <a:pt x="3" y="189"/>
                    <a:pt x="3" y="189"/>
                  </a:cubicBezTo>
                  <a:moveTo>
                    <a:pt x="3" y="189"/>
                  </a:moveTo>
                  <a:cubicBezTo>
                    <a:pt x="3" y="189"/>
                    <a:pt x="3" y="189"/>
                    <a:pt x="3" y="189"/>
                  </a:cubicBezTo>
                  <a:cubicBezTo>
                    <a:pt x="3" y="189"/>
                    <a:pt x="3" y="189"/>
                    <a:pt x="3" y="189"/>
                  </a:cubicBezTo>
                  <a:cubicBezTo>
                    <a:pt x="3" y="189"/>
                    <a:pt x="3" y="189"/>
                    <a:pt x="3" y="189"/>
                  </a:cubicBezTo>
                  <a:moveTo>
                    <a:pt x="0" y="183"/>
                  </a:moveTo>
                  <a:cubicBezTo>
                    <a:pt x="0" y="189"/>
                    <a:pt x="0" y="189"/>
                    <a:pt x="0" y="189"/>
                  </a:cubicBezTo>
                  <a:cubicBezTo>
                    <a:pt x="3" y="189"/>
                    <a:pt x="3" y="189"/>
                    <a:pt x="3" y="189"/>
                  </a:cubicBezTo>
                  <a:cubicBezTo>
                    <a:pt x="3" y="188"/>
                    <a:pt x="3" y="188"/>
                    <a:pt x="3" y="188"/>
                  </a:cubicBezTo>
                  <a:cubicBezTo>
                    <a:pt x="0" y="183"/>
                    <a:pt x="0" y="183"/>
                    <a:pt x="0" y="183"/>
                  </a:cubicBezTo>
                  <a:moveTo>
                    <a:pt x="42" y="32"/>
                  </a:moveTo>
                  <a:cubicBezTo>
                    <a:pt x="24" y="106"/>
                    <a:pt x="24" y="106"/>
                    <a:pt x="24" y="106"/>
                  </a:cubicBezTo>
                  <a:cubicBezTo>
                    <a:pt x="24" y="106"/>
                    <a:pt x="24" y="106"/>
                    <a:pt x="24" y="106"/>
                  </a:cubicBezTo>
                  <a:cubicBezTo>
                    <a:pt x="30" y="82"/>
                    <a:pt x="36" y="55"/>
                    <a:pt x="42" y="32"/>
                  </a:cubicBezTo>
                  <a:cubicBezTo>
                    <a:pt x="42" y="32"/>
                    <a:pt x="42" y="32"/>
                    <a:pt x="42" y="32"/>
                  </a:cubicBezTo>
                  <a:moveTo>
                    <a:pt x="119" y="0"/>
                  </a:moveTo>
                  <a:cubicBezTo>
                    <a:pt x="102" y="34"/>
                    <a:pt x="102" y="34"/>
                    <a:pt x="102" y="34"/>
                  </a:cubicBezTo>
                  <a:cubicBezTo>
                    <a:pt x="62" y="45"/>
                    <a:pt x="62" y="45"/>
                    <a:pt x="62" y="45"/>
                  </a:cubicBezTo>
                  <a:cubicBezTo>
                    <a:pt x="87" y="57"/>
                    <a:pt x="87" y="57"/>
                    <a:pt x="87" y="57"/>
                  </a:cubicBezTo>
                  <a:cubicBezTo>
                    <a:pt x="3" y="189"/>
                    <a:pt x="3" y="189"/>
                    <a:pt x="3" y="189"/>
                  </a:cubicBezTo>
                  <a:cubicBezTo>
                    <a:pt x="198" y="189"/>
                    <a:pt x="198" y="189"/>
                    <a:pt x="198" y="189"/>
                  </a:cubicBezTo>
                  <a:cubicBezTo>
                    <a:pt x="198" y="144"/>
                    <a:pt x="198" y="144"/>
                    <a:pt x="198" y="144"/>
                  </a:cubicBezTo>
                  <a:cubicBezTo>
                    <a:pt x="198" y="144"/>
                    <a:pt x="198" y="144"/>
                    <a:pt x="198" y="144"/>
                  </a:cubicBezTo>
                  <a:cubicBezTo>
                    <a:pt x="198" y="144"/>
                    <a:pt x="198" y="144"/>
                    <a:pt x="198" y="144"/>
                  </a:cubicBezTo>
                  <a:cubicBezTo>
                    <a:pt x="198" y="144"/>
                    <a:pt x="198" y="144"/>
                    <a:pt x="198" y="144"/>
                  </a:cubicBezTo>
                  <a:cubicBezTo>
                    <a:pt x="198" y="144"/>
                    <a:pt x="198" y="143"/>
                    <a:pt x="198" y="143"/>
                  </a:cubicBezTo>
                  <a:cubicBezTo>
                    <a:pt x="198" y="143"/>
                    <a:pt x="198" y="143"/>
                    <a:pt x="198" y="143"/>
                  </a:cubicBezTo>
                  <a:cubicBezTo>
                    <a:pt x="198" y="143"/>
                    <a:pt x="198" y="143"/>
                    <a:pt x="198" y="143"/>
                  </a:cubicBezTo>
                  <a:cubicBezTo>
                    <a:pt x="198" y="143"/>
                    <a:pt x="198" y="143"/>
                    <a:pt x="198" y="143"/>
                  </a:cubicBezTo>
                  <a:cubicBezTo>
                    <a:pt x="198" y="143"/>
                    <a:pt x="198" y="143"/>
                    <a:pt x="198" y="142"/>
                  </a:cubicBezTo>
                  <a:cubicBezTo>
                    <a:pt x="198" y="142"/>
                    <a:pt x="198" y="142"/>
                    <a:pt x="198" y="142"/>
                  </a:cubicBezTo>
                  <a:cubicBezTo>
                    <a:pt x="198" y="142"/>
                    <a:pt x="198" y="142"/>
                    <a:pt x="198" y="142"/>
                  </a:cubicBezTo>
                  <a:cubicBezTo>
                    <a:pt x="198" y="142"/>
                    <a:pt x="198" y="142"/>
                    <a:pt x="198" y="142"/>
                  </a:cubicBezTo>
                  <a:cubicBezTo>
                    <a:pt x="198" y="142"/>
                    <a:pt x="198" y="142"/>
                    <a:pt x="198" y="142"/>
                  </a:cubicBezTo>
                  <a:cubicBezTo>
                    <a:pt x="198" y="142"/>
                    <a:pt x="198" y="142"/>
                    <a:pt x="198" y="142"/>
                  </a:cubicBezTo>
                  <a:cubicBezTo>
                    <a:pt x="198" y="141"/>
                    <a:pt x="198" y="141"/>
                    <a:pt x="198" y="141"/>
                  </a:cubicBezTo>
                  <a:cubicBezTo>
                    <a:pt x="198" y="141"/>
                    <a:pt x="198" y="141"/>
                    <a:pt x="198" y="141"/>
                  </a:cubicBezTo>
                  <a:cubicBezTo>
                    <a:pt x="198" y="141"/>
                    <a:pt x="198" y="141"/>
                    <a:pt x="198" y="141"/>
                  </a:cubicBezTo>
                  <a:cubicBezTo>
                    <a:pt x="198" y="141"/>
                    <a:pt x="198" y="141"/>
                    <a:pt x="198" y="140"/>
                  </a:cubicBezTo>
                  <a:cubicBezTo>
                    <a:pt x="198" y="140"/>
                    <a:pt x="198" y="140"/>
                    <a:pt x="198" y="140"/>
                  </a:cubicBezTo>
                  <a:cubicBezTo>
                    <a:pt x="198" y="140"/>
                    <a:pt x="198" y="140"/>
                    <a:pt x="198" y="140"/>
                  </a:cubicBezTo>
                  <a:cubicBezTo>
                    <a:pt x="198" y="140"/>
                    <a:pt x="198" y="140"/>
                    <a:pt x="198" y="139"/>
                  </a:cubicBezTo>
                  <a:cubicBezTo>
                    <a:pt x="198" y="139"/>
                    <a:pt x="198" y="139"/>
                    <a:pt x="198" y="139"/>
                  </a:cubicBezTo>
                  <a:cubicBezTo>
                    <a:pt x="198" y="139"/>
                    <a:pt x="198" y="139"/>
                    <a:pt x="198" y="139"/>
                  </a:cubicBezTo>
                  <a:cubicBezTo>
                    <a:pt x="198" y="139"/>
                    <a:pt x="198" y="139"/>
                    <a:pt x="198" y="139"/>
                  </a:cubicBezTo>
                  <a:cubicBezTo>
                    <a:pt x="196" y="81"/>
                    <a:pt x="165" y="30"/>
                    <a:pt x="119" y="0"/>
                  </a:cubicBezTo>
                  <a:moveTo>
                    <a:pt x="119" y="0"/>
                  </a:moveTo>
                  <a:cubicBezTo>
                    <a:pt x="119" y="0"/>
                    <a:pt x="119" y="0"/>
                    <a:pt x="119" y="0"/>
                  </a:cubicBezTo>
                  <a:cubicBezTo>
                    <a:pt x="119" y="0"/>
                    <a:pt x="119" y="0"/>
                    <a:pt x="119" y="0"/>
                  </a:cubicBezTo>
                  <a:cubicBezTo>
                    <a:pt x="119" y="0"/>
                    <a:pt x="119" y="0"/>
                    <a:pt x="119" y="0"/>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6" name="Freeform 148">
              <a:extLst>
                <a:ext uri="{FF2B5EF4-FFF2-40B4-BE49-F238E27FC236}">
                  <a16:creationId xmlns:a16="http://schemas.microsoft.com/office/drawing/2014/main" id="{DA115300-2939-4444-A986-8547A5670BB0}"/>
                </a:ext>
              </a:extLst>
            </p:cNvPr>
            <p:cNvSpPr>
              <a:spLocks noEditPoints="1"/>
            </p:cNvSpPr>
            <p:nvPr/>
          </p:nvSpPr>
          <p:spPr bwMode="auto">
            <a:xfrm>
              <a:off x="7161641" y="3032480"/>
              <a:ext cx="108647" cy="449977"/>
            </a:xfrm>
            <a:custGeom>
              <a:avLst/>
              <a:gdLst>
                <a:gd name="T0" fmla="*/ 0 w 39"/>
                <a:gd name="T1" fmla="*/ 630243006 h 173"/>
                <a:gd name="T2" fmla="*/ 0 w 39"/>
                <a:gd name="T3" fmla="*/ 630243006 h 173"/>
                <a:gd name="T4" fmla="*/ 0 w 39"/>
                <a:gd name="T5" fmla="*/ 630243006 h 173"/>
                <a:gd name="T6" fmla="*/ 0 w 39"/>
                <a:gd name="T7" fmla="*/ 630243006 h 173"/>
                <a:gd name="T8" fmla="*/ 0 w 39"/>
                <a:gd name="T9" fmla="*/ 630243006 h 173"/>
                <a:gd name="T10" fmla="*/ 0 w 39"/>
                <a:gd name="T11" fmla="*/ 630243006 h 173"/>
                <a:gd name="T12" fmla="*/ 80522732 w 39"/>
                <a:gd name="T13" fmla="*/ 0 h 173"/>
                <a:gd name="T14" fmla="*/ 29280820 w 39"/>
                <a:gd name="T15" fmla="*/ 54645237 h 173"/>
                <a:gd name="T16" fmla="*/ 76862869 w 39"/>
                <a:gd name="T17" fmla="*/ 327871422 h 173"/>
                <a:gd name="T18" fmla="*/ 142746148 w 39"/>
                <a:gd name="T19" fmla="*/ 58288889 h 173"/>
                <a:gd name="T20" fmla="*/ 80522732 w 39"/>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173">
                  <a:moveTo>
                    <a:pt x="0" y="173"/>
                  </a:moveTo>
                  <a:cubicBezTo>
                    <a:pt x="0" y="173"/>
                    <a:pt x="0" y="173"/>
                    <a:pt x="0" y="173"/>
                  </a:cubicBezTo>
                  <a:cubicBezTo>
                    <a:pt x="0" y="173"/>
                    <a:pt x="0" y="173"/>
                    <a:pt x="0" y="173"/>
                  </a:cubicBezTo>
                  <a:cubicBezTo>
                    <a:pt x="0" y="173"/>
                    <a:pt x="0" y="173"/>
                    <a:pt x="0" y="173"/>
                  </a:cubicBezTo>
                  <a:cubicBezTo>
                    <a:pt x="0" y="173"/>
                    <a:pt x="0" y="173"/>
                    <a:pt x="0" y="173"/>
                  </a:cubicBezTo>
                  <a:cubicBezTo>
                    <a:pt x="0" y="173"/>
                    <a:pt x="0" y="173"/>
                    <a:pt x="0" y="173"/>
                  </a:cubicBezTo>
                  <a:moveTo>
                    <a:pt x="22" y="0"/>
                  </a:moveTo>
                  <a:cubicBezTo>
                    <a:pt x="8" y="15"/>
                    <a:pt x="8" y="15"/>
                    <a:pt x="8" y="15"/>
                  </a:cubicBezTo>
                  <a:cubicBezTo>
                    <a:pt x="21" y="90"/>
                    <a:pt x="21" y="90"/>
                    <a:pt x="21" y="90"/>
                  </a:cubicBezTo>
                  <a:cubicBezTo>
                    <a:pt x="39" y="16"/>
                    <a:pt x="39" y="16"/>
                    <a:pt x="39" y="16"/>
                  </a:cubicBezTo>
                  <a:cubicBezTo>
                    <a:pt x="22" y="0"/>
                    <a:pt x="22" y="0"/>
                    <a:pt x="22" y="0"/>
                  </a:cubicBezTo>
                </a:path>
              </a:pathLst>
            </a:custGeom>
            <a:solidFill>
              <a:srgbClr val="094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7" name="Freeform 149">
              <a:extLst>
                <a:ext uri="{FF2B5EF4-FFF2-40B4-BE49-F238E27FC236}">
                  <a16:creationId xmlns:a16="http://schemas.microsoft.com/office/drawing/2014/main" id="{BA40EFEF-4D37-C14F-9A96-76109077E245}"/>
                </a:ext>
              </a:extLst>
            </p:cNvPr>
            <p:cNvSpPr>
              <a:spLocks noEditPoints="1"/>
            </p:cNvSpPr>
            <p:nvPr/>
          </p:nvSpPr>
          <p:spPr bwMode="auto">
            <a:xfrm>
              <a:off x="7154707" y="2971906"/>
              <a:ext cx="69349" cy="510551"/>
            </a:xfrm>
            <a:custGeom>
              <a:avLst/>
              <a:gdLst>
                <a:gd name="T0" fmla="*/ 10887075 w 25"/>
                <a:gd name="T1" fmla="*/ 712482992 h 196"/>
                <a:gd name="T2" fmla="*/ 10887075 w 25"/>
                <a:gd name="T3" fmla="*/ 716135829 h 196"/>
                <a:gd name="T4" fmla="*/ 10887075 w 25"/>
                <a:gd name="T5" fmla="*/ 716135829 h 196"/>
                <a:gd name="T6" fmla="*/ 10887075 w 25"/>
                <a:gd name="T7" fmla="*/ 712482992 h 196"/>
                <a:gd name="T8" fmla="*/ 0 w 25"/>
                <a:gd name="T9" fmla="*/ 0 h 196"/>
                <a:gd name="T10" fmla="*/ 0 w 25"/>
                <a:gd name="T11" fmla="*/ 664982724 h 196"/>
                <a:gd name="T12" fmla="*/ 10887075 w 25"/>
                <a:gd name="T13" fmla="*/ 716135829 h 196"/>
                <a:gd name="T14" fmla="*/ 10887075 w 25"/>
                <a:gd name="T15" fmla="*/ 716135829 h 196"/>
                <a:gd name="T16" fmla="*/ 87096600 w 25"/>
                <a:gd name="T17" fmla="*/ 412873857 h 196"/>
                <a:gd name="T18" fmla="*/ 87096600 w 25"/>
                <a:gd name="T19" fmla="*/ 412873857 h 196"/>
                <a:gd name="T20" fmla="*/ 39919275 w 25"/>
                <a:gd name="T21" fmla="*/ 138842232 h 196"/>
                <a:gd name="T22" fmla="*/ 90725625 w 25"/>
                <a:gd name="T23" fmla="*/ 84036289 h 196"/>
                <a:gd name="T24" fmla="*/ 0 w 25"/>
                <a:gd name="T25" fmla="*/ 0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96">
                  <a:moveTo>
                    <a:pt x="3" y="195"/>
                  </a:moveTo>
                  <a:cubicBezTo>
                    <a:pt x="3" y="196"/>
                    <a:pt x="3" y="196"/>
                    <a:pt x="3" y="196"/>
                  </a:cubicBezTo>
                  <a:cubicBezTo>
                    <a:pt x="3" y="196"/>
                    <a:pt x="3" y="196"/>
                    <a:pt x="3" y="196"/>
                  </a:cubicBezTo>
                  <a:cubicBezTo>
                    <a:pt x="3" y="195"/>
                    <a:pt x="3" y="195"/>
                    <a:pt x="3" y="195"/>
                  </a:cubicBezTo>
                  <a:moveTo>
                    <a:pt x="0" y="0"/>
                  </a:moveTo>
                  <a:cubicBezTo>
                    <a:pt x="0" y="182"/>
                    <a:pt x="0" y="182"/>
                    <a:pt x="0" y="182"/>
                  </a:cubicBezTo>
                  <a:cubicBezTo>
                    <a:pt x="2" y="190"/>
                    <a:pt x="3" y="195"/>
                    <a:pt x="3" y="196"/>
                  </a:cubicBezTo>
                  <a:cubicBezTo>
                    <a:pt x="3" y="196"/>
                    <a:pt x="3" y="196"/>
                    <a:pt x="3" y="196"/>
                  </a:cubicBezTo>
                  <a:cubicBezTo>
                    <a:pt x="4" y="193"/>
                    <a:pt x="13" y="156"/>
                    <a:pt x="24" y="113"/>
                  </a:cubicBezTo>
                  <a:cubicBezTo>
                    <a:pt x="24" y="113"/>
                    <a:pt x="24" y="113"/>
                    <a:pt x="24" y="113"/>
                  </a:cubicBezTo>
                  <a:cubicBezTo>
                    <a:pt x="11" y="38"/>
                    <a:pt x="11" y="38"/>
                    <a:pt x="11" y="38"/>
                  </a:cubicBezTo>
                  <a:cubicBezTo>
                    <a:pt x="25" y="23"/>
                    <a:pt x="25" y="23"/>
                    <a:pt x="25" y="23"/>
                  </a:cubicBezTo>
                  <a:cubicBezTo>
                    <a:pt x="0" y="0"/>
                    <a:pt x="0" y="0"/>
                    <a:pt x="0" y="0"/>
                  </a:cubicBezTo>
                </a:path>
              </a:pathLst>
            </a:custGeom>
            <a:solidFill>
              <a:srgbClr val="046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8" name="Freeform 151">
              <a:extLst>
                <a:ext uri="{FF2B5EF4-FFF2-40B4-BE49-F238E27FC236}">
                  <a16:creationId xmlns:a16="http://schemas.microsoft.com/office/drawing/2014/main" id="{3410F6AC-1099-784F-B120-29BBEE9449D9}"/>
                </a:ext>
              </a:extLst>
            </p:cNvPr>
            <p:cNvSpPr>
              <a:spLocks/>
            </p:cNvSpPr>
            <p:nvPr/>
          </p:nvSpPr>
          <p:spPr bwMode="auto">
            <a:xfrm>
              <a:off x="7161641" y="2937293"/>
              <a:ext cx="321317" cy="545164"/>
            </a:xfrm>
            <a:custGeom>
              <a:avLst/>
              <a:gdLst>
                <a:gd name="T0" fmla="*/ 271396467 w 116"/>
                <a:gd name="T1" fmla="*/ 0 h 210"/>
                <a:gd name="T2" fmla="*/ 151981641 w 116"/>
                <a:gd name="T3" fmla="*/ 203225400 h 210"/>
                <a:gd name="T4" fmla="*/ 141125402 w 116"/>
                <a:gd name="T5" fmla="*/ 192338325 h 210"/>
                <a:gd name="T6" fmla="*/ 75991772 w 116"/>
                <a:gd name="T7" fmla="*/ 460886175 h 210"/>
                <a:gd name="T8" fmla="*/ 0 w 116"/>
                <a:gd name="T9" fmla="*/ 762095250 h 210"/>
                <a:gd name="T10" fmla="*/ 0 w 116"/>
                <a:gd name="T11" fmla="*/ 762095250 h 210"/>
                <a:gd name="T12" fmla="*/ 0 w 116"/>
                <a:gd name="T13" fmla="*/ 762095250 h 210"/>
                <a:gd name="T14" fmla="*/ 0 w 116"/>
                <a:gd name="T15" fmla="*/ 762095250 h 210"/>
                <a:gd name="T16" fmla="*/ 0 w 116"/>
                <a:gd name="T17" fmla="*/ 762095250 h 210"/>
                <a:gd name="T18" fmla="*/ 303963283 w 116"/>
                <a:gd name="T19" fmla="*/ 283063950 h 210"/>
                <a:gd name="T20" fmla="*/ 213499062 w 116"/>
                <a:gd name="T21" fmla="*/ 239515650 h 210"/>
                <a:gd name="T22" fmla="*/ 358242576 w 116"/>
                <a:gd name="T23" fmla="*/ 199596375 h 210"/>
                <a:gd name="T24" fmla="*/ 419759996 w 116"/>
                <a:gd name="T25" fmla="*/ 76209525 h 210"/>
                <a:gd name="T26" fmla="*/ 419759996 w 116"/>
                <a:gd name="T27" fmla="*/ 76209525 h 210"/>
                <a:gd name="T28" fmla="*/ 419759996 w 116"/>
                <a:gd name="T29" fmla="*/ 76209525 h 210"/>
                <a:gd name="T30" fmla="*/ 419759996 w 116"/>
                <a:gd name="T31" fmla="*/ 76209525 h 210"/>
                <a:gd name="T32" fmla="*/ 271396467 w 116"/>
                <a:gd name="T33" fmla="*/ 0 h 2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6" h="210">
                  <a:moveTo>
                    <a:pt x="75" y="0"/>
                  </a:moveTo>
                  <a:cubicBezTo>
                    <a:pt x="42" y="56"/>
                    <a:pt x="42" y="56"/>
                    <a:pt x="42" y="56"/>
                  </a:cubicBezTo>
                  <a:cubicBezTo>
                    <a:pt x="39" y="53"/>
                    <a:pt x="39" y="53"/>
                    <a:pt x="39" y="53"/>
                  </a:cubicBezTo>
                  <a:cubicBezTo>
                    <a:pt x="33" y="76"/>
                    <a:pt x="27" y="103"/>
                    <a:pt x="21" y="127"/>
                  </a:cubicBezTo>
                  <a:cubicBezTo>
                    <a:pt x="10" y="170"/>
                    <a:pt x="1" y="207"/>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84" y="78"/>
                    <a:pt x="84" y="78"/>
                    <a:pt x="84" y="78"/>
                  </a:cubicBezTo>
                  <a:cubicBezTo>
                    <a:pt x="59" y="66"/>
                    <a:pt x="59" y="66"/>
                    <a:pt x="59" y="66"/>
                  </a:cubicBezTo>
                  <a:cubicBezTo>
                    <a:pt x="99" y="55"/>
                    <a:pt x="99" y="55"/>
                    <a:pt x="99" y="55"/>
                  </a:cubicBezTo>
                  <a:cubicBezTo>
                    <a:pt x="116" y="21"/>
                    <a:pt x="116" y="21"/>
                    <a:pt x="116" y="21"/>
                  </a:cubicBezTo>
                  <a:cubicBezTo>
                    <a:pt x="116" y="21"/>
                    <a:pt x="116" y="21"/>
                    <a:pt x="116" y="21"/>
                  </a:cubicBezTo>
                  <a:cubicBezTo>
                    <a:pt x="116" y="21"/>
                    <a:pt x="116" y="21"/>
                    <a:pt x="116" y="21"/>
                  </a:cubicBezTo>
                  <a:cubicBezTo>
                    <a:pt x="116" y="21"/>
                    <a:pt x="116" y="21"/>
                    <a:pt x="116" y="21"/>
                  </a:cubicBezTo>
                  <a:cubicBezTo>
                    <a:pt x="116" y="21"/>
                    <a:pt x="99" y="8"/>
                    <a:pt x="75" y="0"/>
                  </a:cubicBezTo>
                </a:path>
              </a:pathLst>
            </a:custGeom>
            <a:solidFill>
              <a:srgbClr val="DE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9" name="Freeform 152">
              <a:extLst>
                <a:ext uri="{FF2B5EF4-FFF2-40B4-BE49-F238E27FC236}">
                  <a16:creationId xmlns:a16="http://schemas.microsoft.com/office/drawing/2014/main" id="{8F350A4B-EEC5-5F45-9649-9464957031C2}"/>
                </a:ext>
              </a:extLst>
            </p:cNvPr>
            <p:cNvSpPr>
              <a:spLocks/>
            </p:cNvSpPr>
            <p:nvPr/>
          </p:nvSpPr>
          <p:spPr bwMode="auto">
            <a:xfrm>
              <a:off x="7154707" y="3445679"/>
              <a:ext cx="6935" cy="36778"/>
            </a:xfrm>
            <a:custGeom>
              <a:avLst/>
              <a:gdLst>
                <a:gd name="T0" fmla="*/ 0 w 3"/>
                <a:gd name="T1" fmla="*/ 0 h 14"/>
                <a:gd name="T2" fmla="*/ 0 w 3"/>
                <a:gd name="T3" fmla="*/ 29729210 h 14"/>
                <a:gd name="T4" fmla="*/ 7562056 w 3"/>
                <a:gd name="T5" fmla="*/ 48308520 h 14"/>
                <a:gd name="T6" fmla="*/ 7562056 w 3"/>
                <a:gd name="T7" fmla="*/ 52025153 h 14"/>
                <a:gd name="T8" fmla="*/ 7562056 w 3"/>
                <a:gd name="T9" fmla="*/ 52025153 h 14"/>
                <a:gd name="T10" fmla="*/ 7562056 w 3"/>
                <a:gd name="T11" fmla="*/ 52025153 h 14"/>
                <a:gd name="T12" fmla="*/ 0 w 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4">
                  <a:moveTo>
                    <a:pt x="0" y="0"/>
                  </a:moveTo>
                  <a:cubicBezTo>
                    <a:pt x="0" y="8"/>
                    <a:pt x="0" y="8"/>
                    <a:pt x="0" y="8"/>
                  </a:cubicBezTo>
                  <a:cubicBezTo>
                    <a:pt x="3" y="13"/>
                    <a:pt x="3" y="13"/>
                    <a:pt x="3" y="13"/>
                  </a:cubicBezTo>
                  <a:cubicBezTo>
                    <a:pt x="3" y="14"/>
                    <a:pt x="3" y="14"/>
                    <a:pt x="3" y="14"/>
                  </a:cubicBezTo>
                  <a:cubicBezTo>
                    <a:pt x="3" y="14"/>
                    <a:pt x="3" y="14"/>
                    <a:pt x="3" y="14"/>
                  </a:cubicBezTo>
                  <a:cubicBezTo>
                    <a:pt x="3" y="14"/>
                    <a:pt x="3" y="14"/>
                    <a:pt x="3" y="14"/>
                  </a:cubicBezTo>
                  <a:cubicBezTo>
                    <a:pt x="3" y="13"/>
                    <a:pt x="2" y="8"/>
                    <a:pt x="0" y="0"/>
                  </a:cubicBezTo>
                </a:path>
              </a:pathLst>
            </a:custGeom>
            <a:solidFill>
              <a:srgbClr val="DE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0" name="Freeform 153">
              <a:extLst>
                <a:ext uri="{FF2B5EF4-FFF2-40B4-BE49-F238E27FC236}">
                  <a16:creationId xmlns:a16="http://schemas.microsoft.com/office/drawing/2014/main" id="{D2DB0D93-E163-1942-B4B2-C5E4AA3B6DEF}"/>
                </a:ext>
              </a:extLst>
            </p:cNvPr>
            <p:cNvSpPr>
              <a:spLocks/>
            </p:cNvSpPr>
            <p:nvPr/>
          </p:nvSpPr>
          <p:spPr bwMode="auto">
            <a:xfrm>
              <a:off x="7154707" y="2911332"/>
              <a:ext cx="217293" cy="170906"/>
            </a:xfrm>
            <a:custGeom>
              <a:avLst/>
              <a:gdLst>
                <a:gd name="T0" fmla="*/ 139153257 w 79"/>
                <a:gd name="T1" fmla="*/ 0 h 66"/>
                <a:gd name="T2" fmla="*/ 139153257 w 79"/>
                <a:gd name="T3" fmla="*/ 0 h 66"/>
                <a:gd name="T4" fmla="*/ 135585079 w 79"/>
                <a:gd name="T5" fmla="*/ 0 h 66"/>
                <a:gd name="T6" fmla="*/ 0 w 79"/>
                <a:gd name="T7" fmla="*/ 72215086 h 66"/>
                <a:gd name="T8" fmla="*/ 0 w 79"/>
                <a:gd name="T9" fmla="*/ 86658483 h 66"/>
                <a:gd name="T10" fmla="*/ 89200660 w 79"/>
                <a:gd name="T11" fmla="*/ 169704691 h 66"/>
                <a:gd name="T12" fmla="*/ 149857790 w 79"/>
                <a:gd name="T13" fmla="*/ 227476380 h 66"/>
                <a:gd name="T14" fmla="*/ 149857790 w 79"/>
                <a:gd name="T15" fmla="*/ 227476380 h 66"/>
                <a:gd name="T16" fmla="*/ 160562322 w 79"/>
                <a:gd name="T17" fmla="*/ 238309403 h 66"/>
                <a:gd name="T18" fmla="*/ 278306514 w 79"/>
                <a:gd name="T19" fmla="*/ 36107543 h 66"/>
                <a:gd name="T20" fmla="*/ 278306514 w 79"/>
                <a:gd name="T21" fmla="*/ 36107543 h 66"/>
                <a:gd name="T22" fmla="*/ 281874691 w 79"/>
                <a:gd name="T23" fmla="*/ 28886794 h 66"/>
                <a:gd name="T24" fmla="*/ 139153257 w 79"/>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66">
                  <a:moveTo>
                    <a:pt x="39" y="0"/>
                  </a:moveTo>
                  <a:cubicBezTo>
                    <a:pt x="39" y="0"/>
                    <a:pt x="39" y="0"/>
                    <a:pt x="39" y="0"/>
                  </a:cubicBezTo>
                  <a:cubicBezTo>
                    <a:pt x="38" y="0"/>
                    <a:pt x="38" y="0"/>
                    <a:pt x="38" y="0"/>
                  </a:cubicBezTo>
                  <a:cubicBezTo>
                    <a:pt x="0" y="20"/>
                    <a:pt x="0" y="20"/>
                    <a:pt x="0" y="20"/>
                  </a:cubicBezTo>
                  <a:cubicBezTo>
                    <a:pt x="0" y="24"/>
                    <a:pt x="0" y="24"/>
                    <a:pt x="0" y="24"/>
                  </a:cubicBezTo>
                  <a:cubicBezTo>
                    <a:pt x="25" y="47"/>
                    <a:pt x="25" y="47"/>
                    <a:pt x="25" y="47"/>
                  </a:cubicBezTo>
                  <a:cubicBezTo>
                    <a:pt x="42" y="63"/>
                    <a:pt x="42" y="63"/>
                    <a:pt x="42" y="63"/>
                  </a:cubicBezTo>
                  <a:cubicBezTo>
                    <a:pt x="42" y="63"/>
                    <a:pt x="42" y="63"/>
                    <a:pt x="42" y="63"/>
                  </a:cubicBezTo>
                  <a:cubicBezTo>
                    <a:pt x="45" y="66"/>
                    <a:pt x="45" y="66"/>
                    <a:pt x="45" y="66"/>
                  </a:cubicBezTo>
                  <a:cubicBezTo>
                    <a:pt x="78" y="10"/>
                    <a:pt x="78" y="10"/>
                    <a:pt x="78" y="10"/>
                  </a:cubicBezTo>
                  <a:cubicBezTo>
                    <a:pt x="78" y="10"/>
                    <a:pt x="78" y="10"/>
                    <a:pt x="78" y="10"/>
                  </a:cubicBezTo>
                  <a:cubicBezTo>
                    <a:pt x="79" y="8"/>
                    <a:pt x="79" y="8"/>
                    <a:pt x="79" y="8"/>
                  </a:cubicBezTo>
                  <a:cubicBezTo>
                    <a:pt x="39" y="0"/>
                    <a:pt x="39" y="0"/>
                    <a:pt x="39" y="0"/>
                  </a:cubicBezTo>
                </a:path>
              </a:pathLst>
            </a:custGeom>
            <a:solidFill>
              <a:srgbClr val="094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1" name="Freeform 154">
              <a:extLst>
                <a:ext uri="{FF2B5EF4-FFF2-40B4-BE49-F238E27FC236}">
                  <a16:creationId xmlns:a16="http://schemas.microsoft.com/office/drawing/2014/main" id="{EBB8744D-501C-C74F-837E-147BA976331F}"/>
                </a:ext>
              </a:extLst>
            </p:cNvPr>
            <p:cNvSpPr>
              <a:spLocks/>
            </p:cNvSpPr>
            <p:nvPr/>
          </p:nvSpPr>
          <p:spPr bwMode="auto">
            <a:xfrm>
              <a:off x="7154707" y="2139014"/>
              <a:ext cx="342120" cy="737704"/>
            </a:xfrm>
            <a:custGeom>
              <a:avLst/>
              <a:gdLst>
                <a:gd name="T0" fmla="*/ 269258384 w 124"/>
                <a:gd name="T1" fmla="*/ 0 h 284"/>
                <a:gd name="T2" fmla="*/ 0 w 124"/>
                <a:gd name="T3" fmla="*/ 167132389 h 284"/>
                <a:gd name="T4" fmla="*/ 0 w 124"/>
                <a:gd name="T5" fmla="*/ 1031855036 h 284"/>
                <a:gd name="T6" fmla="*/ 136424475 w 124"/>
                <a:gd name="T7" fmla="*/ 995522488 h 284"/>
                <a:gd name="T8" fmla="*/ 136424475 w 124"/>
                <a:gd name="T9" fmla="*/ 995522488 h 284"/>
                <a:gd name="T10" fmla="*/ 136424475 w 124"/>
                <a:gd name="T11" fmla="*/ 995522488 h 284"/>
                <a:gd name="T12" fmla="*/ 323109303 w 124"/>
                <a:gd name="T13" fmla="*/ 893789067 h 284"/>
                <a:gd name="T14" fmla="*/ 323109303 w 124"/>
                <a:gd name="T15" fmla="*/ 893789067 h 284"/>
                <a:gd name="T16" fmla="*/ 323109303 w 124"/>
                <a:gd name="T17" fmla="*/ 893789067 h 284"/>
                <a:gd name="T18" fmla="*/ 323109303 w 124"/>
                <a:gd name="T19" fmla="*/ 893789067 h 284"/>
                <a:gd name="T20" fmla="*/ 323109303 w 124"/>
                <a:gd name="T21" fmla="*/ 893789067 h 284"/>
                <a:gd name="T22" fmla="*/ 323109303 w 124"/>
                <a:gd name="T23" fmla="*/ 893789067 h 284"/>
                <a:gd name="T24" fmla="*/ 323109303 w 124"/>
                <a:gd name="T25" fmla="*/ 893789067 h 284"/>
                <a:gd name="T26" fmla="*/ 323109303 w 124"/>
                <a:gd name="T27" fmla="*/ 893789067 h 284"/>
                <a:gd name="T28" fmla="*/ 323109303 w 124"/>
                <a:gd name="T29" fmla="*/ 893789067 h 284"/>
                <a:gd name="T30" fmla="*/ 323109303 w 124"/>
                <a:gd name="T31" fmla="*/ 893789067 h 284"/>
                <a:gd name="T32" fmla="*/ 323109303 w 124"/>
                <a:gd name="T33" fmla="*/ 893789067 h 284"/>
                <a:gd name="T34" fmla="*/ 323109303 w 124"/>
                <a:gd name="T35" fmla="*/ 893789067 h 284"/>
                <a:gd name="T36" fmla="*/ 323109303 w 124"/>
                <a:gd name="T37" fmla="*/ 893789067 h 284"/>
                <a:gd name="T38" fmla="*/ 326699870 w 124"/>
                <a:gd name="T39" fmla="*/ 893789067 h 284"/>
                <a:gd name="T40" fmla="*/ 326699870 w 124"/>
                <a:gd name="T41" fmla="*/ 893789067 h 284"/>
                <a:gd name="T42" fmla="*/ 326699870 w 124"/>
                <a:gd name="T43" fmla="*/ 893789067 h 284"/>
                <a:gd name="T44" fmla="*/ 326699870 w 124"/>
                <a:gd name="T45" fmla="*/ 893789067 h 284"/>
                <a:gd name="T46" fmla="*/ 326699870 w 124"/>
                <a:gd name="T47" fmla="*/ 890156002 h 284"/>
                <a:gd name="T48" fmla="*/ 326699870 w 124"/>
                <a:gd name="T49" fmla="*/ 890156002 h 284"/>
                <a:gd name="T50" fmla="*/ 326699870 w 124"/>
                <a:gd name="T51" fmla="*/ 890156002 h 284"/>
                <a:gd name="T52" fmla="*/ 326699870 w 124"/>
                <a:gd name="T53" fmla="*/ 890156002 h 284"/>
                <a:gd name="T54" fmla="*/ 348241374 w 124"/>
                <a:gd name="T55" fmla="*/ 857456519 h 284"/>
                <a:gd name="T56" fmla="*/ 348241374 w 124"/>
                <a:gd name="T57" fmla="*/ 857456519 h 284"/>
                <a:gd name="T58" fmla="*/ 348241374 w 124"/>
                <a:gd name="T59" fmla="*/ 857456519 h 284"/>
                <a:gd name="T60" fmla="*/ 348241374 w 124"/>
                <a:gd name="T61" fmla="*/ 857456519 h 284"/>
                <a:gd name="T62" fmla="*/ 348241374 w 124"/>
                <a:gd name="T63" fmla="*/ 857456519 h 284"/>
                <a:gd name="T64" fmla="*/ 348241374 w 124"/>
                <a:gd name="T65" fmla="*/ 857456519 h 284"/>
                <a:gd name="T66" fmla="*/ 348241374 w 124"/>
                <a:gd name="T67" fmla="*/ 857456519 h 284"/>
                <a:gd name="T68" fmla="*/ 348241374 w 124"/>
                <a:gd name="T69" fmla="*/ 857456519 h 284"/>
                <a:gd name="T70" fmla="*/ 348241374 w 124"/>
                <a:gd name="T71" fmla="*/ 857456519 h 284"/>
                <a:gd name="T72" fmla="*/ 348241374 w 124"/>
                <a:gd name="T73" fmla="*/ 857456519 h 284"/>
                <a:gd name="T74" fmla="*/ 351830046 w 124"/>
                <a:gd name="T75" fmla="*/ 857456519 h 284"/>
                <a:gd name="T76" fmla="*/ 351830046 w 124"/>
                <a:gd name="T77" fmla="*/ 853823454 h 284"/>
                <a:gd name="T78" fmla="*/ 351830046 w 124"/>
                <a:gd name="T79" fmla="*/ 853823454 h 284"/>
                <a:gd name="T80" fmla="*/ 351830046 w 124"/>
                <a:gd name="T81" fmla="*/ 853823454 h 284"/>
                <a:gd name="T82" fmla="*/ 351830046 w 124"/>
                <a:gd name="T83" fmla="*/ 853823454 h 284"/>
                <a:gd name="T84" fmla="*/ 351830046 w 124"/>
                <a:gd name="T85" fmla="*/ 853823454 h 284"/>
                <a:gd name="T86" fmla="*/ 351830046 w 124"/>
                <a:gd name="T87" fmla="*/ 853823454 h 284"/>
                <a:gd name="T88" fmla="*/ 427222469 w 124"/>
                <a:gd name="T89" fmla="*/ 574060357 h 284"/>
                <a:gd name="T90" fmla="*/ 427222469 w 124"/>
                <a:gd name="T91" fmla="*/ 574060357 h 284"/>
                <a:gd name="T92" fmla="*/ 427222469 w 124"/>
                <a:gd name="T93" fmla="*/ 574060357 h 284"/>
                <a:gd name="T94" fmla="*/ 394911160 w 124"/>
                <a:gd name="T95" fmla="*/ 577693421 h 284"/>
                <a:gd name="T96" fmla="*/ 384141355 w 124"/>
                <a:gd name="T97" fmla="*/ 577693421 h 284"/>
                <a:gd name="T98" fmla="*/ 258488579 w 124"/>
                <a:gd name="T99" fmla="*/ 374228484 h 284"/>
                <a:gd name="T100" fmla="*/ 420043231 w 124"/>
                <a:gd name="T101" fmla="*/ 203464937 h 284"/>
                <a:gd name="T102" fmla="*/ 434403602 w 124"/>
                <a:gd name="T103" fmla="*/ 203464937 h 284"/>
                <a:gd name="T104" fmla="*/ 445173407 w 124"/>
                <a:gd name="T105" fmla="*/ 207098001 h 284"/>
                <a:gd name="T106" fmla="*/ 441582841 w 124"/>
                <a:gd name="T107" fmla="*/ 178031582 h 284"/>
                <a:gd name="T108" fmla="*/ 441582841 w 124"/>
                <a:gd name="T109" fmla="*/ 178031582 h 284"/>
                <a:gd name="T110" fmla="*/ 441582841 w 124"/>
                <a:gd name="T111" fmla="*/ 178031582 h 284"/>
                <a:gd name="T112" fmla="*/ 269258384 w 124"/>
                <a:gd name="T113" fmla="*/ 0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4" h="284">
                  <a:moveTo>
                    <a:pt x="75" y="0"/>
                  </a:moveTo>
                  <a:cubicBezTo>
                    <a:pt x="65" y="11"/>
                    <a:pt x="44" y="28"/>
                    <a:pt x="0" y="46"/>
                  </a:cubicBezTo>
                  <a:cubicBezTo>
                    <a:pt x="0" y="284"/>
                    <a:pt x="0" y="284"/>
                    <a:pt x="0" y="284"/>
                  </a:cubicBezTo>
                  <a:cubicBezTo>
                    <a:pt x="10" y="284"/>
                    <a:pt x="24" y="280"/>
                    <a:pt x="38" y="274"/>
                  </a:cubicBezTo>
                  <a:cubicBezTo>
                    <a:pt x="38" y="274"/>
                    <a:pt x="38" y="274"/>
                    <a:pt x="38" y="274"/>
                  </a:cubicBezTo>
                  <a:cubicBezTo>
                    <a:pt x="38" y="274"/>
                    <a:pt x="38" y="274"/>
                    <a:pt x="38" y="274"/>
                  </a:cubicBezTo>
                  <a:cubicBezTo>
                    <a:pt x="59" y="266"/>
                    <a:pt x="81" y="254"/>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0" y="246"/>
                    <a:pt x="90" y="246"/>
                    <a:pt x="90" y="246"/>
                  </a:cubicBezTo>
                  <a:cubicBezTo>
                    <a:pt x="91" y="246"/>
                    <a:pt x="91" y="246"/>
                    <a:pt x="91" y="246"/>
                  </a:cubicBezTo>
                  <a:cubicBezTo>
                    <a:pt x="91" y="246"/>
                    <a:pt x="91" y="246"/>
                    <a:pt x="91" y="246"/>
                  </a:cubicBezTo>
                  <a:cubicBezTo>
                    <a:pt x="91" y="246"/>
                    <a:pt x="91" y="246"/>
                    <a:pt x="91" y="246"/>
                  </a:cubicBezTo>
                  <a:cubicBezTo>
                    <a:pt x="91" y="246"/>
                    <a:pt x="91" y="246"/>
                    <a:pt x="91" y="246"/>
                  </a:cubicBezTo>
                  <a:cubicBezTo>
                    <a:pt x="91" y="245"/>
                    <a:pt x="91" y="245"/>
                    <a:pt x="91" y="245"/>
                  </a:cubicBezTo>
                  <a:cubicBezTo>
                    <a:pt x="91" y="245"/>
                    <a:pt x="91" y="245"/>
                    <a:pt x="91" y="245"/>
                  </a:cubicBezTo>
                  <a:cubicBezTo>
                    <a:pt x="91" y="245"/>
                    <a:pt x="91" y="245"/>
                    <a:pt x="91" y="245"/>
                  </a:cubicBezTo>
                  <a:cubicBezTo>
                    <a:pt x="91" y="245"/>
                    <a:pt x="91" y="245"/>
                    <a:pt x="91" y="245"/>
                  </a:cubicBezTo>
                  <a:cubicBezTo>
                    <a:pt x="93" y="243"/>
                    <a:pt x="95" y="240"/>
                    <a:pt x="97" y="236"/>
                  </a:cubicBezTo>
                  <a:cubicBezTo>
                    <a:pt x="97" y="236"/>
                    <a:pt x="97" y="236"/>
                    <a:pt x="97" y="236"/>
                  </a:cubicBezTo>
                  <a:cubicBezTo>
                    <a:pt x="97" y="236"/>
                    <a:pt x="97" y="236"/>
                    <a:pt x="97" y="236"/>
                  </a:cubicBezTo>
                  <a:cubicBezTo>
                    <a:pt x="97" y="236"/>
                    <a:pt x="97" y="236"/>
                    <a:pt x="97" y="236"/>
                  </a:cubicBezTo>
                  <a:cubicBezTo>
                    <a:pt x="97" y="236"/>
                    <a:pt x="97" y="236"/>
                    <a:pt x="97" y="236"/>
                  </a:cubicBezTo>
                  <a:cubicBezTo>
                    <a:pt x="97" y="236"/>
                    <a:pt x="97" y="236"/>
                    <a:pt x="97" y="236"/>
                  </a:cubicBezTo>
                  <a:cubicBezTo>
                    <a:pt x="97" y="236"/>
                    <a:pt x="97" y="236"/>
                    <a:pt x="97" y="236"/>
                  </a:cubicBezTo>
                  <a:cubicBezTo>
                    <a:pt x="97" y="236"/>
                    <a:pt x="97" y="236"/>
                    <a:pt x="97" y="236"/>
                  </a:cubicBezTo>
                  <a:cubicBezTo>
                    <a:pt x="97" y="236"/>
                    <a:pt x="97" y="236"/>
                    <a:pt x="97" y="236"/>
                  </a:cubicBezTo>
                  <a:cubicBezTo>
                    <a:pt x="97" y="236"/>
                    <a:pt x="97" y="236"/>
                    <a:pt x="97" y="236"/>
                  </a:cubicBezTo>
                  <a:cubicBezTo>
                    <a:pt x="98" y="236"/>
                    <a:pt x="98" y="236"/>
                    <a:pt x="98" y="236"/>
                  </a:cubicBezTo>
                  <a:cubicBezTo>
                    <a:pt x="98" y="235"/>
                    <a:pt x="98" y="235"/>
                    <a:pt x="98" y="235"/>
                  </a:cubicBezTo>
                  <a:cubicBezTo>
                    <a:pt x="98" y="235"/>
                    <a:pt x="98" y="235"/>
                    <a:pt x="98" y="235"/>
                  </a:cubicBezTo>
                  <a:cubicBezTo>
                    <a:pt x="98" y="235"/>
                    <a:pt x="98" y="235"/>
                    <a:pt x="98" y="235"/>
                  </a:cubicBezTo>
                  <a:cubicBezTo>
                    <a:pt x="98" y="235"/>
                    <a:pt x="98" y="235"/>
                    <a:pt x="98" y="235"/>
                  </a:cubicBezTo>
                  <a:cubicBezTo>
                    <a:pt x="98" y="235"/>
                    <a:pt x="98" y="235"/>
                    <a:pt x="98" y="235"/>
                  </a:cubicBezTo>
                  <a:cubicBezTo>
                    <a:pt x="98" y="235"/>
                    <a:pt x="98" y="235"/>
                    <a:pt x="98" y="235"/>
                  </a:cubicBezTo>
                  <a:cubicBezTo>
                    <a:pt x="107" y="217"/>
                    <a:pt x="115" y="187"/>
                    <a:pt x="119" y="158"/>
                  </a:cubicBezTo>
                  <a:cubicBezTo>
                    <a:pt x="119" y="158"/>
                    <a:pt x="119" y="158"/>
                    <a:pt x="119" y="158"/>
                  </a:cubicBezTo>
                  <a:cubicBezTo>
                    <a:pt x="119" y="158"/>
                    <a:pt x="119" y="158"/>
                    <a:pt x="119" y="158"/>
                  </a:cubicBezTo>
                  <a:cubicBezTo>
                    <a:pt x="116" y="159"/>
                    <a:pt x="113" y="159"/>
                    <a:pt x="110" y="159"/>
                  </a:cubicBezTo>
                  <a:cubicBezTo>
                    <a:pt x="109" y="159"/>
                    <a:pt x="108" y="159"/>
                    <a:pt x="107" y="159"/>
                  </a:cubicBezTo>
                  <a:cubicBezTo>
                    <a:pt x="83" y="156"/>
                    <a:pt x="68" y="131"/>
                    <a:pt x="72" y="103"/>
                  </a:cubicBezTo>
                  <a:cubicBezTo>
                    <a:pt x="75" y="76"/>
                    <a:pt x="95" y="56"/>
                    <a:pt x="117" y="56"/>
                  </a:cubicBezTo>
                  <a:cubicBezTo>
                    <a:pt x="118" y="56"/>
                    <a:pt x="120" y="56"/>
                    <a:pt x="121" y="56"/>
                  </a:cubicBezTo>
                  <a:cubicBezTo>
                    <a:pt x="122" y="56"/>
                    <a:pt x="123" y="56"/>
                    <a:pt x="124" y="57"/>
                  </a:cubicBezTo>
                  <a:cubicBezTo>
                    <a:pt x="124" y="54"/>
                    <a:pt x="124" y="51"/>
                    <a:pt x="123" y="49"/>
                  </a:cubicBezTo>
                  <a:cubicBezTo>
                    <a:pt x="123" y="49"/>
                    <a:pt x="123" y="49"/>
                    <a:pt x="123" y="49"/>
                  </a:cubicBezTo>
                  <a:cubicBezTo>
                    <a:pt x="123" y="49"/>
                    <a:pt x="123" y="49"/>
                    <a:pt x="123" y="49"/>
                  </a:cubicBezTo>
                  <a:cubicBezTo>
                    <a:pt x="111" y="34"/>
                    <a:pt x="93" y="12"/>
                    <a:pt x="75" y="0"/>
                  </a:cubicBezTo>
                </a:path>
              </a:pathLst>
            </a:custGeom>
            <a:solidFill>
              <a:srgbClr val="EAC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 name="Freeform 155">
              <a:extLst>
                <a:ext uri="{FF2B5EF4-FFF2-40B4-BE49-F238E27FC236}">
                  <a16:creationId xmlns:a16="http://schemas.microsoft.com/office/drawing/2014/main" id="{82ED19B9-ECBA-C449-9004-DA78DF55E38B}"/>
                </a:ext>
              </a:extLst>
            </p:cNvPr>
            <p:cNvSpPr>
              <a:spLocks/>
            </p:cNvSpPr>
            <p:nvPr/>
          </p:nvSpPr>
          <p:spPr bwMode="auto">
            <a:xfrm>
              <a:off x="7341949" y="2283960"/>
              <a:ext cx="249656" cy="268256"/>
            </a:xfrm>
            <a:custGeom>
              <a:avLst/>
              <a:gdLst>
                <a:gd name="T0" fmla="*/ 177822225 w 90"/>
                <a:gd name="T1" fmla="*/ 0 h 103"/>
                <a:gd name="T2" fmla="*/ 14516100 w 90"/>
                <a:gd name="T3" fmla="*/ 171670400 h 103"/>
                <a:gd name="T4" fmla="*/ 141531975 w 90"/>
                <a:gd name="T5" fmla="*/ 376212840 h 103"/>
                <a:gd name="T6" fmla="*/ 152419050 w 90"/>
                <a:gd name="T7" fmla="*/ 376212840 h 103"/>
                <a:gd name="T8" fmla="*/ 185080275 w 90"/>
                <a:gd name="T9" fmla="*/ 372560603 h 103"/>
                <a:gd name="T10" fmla="*/ 188709300 w 90"/>
                <a:gd name="T11" fmla="*/ 372560603 h 103"/>
                <a:gd name="T12" fmla="*/ 232257600 w 90"/>
                <a:gd name="T13" fmla="*/ 350645274 h 103"/>
                <a:gd name="T14" fmla="*/ 232257600 w 90"/>
                <a:gd name="T15" fmla="*/ 350645274 h 103"/>
                <a:gd name="T16" fmla="*/ 232257600 w 90"/>
                <a:gd name="T17" fmla="*/ 350645274 h 103"/>
                <a:gd name="T18" fmla="*/ 232257600 w 90"/>
                <a:gd name="T19" fmla="*/ 350645274 h 103"/>
                <a:gd name="T20" fmla="*/ 232257600 w 90"/>
                <a:gd name="T21" fmla="*/ 350645274 h 103"/>
                <a:gd name="T22" fmla="*/ 232257600 w 90"/>
                <a:gd name="T23" fmla="*/ 350645274 h 103"/>
                <a:gd name="T24" fmla="*/ 232257600 w 90"/>
                <a:gd name="T25" fmla="*/ 350645274 h 103"/>
                <a:gd name="T26" fmla="*/ 232257600 w 90"/>
                <a:gd name="T27" fmla="*/ 350645274 h 103"/>
                <a:gd name="T28" fmla="*/ 232257600 w 90"/>
                <a:gd name="T29" fmla="*/ 350645274 h 103"/>
                <a:gd name="T30" fmla="*/ 319354200 w 90"/>
                <a:gd name="T31" fmla="*/ 204542439 h 103"/>
                <a:gd name="T32" fmla="*/ 319354200 w 90"/>
                <a:gd name="T33" fmla="*/ 204542439 h 103"/>
                <a:gd name="T34" fmla="*/ 319354200 w 90"/>
                <a:gd name="T35" fmla="*/ 204542439 h 103"/>
                <a:gd name="T36" fmla="*/ 319354200 w 90"/>
                <a:gd name="T37" fmla="*/ 204542439 h 103"/>
                <a:gd name="T38" fmla="*/ 319354200 w 90"/>
                <a:gd name="T39" fmla="*/ 204542439 h 103"/>
                <a:gd name="T40" fmla="*/ 319354200 w 90"/>
                <a:gd name="T41" fmla="*/ 204542439 h 103"/>
                <a:gd name="T42" fmla="*/ 319354200 w 90"/>
                <a:gd name="T43" fmla="*/ 204542439 h 103"/>
                <a:gd name="T44" fmla="*/ 319354200 w 90"/>
                <a:gd name="T45" fmla="*/ 204542439 h 103"/>
                <a:gd name="T46" fmla="*/ 319354200 w 90"/>
                <a:gd name="T47" fmla="*/ 204542439 h 103"/>
                <a:gd name="T48" fmla="*/ 319354200 w 90"/>
                <a:gd name="T49" fmla="*/ 204542439 h 103"/>
                <a:gd name="T50" fmla="*/ 319354200 w 90"/>
                <a:gd name="T51" fmla="*/ 204542439 h 103"/>
                <a:gd name="T52" fmla="*/ 250402725 w 90"/>
                <a:gd name="T53" fmla="*/ 21915330 h 103"/>
                <a:gd name="T54" fmla="*/ 250402725 w 90"/>
                <a:gd name="T55" fmla="*/ 40178423 h 103"/>
                <a:gd name="T56" fmla="*/ 228628575 w 90"/>
                <a:gd name="T57" fmla="*/ 10956709 h 103"/>
                <a:gd name="T58" fmla="*/ 228628575 w 90"/>
                <a:gd name="T59" fmla="*/ 10956709 h 103"/>
                <a:gd name="T60" fmla="*/ 228628575 w 90"/>
                <a:gd name="T61" fmla="*/ 10956709 h 103"/>
                <a:gd name="T62" fmla="*/ 228628575 w 90"/>
                <a:gd name="T63" fmla="*/ 10956709 h 103"/>
                <a:gd name="T64" fmla="*/ 203225400 w 90"/>
                <a:gd name="T65" fmla="*/ 3652236 h 103"/>
                <a:gd name="T66" fmla="*/ 203225400 w 90"/>
                <a:gd name="T67" fmla="*/ 3652236 h 103"/>
                <a:gd name="T68" fmla="*/ 192338325 w 90"/>
                <a:gd name="T69" fmla="*/ 0 h 103"/>
                <a:gd name="T70" fmla="*/ 177822225 w 90"/>
                <a:gd name="T71" fmla="*/ 0 h 1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03">
                  <a:moveTo>
                    <a:pt x="49" y="0"/>
                  </a:moveTo>
                  <a:cubicBezTo>
                    <a:pt x="27" y="0"/>
                    <a:pt x="7" y="20"/>
                    <a:pt x="4" y="47"/>
                  </a:cubicBezTo>
                  <a:cubicBezTo>
                    <a:pt x="0" y="75"/>
                    <a:pt x="15" y="100"/>
                    <a:pt x="39" y="103"/>
                  </a:cubicBezTo>
                  <a:cubicBezTo>
                    <a:pt x="40" y="103"/>
                    <a:pt x="41" y="103"/>
                    <a:pt x="42" y="103"/>
                  </a:cubicBezTo>
                  <a:cubicBezTo>
                    <a:pt x="45" y="103"/>
                    <a:pt x="48" y="103"/>
                    <a:pt x="51" y="102"/>
                  </a:cubicBezTo>
                  <a:cubicBezTo>
                    <a:pt x="52" y="102"/>
                    <a:pt x="52" y="102"/>
                    <a:pt x="52" y="102"/>
                  </a:cubicBezTo>
                  <a:cubicBezTo>
                    <a:pt x="56" y="100"/>
                    <a:pt x="60" y="99"/>
                    <a:pt x="64" y="96"/>
                  </a:cubicBezTo>
                  <a:cubicBezTo>
                    <a:pt x="64" y="96"/>
                    <a:pt x="64" y="96"/>
                    <a:pt x="64" y="96"/>
                  </a:cubicBezTo>
                  <a:cubicBezTo>
                    <a:pt x="64" y="96"/>
                    <a:pt x="64" y="96"/>
                    <a:pt x="64" y="96"/>
                  </a:cubicBezTo>
                  <a:cubicBezTo>
                    <a:pt x="64" y="96"/>
                    <a:pt x="64" y="96"/>
                    <a:pt x="64" y="96"/>
                  </a:cubicBezTo>
                  <a:cubicBezTo>
                    <a:pt x="64" y="96"/>
                    <a:pt x="64" y="96"/>
                    <a:pt x="64" y="96"/>
                  </a:cubicBezTo>
                  <a:cubicBezTo>
                    <a:pt x="64" y="96"/>
                    <a:pt x="64" y="96"/>
                    <a:pt x="64" y="96"/>
                  </a:cubicBezTo>
                  <a:cubicBezTo>
                    <a:pt x="64" y="96"/>
                    <a:pt x="64" y="96"/>
                    <a:pt x="64" y="96"/>
                  </a:cubicBezTo>
                  <a:cubicBezTo>
                    <a:pt x="64" y="96"/>
                    <a:pt x="64" y="96"/>
                    <a:pt x="64" y="96"/>
                  </a:cubicBezTo>
                  <a:cubicBezTo>
                    <a:pt x="64" y="96"/>
                    <a:pt x="64" y="96"/>
                    <a:pt x="64" y="96"/>
                  </a:cubicBezTo>
                  <a:cubicBezTo>
                    <a:pt x="76" y="88"/>
                    <a:pt x="85" y="73"/>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88" y="56"/>
                    <a:pt x="88" y="56"/>
                    <a:pt x="88" y="56"/>
                  </a:cubicBezTo>
                  <a:cubicBezTo>
                    <a:pt x="90" y="35"/>
                    <a:pt x="83" y="15"/>
                    <a:pt x="69" y="6"/>
                  </a:cubicBezTo>
                  <a:cubicBezTo>
                    <a:pt x="69" y="8"/>
                    <a:pt x="69" y="9"/>
                    <a:pt x="69" y="11"/>
                  </a:cubicBezTo>
                  <a:cubicBezTo>
                    <a:pt x="69" y="11"/>
                    <a:pt x="66" y="8"/>
                    <a:pt x="63" y="3"/>
                  </a:cubicBezTo>
                  <a:cubicBezTo>
                    <a:pt x="63" y="3"/>
                    <a:pt x="63" y="3"/>
                    <a:pt x="63" y="3"/>
                  </a:cubicBezTo>
                  <a:cubicBezTo>
                    <a:pt x="63" y="3"/>
                    <a:pt x="63" y="3"/>
                    <a:pt x="63" y="3"/>
                  </a:cubicBezTo>
                  <a:cubicBezTo>
                    <a:pt x="63" y="3"/>
                    <a:pt x="63" y="3"/>
                    <a:pt x="63" y="3"/>
                  </a:cubicBezTo>
                  <a:cubicBezTo>
                    <a:pt x="61" y="2"/>
                    <a:pt x="59" y="1"/>
                    <a:pt x="56" y="1"/>
                  </a:cubicBezTo>
                  <a:cubicBezTo>
                    <a:pt x="56" y="1"/>
                    <a:pt x="56" y="1"/>
                    <a:pt x="56" y="1"/>
                  </a:cubicBezTo>
                  <a:cubicBezTo>
                    <a:pt x="55" y="0"/>
                    <a:pt x="54" y="0"/>
                    <a:pt x="53" y="0"/>
                  </a:cubicBezTo>
                  <a:cubicBezTo>
                    <a:pt x="52" y="0"/>
                    <a:pt x="50" y="0"/>
                    <a:pt x="49" y="0"/>
                  </a:cubicBezTo>
                </a:path>
              </a:pathLst>
            </a:custGeom>
            <a:solidFill>
              <a:srgbClr val="EAC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3" name="Freeform 156">
              <a:extLst>
                <a:ext uri="{FF2B5EF4-FFF2-40B4-BE49-F238E27FC236}">
                  <a16:creationId xmlns:a16="http://schemas.microsoft.com/office/drawing/2014/main" id="{B300CB40-4495-BD4E-8046-76518F4F0FBE}"/>
                </a:ext>
              </a:extLst>
            </p:cNvPr>
            <p:cNvSpPr>
              <a:spLocks/>
            </p:cNvSpPr>
            <p:nvPr/>
          </p:nvSpPr>
          <p:spPr bwMode="auto">
            <a:xfrm>
              <a:off x="7154707" y="1918353"/>
              <a:ext cx="238099" cy="339647"/>
            </a:xfrm>
            <a:custGeom>
              <a:avLst/>
              <a:gdLst>
                <a:gd name="T0" fmla="*/ 0 w 86"/>
                <a:gd name="T1" fmla="*/ 0 h 131"/>
                <a:gd name="T2" fmla="*/ 0 w 86"/>
                <a:gd name="T3" fmla="*/ 474195272 h 131"/>
                <a:gd name="T4" fmla="*/ 271125468 w 86"/>
                <a:gd name="T5" fmla="*/ 307683360 h 131"/>
                <a:gd name="T6" fmla="*/ 191595407 w 86"/>
                <a:gd name="T7" fmla="*/ 275105480 h 131"/>
                <a:gd name="T8" fmla="*/ 310889548 w 86"/>
                <a:gd name="T9" fmla="*/ 133932130 h 131"/>
                <a:gd name="T10" fmla="*/ 0 w 86"/>
                <a:gd name="T11" fmla="*/ 0 h 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31">
                  <a:moveTo>
                    <a:pt x="0" y="0"/>
                  </a:moveTo>
                  <a:cubicBezTo>
                    <a:pt x="0" y="131"/>
                    <a:pt x="0" y="131"/>
                    <a:pt x="0" y="131"/>
                  </a:cubicBezTo>
                  <a:cubicBezTo>
                    <a:pt x="44" y="113"/>
                    <a:pt x="65" y="96"/>
                    <a:pt x="75" y="85"/>
                  </a:cubicBezTo>
                  <a:cubicBezTo>
                    <a:pt x="67" y="80"/>
                    <a:pt x="60" y="77"/>
                    <a:pt x="53" y="76"/>
                  </a:cubicBezTo>
                  <a:cubicBezTo>
                    <a:pt x="65" y="44"/>
                    <a:pt x="80" y="38"/>
                    <a:pt x="86" y="37"/>
                  </a:cubicBezTo>
                  <a:cubicBezTo>
                    <a:pt x="78" y="19"/>
                    <a:pt x="55" y="2"/>
                    <a:pt x="0" y="0"/>
                  </a:cubicBezTo>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4" name="Freeform 157">
              <a:extLst>
                <a:ext uri="{FF2B5EF4-FFF2-40B4-BE49-F238E27FC236}">
                  <a16:creationId xmlns:a16="http://schemas.microsoft.com/office/drawing/2014/main" id="{0319A817-000F-C14C-B501-20F3DDB89879}"/>
                </a:ext>
              </a:extLst>
            </p:cNvPr>
            <p:cNvSpPr>
              <a:spLocks/>
            </p:cNvSpPr>
            <p:nvPr/>
          </p:nvSpPr>
          <p:spPr bwMode="auto">
            <a:xfrm>
              <a:off x="7300340" y="2013540"/>
              <a:ext cx="247345" cy="298543"/>
            </a:xfrm>
            <a:custGeom>
              <a:avLst/>
              <a:gdLst>
                <a:gd name="T0" fmla="*/ 127492679 w 89"/>
                <a:gd name="T1" fmla="*/ 0 h 115"/>
                <a:gd name="T2" fmla="*/ 120207655 w 89"/>
                <a:gd name="T3" fmla="*/ 0 h 115"/>
                <a:gd name="T4" fmla="*/ 120207655 w 89"/>
                <a:gd name="T5" fmla="*/ 0 h 115"/>
                <a:gd name="T6" fmla="*/ 0 w 89"/>
                <a:gd name="T7" fmla="*/ 141531975 h 115"/>
                <a:gd name="T8" fmla="*/ 80139073 w 89"/>
                <a:gd name="T9" fmla="*/ 174193200 h 115"/>
                <a:gd name="T10" fmla="*/ 254985357 w 89"/>
                <a:gd name="T11" fmla="*/ 352015425 h 115"/>
                <a:gd name="T12" fmla="*/ 284127359 w 89"/>
                <a:gd name="T13" fmla="*/ 388305675 h 115"/>
                <a:gd name="T14" fmla="*/ 305982429 w 89"/>
                <a:gd name="T15" fmla="*/ 417337875 h 115"/>
                <a:gd name="T16" fmla="*/ 305982429 w 89"/>
                <a:gd name="T17" fmla="*/ 399192750 h 115"/>
                <a:gd name="T18" fmla="*/ 305982429 w 89"/>
                <a:gd name="T19" fmla="*/ 399192750 h 115"/>
                <a:gd name="T20" fmla="*/ 131136145 w 89"/>
                <a:gd name="T21" fmla="*/ 0 h 115"/>
                <a:gd name="T22" fmla="*/ 131136145 w 89"/>
                <a:gd name="T23" fmla="*/ 0 h 115"/>
                <a:gd name="T24" fmla="*/ 131136145 w 89"/>
                <a:gd name="T25" fmla="*/ 0 h 115"/>
                <a:gd name="T26" fmla="*/ 127492679 w 89"/>
                <a:gd name="T27" fmla="*/ 0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115">
                  <a:moveTo>
                    <a:pt x="35" y="0"/>
                  </a:moveTo>
                  <a:cubicBezTo>
                    <a:pt x="34" y="0"/>
                    <a:pt x="34" y="0"/>
                    <a:pt x="33" y="0"/>
                  </a:cubicBezTo>
                  <a:cubicBezTo>
                    <a:pt x="33" y="0"/>
                    <a:pt x="33" y="0"/>
                    <a:pt x="33" y="0"/>
                  </a:cubicBezTo>
                  <a:cubicBezTo>
                    <a:pt x="27" y="1"/>
                    <a:pt x="12" y="7"/>
                    <a:pt x="0" y="39"/>
                  </a:cubicBezTo>
                  <a:cubicBezTo>
                    <a:pt x="7" y="40"/>
                    <a:pt x="14" y="43"/>
                    <a:pt x="22" y="48"/>
                  </a:cubicBezTo>
                  <a:cubicBezTo>
                    <a:pt x="40" y="60"/>
                    <a:pt x="58" y="82"/>
                    <a:pt x="70" y="97"/>
                  </a:cubicBezTo>
                  <a:cubicBezTo>
                    <a:pt x="73" y="101"/>
                    <a:pt x="76" y="104"/>
                    <a:pt x="78" y="107"/>
                  </a:cubicBezTo>
                  <a:cubicBezTo>
                    <a:pt x="81" y="112"/>
                    <a:pt x="84" y="115"/>
                    <a:pt x="84" y="115"/>
                  </a:cubicBezTo>
                  <a:cubicBezTo>
                    <a:pt x="84" y="113"/>
                    <a:pt x="84" y="112"/>
                    <a:pt x="84" y="110"/>
                  </a:cubicBezTo>
                  <a:cubicBezTo>
                    <a:pt x="84" y="110"/>
                    <a:pt x="84" y="110"/>
                    <a:pt x="84" y="110"/>
                  </a:cubicBezTo>
                  <a:cubicBezTo>
                    <a:pt x="89" y="8"/>
                    <a:pt x="36" y="0"/>
                    <a:pt x="36" y="0"/>
                  </a:cubicBezTo>
                  <a:cubicBezTo>
                    <a:pt x="36" y="0"/>
                    <a:pt x="36" y="0"/>
                    <a:pt x="36" y="0"/>
                  </a:cubicBezTo>
                  <a:cubicBezTo>
                    <a:pt x="36" y="0"/>
                    <a:pt x="36" y="0"/>
                    <a:pt x="36" y="0"/>
                  </a:cubicBezTo>
                  <a:cubicBezTo>
                    <a:pt x="36" y="0"/>
                    <a:pt x="35" y="0"/>
                    <a:pt x="35" y="0"/>
                  </a:cubicBezTo>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cxnSp>
        <p:nvCxnSpPr>
          <p:cNvPr id="96" name="Straight Arrow Connector 95"/>
          <p:cNvCxnSpPr/>
          <p:nvPr/>
        </p:nvCxnSpPr>
        <p:spPr>
          <a:xfrm flipV="1">
            <a:off x="5464512" y="2981478"/>
            <a:ext cx="1228552" cy="65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9" name="Picture 98">
            <a:extLst>
              <a:ext uri="{FF2B5EF4-FFF2-40B4-BE49-F238E27FC236}">
                <a16:creationId xmlns:a16="http://schemas.microsoft.com/office/drawing/2014/main" id="{0DD3F82E-3CF5-B242-A125-F840F56C1A7A}"/>
              </a:ext>
            </a:extLst>
          </p:cNvPr>
          <p:cNvPicPr>
            <a:picLocks noChangeAspect="1"/>
          </p:cNvPicPr>
          <p:nvPr/>
        </p:nvPicPr>
        <p:blipFill>
          <a:blip r:embed="rId4"/>
          <a:stretch>
            <a:fillRect/>
          </a:stretch>
        </p:blipFill>
        <p:spPr>
          <a:xfrm>
            <a:off x="7104153" y="3222223"/>
            <a:ext cx="191155" cy="205740"/>
          </a:xfrm>
          <a:prstGeom prst="rect">
            <a:avLst/>
          </a:prstGeom>
        </p:spPr>
      </p:pic>
      <p:pic>
        <p:nvPicPr>
          <p:cNvPr id="100" name="Picture 99">
            <a:extLst>
              <a:ext uri="{FF2B5EF4-FFF2-40B4-BE49-F238E27FC236}">
                <a16:creationId xmlns:a16="http://schemas.microsoft.com/office/drawing/2014/main" id="{0DD3F82E-3CF5-B242-A125-F840F56C1A7A}"/>
              </a:ext>
            </a:extLst>
          </p:cNvPr>
          <p:cNvPicPr>
            <a:picLocks noChangeAspect="1"/>
          </p:cNvPicPr>
          <p:nvPr/>
        </p:nvPicPr>
        <p:blipFill>
          <a:blip r:embed="rId4"/>
          <a:stretch>
            <a:fillRect/>
          </a:stretch>
        </p:blipFill>
        <p:spPr>
          <a:xfrm>
            <a:off x="7482488" y="3239191"/>
            <a:ext cx="191155" cy="183112"/>
          </a:xfrm>
          <a:prstGeom prst="rect">
            <a:avLst/>
          </a:prstGeom>
        </p:spPr>
      </p:pic>
      <p:sp>
        <p:nvSpPr>
          <p:cNvPr id="101" name="TextBox 100"/>
          <p:cNvSpPr txBox="1"/>
          <p:nvPr/>
        </p:nvSpPr>
        <p:spPr>
          <a:xfrm>
            <a:off x="4688972" y="4026093"/>
            <a:ext cx="3388228" cy="1200329"/>
          </a:xfrm>
          <a:prstGeom prst="rect">
            <a:avLst/>
          </a:prstGeom>
          <a:noFill/>
        </p:spPr>
        <p:txBody>
          <a:bodyPr wrap="square" rtlCol="0">
            <a:spAutoFit/>
          </a:bodyPr>
          <a:lstStyle/>
          <a:p>
            <a:pPr marL="214313" indent="-214313">
              <a:buFont typeface="Arial" panose="020B0604020202020204" pitchFamily="34" charset="0"/>
              <a:buChar char="•"/>
            </a:pPr>
            <a:r>
              <a:rPr lang="en-US" dirty="0"/>
              <a:t>Better insight</a:t>
            </a:r>
          </a:p>
          <a:p>
            <a:pPr marL="214313" indent="-214313">
              <a:buFont typeface="Arial" panose="020B0604020202020204" pitchFamily="34" charset="0"/>
              <a:buChar char="•"/>
            </a:pPr>
            <a:r>
              <a:rPr lang="en-US" dirty="0"/>
              <a:t>More ecologically valid</a:t>
            </a:r>
          </a:p>
          <a:p>
            <a:pPr marL="214313" indent="-214313">
              <a:buFont typeface="Arial" panose="020B0604020202020204" pitchFamily="34" charset="0"/>
              <a:buChar char="•"/>
            </a:pPr>
            <a:r>
              <a:rPr lang="en-US" dirty="0"/>
              <a:t>Efficient</a:t>
            </a:r>
          </a:p>
          <a:p>
            <a:pPr marL="214313" indent="-214313">
              <a:buFont typeface="Arial" panose="020B0604020202020204" pitchFamily="34" charset="0"/>
              <a:buChar char="•"/>
            </a:pPr>
            <a:r>
              <a:rPr lang="en-US" dirty="0"/>
              <a:t>Perceived/real comfort</a:t>
            </a:r>
          </a:p>
        </p:txBody>
      </p:sp>
      <p:sp>
        <p:nvSpPr>
          <p:cNvPr id="102" name="TextBox 101"/>
          <p:cNvSpPr txBox="1"/>
          <p:nvPr/>
        </p:nvSpPr>
        <p:spPr>
          <a:xfrm>
            <a:off x="1905001" y="5434506"/>
            <a:ext cx="9584703" cy="307777"/>
          </a:xfrm>
          <a:prstGeom prst="rect">
            <a:avLst/>
          </a:prstGeom>
          <a:noFill/>
        </p:spPr>
        <p:txBody>
          <a:bodyPr wrap="square" rtlCol="0">
            <a:spAutoFit/>
          </a:bodyPr>
          <a:lstStyle/>
          <a:p>
            <a:r>
              <a:rPr lang="en-US" sz="1400" i="1" dirty="0"/>
              <a:t>May be benefit to alternating in-person and virtual care, especially for families who travel long distances</a:t>
            </a:r>
          </a:p>
        </p:txBody>
      </p:sp>
      <p:sp>
        <p:nvSpPr>
          <p:cNvPr id="95" name="TextBox 94">
            <a:extLst>
              <a:ext uri="{FF2B5EF4-FFF2-40B4-BE49-F238E27FC236}">
                <a16:creationId xmlns:a16="http://schemas.microsoft.com/office/drawing/2014/main" id="{86CD0946-401B-4600-A657-3B1667AB5C31}"/>
              </a:ext>
            </a:extLst>
          </p:cNvPr>
          <p:cNvSpPr txBox="1"/>
          <p:nvPr/>
        </p:nvSpPr>
        <p:spPr>
          <a:xfrm flipH="1">
            <a:off x="649726" y="351643"/>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4699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1AED-CBFC-4EED-AF6F-F368CE9AAD96}"/>
              </a:ext>
            </a:extLst>
          </p:cNvPr>
          <p:cNvSpPr>
            <a:spLocks noGrp="1"/>
          </p:cNvSpPr>
          <p:nvPr>
            <p:ph type="title"/>
          </p:nvPr>
        </p:nvSpPr>
        <p:spPr>
          <a:xfrm>
            <a:off x="3297081" y="840664"/>
            <a:ext cx="6172200" cy="1494779"/>
          </a:xfrm>
        </p:spPr>
        <p:txBody>
          <a:bodyPr/>
          <a:lstStyle/>
          <a:p>
            <a:pPr algn="ctr"/>
            <a:r>
              <a:rPr lang="en-US" dirty="0">
                <a:latin typeface="+mn-lt"/>
              </a:rPr>
              <a:t>Telehealth Lessons Learned:</a:t>
            </a:r>
            <a:br>
              <a:rPr lang="en-US" dirty="0">
                <a:latin typeface="+mn-lt"/>
              </a:rPr>
            </a:br>
            <a:r>
              <a:rPr lang="en-US" i="1" dirty="0">
                <a:latin typeface="+mn-lt"/>
              </a:rPr>
              <a:t>Infrastructure &amp; Innovation</a:t>
            </a:r>
            <a:endParaRPr lang="en-US" dirty="0">
              <a:latin typeface="+mn-lt"/>
            </a:endParaRPr>
          </a:p>
        </p:txBody>
      </p:sp>
      <p:sp>
        <p:nvSpPr>
          <p:cNvPr id="4" name="Slide Number Placeholder 3">
            <a:extLst>
              <a:ext uri="{FF2B5EF4-FFF2-40B4-BE49-F238E27FC236}">
                <a16:creationId xmlns:a16="http://schemas.microsoft.com/office/drawing/2014/main" id="{4DD5951D-6305-4715-96DE-F499E13D9CEB}"/>
              </a:ext>
            </a:extLst>
          </p:cNvPr>
          <p:cNvSpPr>
            <a:spLocks noGrp="1"/>
          </p:cNvSpPr>
          <p:nvPr>
            <p:ph type="sldNum" sz="quarter" idx="12"/>
          </p:nvPr>
        </p:nvSpPr>
        <p:spPr/>
        <p:txBody>
          <a:bodyPr/>
          <a:lstStyle/>
          <a:p>
            <a:fld id="{648ECBAB-EDA2-4ECA-8290-652F017F243A}" type="slidenum">
              <a:rPr lang="en-US" smtClean="0"/>
              <a:t>18</a:t>
            </a:fld>
            <a:endParaRPr lang="en-US"/>
          </a:p>
        </p:txBody>
      </p:sp>
      <p:sp>
        <p:nvSpPr>
          <p:cNvPr id="22" name="Rectangle 21">
            <a:extLst>
              <a:ext uri="{FF2B5EF4-FFF2-40B4-BE49-F238E27FC236}">
                <a16:creationId xmlns:a16="http://schemas.microsoft.com/office/drawing/2014/main" id="{CFB34ED9-B66B-4036-9084-BE4BCE074255}"/>
              </a:ext>
            </a:extLst>
          </p:cNvPr>
          <p:cNvSpPr/>
          <p:nvPr/>
        </p:nvSpPr>
        <p:spPr>
          <a:xfrm>
            <a:off x="3740337" y="2628322"/>
            <a:ext cx="2495414" cy="1200329"/>
          </a:xfrm>
          <a:prstGeom prst="rect">
            <a:avLst/>
          </a:prstGeom>
          <a:noFill/>
        </p:spPr>
        <p:txBody>
          <a:bodyPr wrap="square">
            <a:spAutoFit/>
          </a:bodyPr>
          <a:lstStyle/>
          <a:p>
            <a:pPr algn="ctr"/>
            <a:r>
              <a:rPr lang="en-US" dirty="0">
                <a:solidFill>
                  <a:schemeClr val="accent1"/>
                </a:solidFill>
              </a:rPr>
              <a:t>preparation</a:t>
            </a:r>
            <a:r>
              <a:rPr lang="en-US" dirty="0"/>
              <a:t> (technical, expertise, education)</a:t>
            </a:r>
          </a:p>
        </p:txBody>
      </p:sp>
      <p:pic>
        <p:nvPicPr>
          <p:cNvPr id="25" name="Picture 24" descr="A close up of a logo&#10;&#10;Description automatically generated">
            <a:extLst>
              <a:ext uri="{FF2B5EF4-FFF2-40B4-BE49-F238E27FC236}">
                <a16:creationId xmlns:a16="http://schemas.microsoft.com/office/drawing/2014/main" id="{F1DDEB87-F5D8-4ADD-9A0D-ADAC752AC2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0841" y="2442734"/>
            <a:ext cx="776572" cy="776572"/>
          </a:xfrm>
          <a:prstGeom prst="rect">
            <a:avLst/>
          </a:prstGeom>
        </p:spPr>
      </p:pic>
      <p:pic>
        <p:nvPicPr>
          <p:cNvPr id="27" name="Picture 26" descr="A close up of a logo&#10;&#10;Description automatically generated">
            <a:extLst>
              <a:ext uri="{FF2B5EF4-FFF2-40B4-BE49-F238E27FC236}">
                <a16:creationId xmlns:a16="http://schemas.microsoft.com/office/drawing/2014/main" id="{3F03B5A1-50F4-46FF-8A9E-6B49FD30D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640" y="4264290"/>
            <a:ext cx="855034" cy="855034"/>
          </a:xfrm>
          <a:prstGeom prst="rect">
            <a:avLst/>
          </a:prstGeom>
        </p:spPr>
      </p:pic>
      <p:sp>
        <p:nvSpPr>
          <p:cNvPr id="28" name="Rectangle 27">
            <a:extLst>
              <a:ext uri="{FF2B5EF4-FFF2-40B4-BE49-F238E27FC236}">
                <a16:creationId xmlns:a16="http://schemas.microsoft.com/office/drawing/2014/main" id="{A520322A-4A0E-45F1-907A-35CA26EF5AA4}"/>
              </a:ext>
            </a:extLst>
          </p:cNvPr>
          <p:cNvSpPr/>
          <p:nvPr/>
        </p:nvSpPr>
        <p:spPr>
          <a:xfrm>
            <a:off x="3740338" y="3936679"/>
            <a:ext cx="2642843" cy="2269852"/>
          </a:xfrm>
          <a:prstGeom prst="rect">
            <a:avLst/>
          </a:prstGeom>
        </p:spPr>
        <p:txBody>
          <a:bodyPr wrap="square">
            <a:spAutoFit/>
          </a:bodyPr>
          <a:lstStyle/>
          <a:p>
            <a:endParaRPr lang="en-US" sz="1350" b="1" dirty="0">
              <a:solidFill>
                <a:schemeClr val="bg2"/>
              </a:solidFill>
            </a:endParaRPr>
          </a:p>
          <a:p>
            <a:r>
              <a:rPr lang="en-US" sz="1600" dirty="0">
                <a:solidFill>
                  <a:schemeClr val="accent1"/>
                </a:solidFill>
              </a:rPr>
              <a:t>Inventing</a:t>
            </a:r>
            <a:r>
              <a:rPr lang="en-US" sz="1600" dirty="0"/>
              <a:t> tele adaptation of usual assessments</a:t>
            </a:r>
          </a:p>
          <a:p>
            <a:pPr marL="160735" indent="-160735">
              <a:buFont typeface="Wingdings" panose="05000000000000000000" pitchFamily="2" charset="2"/>
              <a:buChar char="§"/>
            </a:pPr>
            <a:endParaRPr lang="en-US" sz="1600" dirty="0"/>
          </a:p>
          <a:p>
            <a:r>
              <a:rPr lang="en-US" sz="1600" dirty="0">
                <a:solidFill>
                  <a:schemeClr val="accent1"/>
                </a:solidFill>
              </a:rPr>
              <a:t>Leveraging</a:t>
            </a:r>
            <a:r>
              <a:rPr lang="en-US" sz="1600" dirty="0"/>
              <a:t> technology to perform groups when in person poses challenges</a:t>
            </a:r>
          </a:p>
        </p:txBody>
      </p:sp>
      <p:sp>
        <p:nvSpPr>
          <p:cNvPr id="29" name="Rectangle 28">
            <a:extLst>
              <a:ext uri="{FF2B5EF4-FFF2-40B4-BE49-F238E27FC236}">
                <a16:creationId xmlns:a16="http://schemas.microsoft.com/office/drawing/2014/main" id="{F9E30C96-A0B3-458E-A647-56401A75BC13}"/>
              </a:ext>
            </a:extLst>
          </p:cNvPr>
          <p:cNvSpPr/>
          <p:nvPr/>
        </p:nvSpPr>
        <p:spPr>
          <a:xfrm>
            <a:off x="7273930" y="4382111"/>
            <a:ext cx="2936871" cy="1077218"/>
          </a:xfrm>
          <a:prstGeom prst="rect">
            <a:avLst/>
          </a:prstGeom>
        </p:spPr>
        <p:txBody>
          <a:bodyPr wrap="square">
            <a:spAutoFit/>
          </a:bodyPr>
          <a:lstStyle/>
          <a:p>
            <a:pPr marL="160735" indent="-160735">
              <a:buFont typeface="Wingdings" panose="05000000000000000000" pitchFamily="2" charset="2"/>
              <a:buChar char="á"/>
            </a:pPr>
            <a:r>
              <a:rPr lang="en-US" sz="1600" dirty="0"/>
              <a:t>access to rural areas</a:t>
            </a:r>
          </a:p>
          <a:p>
            <a:pPr marL="160735" indent="-160735">
              <a:buFont typeface="Wingdings" panose="05000000000000000000" pitchFamily="2" charset="2"/>
              <a:buChar char="á"/>
            </a:pPr>
            <a:r>
              <a:rPr lang="en-US" sz="1600" dirty="0"/>
              <a:t>earlier diagnosis </a:t>
            </a:r>
          </a:p>
          <a:p>
            <a:pPr marL="160735" indent="-160735">
              <a:buFont typeface="Wingdings" panose="05000000000000000000" pitchFamily="2" charset="2"/>
              <a:buChar char="á"/>
            </a:pPr>
            <a:r>
              <a:rPr lang="en-US" sz="1600" dirty="0"/>
              <a:t>outcomes </a:t>
            </a:r>
          </a:p>
          <a:p>
            <a:r>
              <a:rPr lang="en-US" sz="1600" dirty="0">
                <a:sym typeface="Wingdings" panose="05000000000000000000" pitchFamily="2" charset="2"/>
              </a:rPr>
              <a:t> </a:t>
            </a:r>
            <a:r>
              <a:rPr lang="en-US" sz="1600" dirty="0"/>
              <a:t>cost reduction</a:t>
            </a:r>
          </a:p>
        </p:txBody>
      </p:sp>
      <p:sp>
        <p:nvSpPr>
          <p:cNvPr id="31" name="Rectangle 30">
            <a:extLst>
              <a:ext uri="{FF2B5EF4-FFF2-40B4-BE49-F238E27FC236}">
                <a16:creationId xmlns:a16="http://schemas.microsoft.com/office/drawing/2014/main" id="{21CCC927-8631-45BB-9110-A4595504165F}"/>
              </a:ext>
            </a:extLst>
          </p:cNvPr>
          <p:cNvSpPr/>
          <p:nvPr/>
        </p:nvSpPr>
        <p:spPr>
          <a:xfrm>
            <a:off x="7273930" y="2628321"/>
            <a:ext cx="2555871" cy="1077218"/>
          </a:xfrm>
          <a:prstGeom prst="rect">
            <a:avLst/>
          </a:prstGeom>
        </p:spPr>
        <p:txBody>
          <a:bodyPr wrap="square">
            <a:spAutoFit/>
          </a:bodyPr>
          <a:lstStyle/>
          <a:p>
            <a:r>
              <a:rPr lang="en-US" sz="1600" dirty="0"/>
              <a:t>organized effort with support of leadership allowed us to </a:t>
            </a:r>
            <a:r>
              <a:rPr lang="en-US" sz="1600" dirty="0">
                <a:solidFill>
                  <a:schemeClr val="bg2"/>
                </a:solidFill>
              </a:rPr>
              <a:t>accelerate</a:t>
            </a:r>
          </a:p>
        </p:txBody>
      </p:sp>
      <p:sp>
        <p:nvSpPr>
          <p:cNvPr id="3" name="TextBox 2"/>
          <p:cNvSpPr txBox="1"/>
          <p:nvPr/>
        </p:nvSpPr>
        <p:spPr>
          <a:xfrm rot="16200000">
            <a:off x="1554904" y="2782210"/>
            <a:ext cx="1511231" cy="338554"/>
          </a:xfrm>
          <a:prstGeom prst="rect">
            <a:avLst/>
          </a:prstGeom>
          <a:noFill/>
        </p:spPr>
        <p:txBody>
          <a:bodyPr wrap="square" rtlCol="0">
            <a:spAutoFit/>
          </a:bodyPr>
          <a:lstStyle/>
          <a:p>
            <a:r>
              <a:rPr lang="en-US" sz="1600" b="1" dirty="0">
                <a:solidFill>
                  <a:schemeClr val="accent1"/>
                </a:solidFill>
              </a:rPr>
              <a:t>Infrastructure</a:t>
            </a:r>
          </a:p>
        </p:txBody>
      </p:sp>
      <p:sp>
        <p:nvSpPr>
          <p:cNvPr id="5" name="TextBox 4"/>
          <p:cNvSpPr txBox="1"/>
          <p:nvPr/>
        </p:nvSpPr>
        <p:spPr>
          <a:xfrm rot="16200000">
            <a:off x="1624718" y="4555123"/>
            <a:ext cx="1371600" cy="338554"/>
          </a:xfrm>
          <a:prstGeom prst="rect">
            <a:avLst/>
          </a:prstGeom>
          <a:noFill/>
        </p:spPr>
        <p:txBody>
          <a:bodyPr wrap="square" rtlCol="0">
            <a:spAutoFit/>
          </a:bodyPr>
          <a:lstStyle/>
          <a:p>
            <a:r>
              <a:rPr lang="en-US" sz="1600" b="1" dirty="0">
                <a:solidFill>
                  <a:schemeClr val="accent1"/>
                </a:solidFill>
              </a:rPr>
              <a:t>Innovation</a:t>
            </a:r>
            <a:endParaRPr lang="en-US" sz="1350" b="1" dirty="0">
              <a:solidFill>
                <a:schemeClr val="accent1"/>
              </a:solidFill>
            </a:endParaRPr>
          </a:p>
        </p:txBody>
      </p:sp>
      <p:sp>
        <p:nvSpPr>
          <p:cNvPr id="8" name="Plus 7"/>
          <p:cNvSpPr/>
          <p:nvPr/>
        </p:nvSpPr>
        <p:spPr>
          <a:xfrm>
            <a:off x="6271065" y="2557494"/>
            <a:ext cx="725126" cy="742950"/>
          </a:xfrm>
          <a:prstGeom prst="mathPlus">
            <a:avLst/>
          </a:prstGeom>
          <a:solidFill>
            <a:schemeClr val="bg2"/>
          </a:solidFill>
          <a:ln>
            <a:no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Equal 8"/>
          <p:cNvSpPr/>
          <p:nvPr/>
        </p:nvSpPr>
        <p:spPr>
          <a:xfrm>
            <a:off x="6320329" y="4628803"/>
            <a:ext cx="810224" cy="561094"/>
          </a:xfrm>
          <a:prstGeom prst="mathEqual">
            <a:avLst/>
          </a:prstGeom>
          <a:solidFill>
            <a:schemeClr val="bg2"/>
          </a:solidFill>
          <a:ln>
            <a:no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1" name="Straight Connector 10"/>
          <p:cNvCxnSpPr/>
          <p:nvPr/>
        </p:nvCxnSpPr>
        <p:spPr>
          <a:xfrm>
            <a:off x="2908153" y="3886200"/>
            <a:ext cx="6249748"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1B2203F-065A-4ECD-A889-701218C75D6E}"/>
              </a:ext>
            </a:extLst>
          </p:cNvPr>
          <p:cNvSpPr txBox="1"/>
          <p:nvPr/>
        </p:nvSpPr>
        <p:spPr>
          <a:xfrm flipH="1">
            <a:off x="710421" y="381002"/>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2106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1AED-CBFC-4EED-AF6F-F368CE9AAD96}"/>
              </a:ext>
            </a:extLst>
          </p:cNvPr>
          <p:cNvSpPr>
            <a:spLocks noGrp="1"/>
          </p:cNvSpPr>
          <p:nvPr>
            <p:ph type="title"/>
          </p:nvPr>
        </p:nvSpPr>
        <p:spPr>
          <a:xfrm>
            <a:off x="1035568" y="807258"/>
            <a:ext cx="9833429" cy="1028700"/>
          </a:xfrm>
        </p:spPr>
        <p:txBody>
          <a:bodyPr/>
          <a:lstStyle/>
          <a:p>
            <a:pPr algn="ctr"/>
            <a:r>
              <a:rPr lang="en-US" dirty="0">
                <a:latin typeface="+mn-lt"/>
              </a:rPr>
              <a:t>Telehealth Lessons Learned:</a:t>
            </a:r>
            <a:br>
              <a:rPr lang="en-US" dirty="0">
                <a:latin typeface="+mn-lt"/>
              </a:rPr>
            </a:br>
            <a:r>
              <a:rPr lang="en-US" sz="2800" dirty="0">
                <a:latin typeface="+mn-lt"/>
              </a:rPr>
              <a:t>Challenges &amp; Limitations </a:t>
            </a:r>
            <a:endParaRPr lang="en-US" b="0" i="1" dirty="0">
              <a:latin typeface="+mn-lt"/>
            </a:endParaRPr>
          </a:p>
        </p:txBody>
      </p:sp>
      <p:sp>
        <p:nvSpPr>
          <p:cNvPr id="4" name="Slide Number Placeholder 3">
            <a:extLst>
              <a:ext uri="{FF2B5EF4-FFF2-40B4-BE49-F238E27FC236}">
                <a16:creationId xmlns:a16="http://schemas.microsoft.com/office/drawing/2014/main" id="{4DD5951D-6305-4715-96DE-F499E13D9CEB}"/>
              </a:ext>
            </a:extLst>
          </p:cNvPr>
          <p:cNvSpPr>
            <a:spLocks noGrp="1"/>
          </p:cNvSpPr>
          <p:nvPr>
            <p:ph type="sldNum" sz="quarter" idx="12"/>
          </p:nvPr>
        </p:nvSpPr>
        <p:spPr/>
        <p:txBody>
          <a:bodyPr/>
          <a:lstStyle/>
          <a:p>
            <a:fld id="{648ECBAB-EDA2-4ECA-8290-652F017F243A}" type="slidenum">
              <a:rPr lang="en-US" smtClean="0"/>
              <a:t>19</a:t>
            </a:fld>
            <a:endParaRPr lang="en-US"/>
          </a:p>
        </p:txBody>
      </p:sp>
      <p:sp>
        <p:nvSpPr>
          <p:cNvPr id="8" name="Rectangle 7">
            <a:extLst>
              <a:ext uri="{FF2B5EF4-FFF2-40B4-BE49-F238E27FC236}">
                <a16:creationId xmlns:a16="http://schemas.microsoft.com/office/drawing/2014/main" id="{EEDBB8F9-F192-4B65-AAD9-4870C6DEAEFD}"/>
              </a:ext>
            </a:extLst>
          </p:cNvPr>
          <p:cNvSpPr/>
          <p:nvPr/>
        </p:nvSpPr>
        <p:spPr>
          <a:xfrm>
            <a:off x="1981200" y="3641692"/>
            <a:ext cx="2295104" cy="1077218"/>
          </a:xfrm>
          <a:prstGeom prst="rect">
            <a:avLst/>
          </a:prstGeom>
          <a:noFill/>
        </p:spPr>
        <p:txBody>
          <a:bodyPr wrap="square">
            <a:spAutoFit/>
          </a:bodyPr>
          <a:lstStyle/>
          <a:p>
            <a:pPr algn="ctr"/>
            <a:endParaRPr lang="en-US" sz="1600" dirty="0"/>
          </a:p>
          <a:p>
            <a:pPr algn="ctr"/>
            <a:r>
              <a:rPr lang="en-US" sz="1600" dirty="0"/>
              <a:t>Network Difficulties</a:t>
            </a:r>
          </a:p>
          <a:p>
            <a:pPr algn="ctr"/>
            <a:r>
              <a:rPr lang="en-US" sz="1600" dirty="0"/>
              <a:t>Richness of interaction</a:t>
            </a:r>
          </a:p>
        </p:txBody>
      </p:sp>
      <p:sp>
        <p:nvSpPr>
          <p:cNvPr id="3" name="Rectangle 2">
            <a:extLst>
              <a:ext uri="{FF2B5EF4-FFF2-40B4-BE49-F238E27FC236}">
                <a16:creationId xmlns:a16="http://schemas.microsoft.com/office/drawing/2014/main" id="{D0B748D3-1849-4E6E-9A23-EB0EC10455C4}"/>
              </a:ext>
            </a:extLst>
          </p:cNvPr>
          <p:cNvSpPr/>
          <p:nvPr/>
        </p:nvSpPr>
        <p:spPr>
          <a:xfrm>
            <a:off x="5638800" y="3969249"/>
            <a:ext cx="914400" cy="338554"/>
          </a:xfrm>
          <a:prstGeom prst="rect">
            <a:avLst/>
          </a:prstGeom>
        </p:spPr>
        <p:txBody>
          <a:bodyPr wrap="square">
            <a:spAutoFit/>
          </a:bodyPr>
          <a:lstStyle/>
          <a:p>
            <a:r>
              <a:rPr lang="en-US" sz="1600" dirty="0"/>
              <a:t>Privacy</a:t>
            </a:r>
          </a:p>
        </p:txBody>
      </p:sp>
      <p:pic>
        <p:nvPicPr>
          <p:cNvPr id="7" name="Picture 6" descr="A close up of a logo&#10;&#10;Description automatically generated">
            <a:extLst>
              <a:ext uri="{FF2B5EF4-FFF2-40B4-BE49-F238E27FC236}">
                <a16:creationId xmlns:a16="http://schemas.microsoft.com/office/drawing/2014/main" id="{40BFC4F7-6412-4CEC-8757-7F54A2F07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396" y="2107668"/>
            <a:ext cx="1126963" cy="1126963"/>
          </a:xfrm>
          <a:prstGeom prst="rect">
            <a:avLst/>
          </a:prstGeom>
        </p:spPr>
      </p:pic>
      <p:pic>
        <p:nvPicPr>
          <p:cNvPr id="10" name="Picture 9" descr="A close up of a logo&#10;&#10;Description automatically generated">
            <a:extLst>
              <a:ext uri="{FF2B5EF4-FFF2-40B4-BE49-F238E27FC236}">
                <a16:creationId xmlns:a16="http://schemas.microsoft.com/office/drawing/2014/main" id="{0A1F8C8F-F4BD-4666-9DF5-80FDC87FF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584" y="2107668"/>
            <a:ext cx="1295399" cy="1295399"/>
          </a:xfrm>
          <a:prstGeom prst="rect">
            <a:avLst/>
          </a:prstGeom>
        </p:spPr>
      </p:pic>
      <p:pic>
        <p:nvPicPr>
          <p:cNvPr id="13" name="Picture 12">
            <a:extLst>
              <a:ext uri="{FF2B5EF4-FFF2-40B4-BE49-F238E27FC236}">
                <a16:creationId xmlns:a16="http://schemas.microsoft.com/office/drawing/2014/main" id="{A85950E3-A632-4159-BF34-762C159393CF}"/>
              </a:ext>
            </a:extLst>
          </p:cNvPr>
          <p:cNvPicPr>
            <a:picLocks noChangeAspect="1"/>
          </p:cNvPicPr>
          <p:nvPr/>
        </p:nvPicPr>
        <p:blipFill>
          <a:blip r:embed="rId5"/>
          <a:stretch>
            <a:fillRect/>
          </a:stretch>
        </p:blipFill>
        <p:spPr>
          <a:xfrm>
            <a:off x="2386547" y="1980496"/>
            <a:ext cx="1484410" cy="1486012"/>
          </a:xfrm>
          <a:prstGeom prst="rect">
            <a:avLst/>
          </a:prstGeom>
        </p:spPr>
      </p:pic>
      <p:sp>
        <p:nvSpPr>
          <p:cNvPr id="11" name="Rectangle 10">
            <a:extLst>
              <a:ext uri="{FF2B5EF4-FFF2-40B4-BE49-F238E27FC236}">
                <a16:creationId xmlns:a16="http://schemas.microsoft.com/office/drawing/2014/main" id="{233D50A1-8C8B-401C-90B3-98CCE2245914}"/>
              </a:ext>
            </a:extLst>
          </p:cNvPr>
          <p:cNvSpPr/>
          <p:nvPr/>
        </p:nvSpPr>
        <p:spPr>
          <a:xfrm>
            <a:off x="2218281" y="5556817"/>
            <a:ext cx="8077200" cy="584775"/>
          </a:xfrm>
          <a:prstGeom prst="rect">
            <a:avLst/>
          </a:prstGeom>
        </p:spPr>
        <p:txBody>
          <a:bodyPr wrap="square">
            <a:spAutoFit/>
          </a:bodyPr>
          <a:lstStyle/>
          <a:p>
            <a:pPr algn="ctr"/>
            <a:r>
              <a:rPr lang="en-US" sz="1600" i="1" dirty="0"/>
              <a:t>May exacerbate health disparities, we need to consider these factors when rolling out</a:t>
            </a:r>
          </a:p>
        </p:txBody>
      </p:sp>
      <p:sp>
        <p:nvSpPr>
          <p:cNvPr id="6" name="TextBox 5"/>
          <p:cNvSpPr txBox="1"/>
          <p:nvPr/>
        </p:nvSpPr>
        <p:spPr>
          <a:xfrm>
            <a:off x="7378390" y="3778052"/>
            <a:ext cx="3276600" cy="584775"/>
          </a:xfrm>
          <a:prstGeom prst="rect">
            <a:avLst/>
          </a:prstGeom>
          <a:noFill/>
        </p:spPr>
        <p:txBody>
          <a:bodyPr wrap="square" rtlCol="0">
            <a:spAutoFit/>
          </a:bodyPr>
          <a:lstStyle/>
          <a:p>
            <a:pPr algn="ctr"/>
            <a:r>
              <a:rPr lang="en-US" sz="1600" dirty="0"/>
              <a:t>Digital Chasm</a:t>
            </a:r>
          </a:p>
          <a:p>
            <a:pPr algn="ctr"/>
            <a:r>
              <a:rPr lang="en-US" sz="1600" dirty="0"/>
              <a:t>Disparities</a:t>
            </a:r>
          </a:p>
        </p:txBody>
      </p:sp>
      <p:sp>
        <p:nvSpPr>
          <p:cNvPr id="15" name="Rectangle 14"/>
          <p:cNvSpPr/>
          <p:nvPr/>
        </p:nvSpPr>
        <p:spPr>
          <a:xfrm>
            <a:off x="7404214" y="1564247"/>
            <a:ext cx="3035186" cy="3845959"/>
          </a:xfrm>
          <a:prstGeom prst="rect">
            <a:avLst/>
          </a:prstGeom>
          <a:noFill/>
          <a:ln>
            <a:solidFill>
              <a:srgbClr val="0070C0"/>
            </a:solid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538454" y="1564248"/>
            <a:ext cx="2827661" cy="3845959"/>
          </a:xfrm>
          <a:prstGeom prst="rect">
            <a:avLst/>
          </a:prstGeom>
          <a:noFill/>
          <a:ln>
            <a:solidFill>
              <a:srgbClr val="0070C0"/>
            </a:solid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12873" y="1564248"/>
            <a:ext cx="2787481" cy="3845959"/>
          </a:xfrm>
          <a:prstGeom prst="rect">
            <a:avLst/>
          </a:prstGeom>
          <a:noFill/>
          <a:ln>
            <a:solidFill>
              <a:srgbClr val="0070C0"/>
            </a:solid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8D175F2-6B29-49B4-A3B6-35B1F8B2E49B}"/>
              </a:ext>
            </a:extLst>
          </p:cNvPr>
          <p:cNvSpPr txBox="1"/>
          <p:nvPr/>
        </p:nvSpPr>
        <p:spPr>
          <a:xfrm flipH="1">
            <a:off x="708449" y="386631"/>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83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2</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chemeClr val="bg1"/>
                </a:solidFill>
              </a:rPr>
              <a:t>Telehealth 2.0</a:t>
            </a:r>
            <a:br>
              <a:rPr lang="en-US" sz="6000" dirty="0">
                <a:solidFill>
                  <a:schemeClr val="bg1"/>
                </a:solidFill>
              </a:rPr>
            </a:br>
            <a:r>
              <a:rPr lang="en-US" sz="6000" dirty="0">
                <a:solidFill>
                  <a:schemeClr val="bg1"/>
                </a:solidFill>
              </a:rPr>
              <a:t>Time to rethink models of care?</a:t>
            </a:r>
            <a:endParaRPr lang="en-US" sz="6000" dirty="0">
              <a:solidFill>
                <a:schemeClr val="bg1"/>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a:t>
            </a:fld>
            <a:endParaRPr lang="en-US" dirty="0"/>
          </a:p>
        </p:txBody>
      </p:sp>
      <p:sp>
        <p:nvSpPr>
          <p:cNvPr id="3" name="TextBox 2"/>
          <p:cNvSpPr txBox="1"/>
          <p:nvPr/>
        </p:nvSpPr>
        <p:spPr>
          <a:xfrm>
            <a:off x="165370" y="4589019"/>
            <a:ext cx="11357287" cy="1384995"/>
          </a:xfrm>
          <a:prstGeom prst="rect">
            <a:avLst/>
          </a:prstGeom>
          <a:noFill/>
        </p:spPr>
        <p:txBody>
          <a:bodyPr wrap="square" rtlCol="0">
            <a:spAutoFit/>
          </a:bodyPr>
          <a:lstStyle/>
          <a:p>
            <a:r>
              <a:rPr lang="en-US" sz="2400" dirty="0">
                <a:solidFill>
                  <a:schemeClr val="bg1"/>
                </a:solidFill>
              </a:rPr>
              <a:t>Ujjwal </a:t>
            </a:r>
            <a:r>
              <a:rPr lang="en-US" sz="2400" dirty="0" err="1">
                <a:solidFill>
                  <a:schemeClr val="bg1"/>
                </a:solidFill>
              </a:rPr>
              <a:t>Ramtekkar</a:t>
            </a:r>
            <a:r>
              <a:rPr lang="en-US" sz="2400" dirty="0">
                <a:solidFill>
                  <a:schemeClr val="bg1"/>
                </a:solidFill>
              </a:rPr>
              <a:t>, MD, MPE, MBA</a:t>
            </a:r>
            <a:br>
              <a:rPr lang="en-US" sz="2400" dirty="0">
                <a:solidFill>
                  <a:schemeClr val="bg1"/>
                </a:solidFill>
              </a:rPr>
            </a:br>
            <a:r>
              <a:rPr lang="en-US" sz="2000" dirty="0">
                <a:solidFill>
                  <a:schemeClr val="bg1"/>
                </a:solidFill>
              </a:rPr>
              <a:t>Medical Director ,Tele/Virtual Health – Behavioral Health | Nationwide Children's Hospital</a:t>
            </a:r>
            <a:br>
              <a:rPr lang="en-US" sz="2000" dirty="0">
                <a:solidFill>
                  <a:schemeClr val="bg1"/>
                </a:solidFill>
              </a:rPr>
            </a:br>
            <a:r>
              <a:rPr lang="en-US" sz="2000" dirty="0">
                <a:solidFill>
                  <a:schemeClr val="bg1"/>
                </a:solidFill>
              </a:rPr>
              <a:t>Associate Medical Director, Behavioral Health| Partners for Kids </a:t>
            </a:r>
            <a:br>
              <a:rPr lang="en-US" sz="2000" dirty="0">
                <a:solidFill>
                  <a:schemeClr val="bg1"/>
                </a:solidFill>
              </a:rPr>
            </a:br>
            <a:r>
              <a:rPr lang="en-US" sz="2000" dirty="0">
                <a:solidFill>
                  <a:schemeClr val="bg1"/>
                </a:solidFill>
              </a:rPr>
              <a:t>Clinical Associate Professor, The Ohio State University </a:t>
            </a:r>
            <a:endParaRPr lang="en-US" sz="2000" dirty="0">
              <a:solidFill>
                <a:schemeClr val="bg1"/>
              </a:solidFill>
              <a:latin typeface="Prometo Medium" panose="020B0704030203060203" pitchFamily="34" charset="0"/>
            </a:endParaRPr>
          </a:p>
        </p:txBody>
      </p:sp>
    </p:spTree>
    <p:extLst>
      <p:ext uri="{BB962C8B-B14F-4D97-AF65-F5344CB8AC3E}">
        <p14:creationId xmlns:p14="http://schemas.microsoft.com/office/powerpoint/2010/main" val="123003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613642-13BE-4611-94E7-A6616595C433}"/>
              </a:ext>
            </a:extLst>
          </p:cNvPr>
          <p:cNvSpPr>
            <a:spLocks noGrp="1"/>
          </p:cNvSpPr>
          <p:nvPr>
            <p:ph type="sldNum" sz="quarter" idx="4"/>
          </p:nvPr>
        </p:nvSpPr>
        <p:spPr/>
        <p:txBody>
          <a:bodyPr/>
          <a:lstStyle/>
          <a:p>
            <a:fld id="{5315D994-0852-4F75-99F1-5016CE36A879}" type="slidenum">
              <a:rPr lang="en-US" smtClean="0"/>
              <a:pPr/>
              <a:t>20</a:t>
            </a:fld>
            <a:endParaRPr lang="en-US"/>
          </a:p>
        </p:txBody>
      </p:sp>
      <p:pic>
        <p:nvPicPr>
          <p:cNvPr id="8" name="Content Placeholder 7">
            <a:extLst>
              <a:ext uri="{FF2B5EF4-FFF2-40B4-BE49-F238E27FC236}">
                <a16:creationId xmlns:a16="http://schemas.microsoft.com/office/drawing/2014/main" id="{E83B011E-9DC7-4E9E-8DA8-31408688275D}"/>
              </a:ext>
            </a:extLst>
          </p:cNvPr>
          <p:cNvPicPr>
            <a:picLocks noGrp="1" noChangeAspect="1"/>
          </p:cNvPicPr>
          <p:nvPr>
            <p:ph idx="1"/>
          </p:nvPr>
        </p:nvPicPr>
        <p:blipFill>
          <a:blip r:embed="rId2"/>
          <a:stretch>
            <a:fillRect/>
          </a:stretch>
        </p:blipFill>
        <p:spPr>
          <a:xfrm>
            <a:off x="2057400" y="1480673"/>
            <a:ext cx="7848600" cy="4127551"/>
          </a:xfrm>
          <a:prstGeom prst="rect">
            <a:avLst/>
          </a:prstGeom>
        </p:spPr>
      </p:pic>
      <p:sp>
        <p:nvSpPr>
          <p:cNvPr id="2" name="TextBox 1"/>
          <p:cNvSpPr txBox="1"/>
          <p:nvPr/>
        </p:nvSpPr>
        <p:spPr>
          <a:xfrm>
            <a:off x="8153400" y="5257801"/>
            <a:ext cx="1737852" cy="523220"/>
          </a:xfrm>
          <a:prstGeom prst="rect">
            <a:avLst/>
          </a:prstGeom>
          <a:solidFill>
            <a:schemeClr val="bg1"/>
          </a:solidFill>
        </p:spPr>
        <p:txBody>
          <a:bodyPr wrap="square" rtlCol="0">
            <a:spAutoFit/>
          </a:bodyPr>
          <a:lstStyle/>
          <a:p>
            <a:r>
              <a:rPr lang="en-US" sz="1400" dirty="0"/>
              <a:t>Source: AACAP.org</a:t>
            </a:r>
          </a:p>
        </p:txBody>
      </p:sp>
      <p:sp>
        <p:nvSpPr>
          <p:cNvPr id="3" name="TextBox 2"/>
          <p:cNvSpPr txBox="1"/>
          <p:nvPr/>
        </p:nvSpPr>
        <p:spPr>
          <a:xfrm>
            <a:off x="2514600" y="609600"/>
            <a:ext cx="7543800" cy="523220"/>
          </a:xfrm>
          <a:prstGeom prst="rect">
            <a:avLst/>
          </a:prstGeom>
          <a:noFill/>
        </p:spPr>
        <p:txBody>
          <a:bodyPr wrap="square" rtlCol="0">
            <a:spAutoFit/>
          </a:bodyPr>
          <a:lstStyle/>
          <a:p>
            <a:r>
              <a:rPr lang="en-US" sz="2800" b="1" u="sng" dirty="0"/>
              <a:t>1. We need alternative models of care </a:t>
            </a:r>
          </a:p>
        </p:txBody>
      </p:sp>
      <p:sp>
        <p:nvSpPr>
          <p:cNvPr id="6" name="TextBox 5">
            <a:extLst>
              <a:ext uri="{FF2B5EF4-FFF2-40B4-BE49-F238E27FC236}">
                <a16:creationId xmlns:a16="http://schemas.microsoft.com/office/drawing/2014/main" id="{9866ACFE-464F-4300-B965-C3C6546AF1F6}"/>
              </a:ext>
            </a:extLst>
          </p:cNvPr>
          <p:cNvSpPr txBox="1"/>
          <p:nvPr/>
        </p:nvSpPr>
        <p:spPr>
          <a:xfrm flipH="1">
            <a:off x="725227" y="341534"/>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9176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315D994-0852-4F75-99F1-5016CE36A879}" type="slidenum">
              <a:rPr lang="en-US" smtClean="0"/>
              <a:pPr/>
              <a:t>21</a:t>
            </a:fld>
            <a:endParaRPr lang="en-US"/>
          </a:p>
        </p:txBody>
      </p:sp>
      <p:pic>
        <p:nvPicPr>
          <p:cNvPr id="5" name="Content Placeholder 5"/>
          <p:cNvPicPr>
            <a:picLocks noGrp="1" noChangeAspect="1"/>
          </p:cNvPicPr>
          <p:nvPr>
            <p:ph idx="1"/>
          </p:nvPr>
        </p:nvPicPr>
        <p:blipFill rotWithShape="1">
          <a:blip r:embed="rId2"/>
          <a:srcRect t="-5435" b="5435"/>
          <a:stretch/>
        </p:blipFill>
        <p:spPr>
          <a:xfrm>
            <a:off x="4419600" y="1219200"/>
            <a:ext cx="3626340" cy="4419600"/>
          </a:xfrm>
          <a:prstGeom prst="rect">
            <a:avLst/>
          </a:prstGeom>
        </p:spPr>
      </p:pic>
      <p:sp>
        <p:nvSpPr>
          <p:cNvPr id="6" name="Title 1"/>
          <p:cNvSpPr>
            <a:spLocks noGrp="1"/>
          </p:cNvSpPr>
          <p:nvPr>
            <p:ph type="title"/>
          </p:nvPr>
        </p:nvSpPr>
        <p:spPr>
          <a:xfrm>
            <a:off x="1316055" y="935804"/>
            <a:ext cx="9833429" cy="1028700"/>
          </a:xfrm>
        </p:spPr>
        <p:txBody>
          <a:bodyPr/>
          <a:lstStyle/>
          <a:p>
            <a:pPr algn="ctr"/>
            <a:r>
              <a:rPr lang="en-US" dirty="0"/>
              <a:t>Zero sum game?</a:t>
            </a:r>
          </a:p>
        </p:txBody>
      </p:sp>
      <p:sp>
        <p:nvSpPr>
          <p:cNvPr id="7" name="TextBox 6">
            <a:extLst>
              <a:ext uri="{FF2B5EF4-FFF2-40B4-BE49-F238E27FC236}">
                <a16:creationId xmlns:a16="http://schemas.microsoft.com/office/drawing/2014/main" id="{75B03DA0-5164-4982-B061-D2914714C2EE}"/>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13473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0EA15957-7A82-4580-83A1-5A77A84DEF9A}" type="slidenum">
              <a:rPr lang="en-US" altLang="en-US" smtClean="0"/>
              <a:pPr>
                <a:defRPr/>
              </a:pPr>
              <a:t>22</a:t>
            </a:fld>
            <a:endParaRPr lang="en-US" altLang="en-US" dirty="0"/>
          </a:p>
        </p:txBody>
      </p:sp>
      <p:pic>
        <p:nvPicPr>
          <p:cNvPr id="5" name="Picture 4"/>
          <p:cNvPicPr>
            <a:picLocks noChangeAspect="1"/>
          </p:cNvPicPr>
          <p:nvPr/>
        </p:nvPicPr>
        <p:blipFill>
          <a:blip r:embed="rId2"/>
          <a:stretch>
            <a:fillRect/>
          </a:stretch>
        </p:blipFill>
        <p:spPr>
          <a:xfrm>
            <a:off x="3341116" y="2387623"/>
            <a:ext cx="5509768" cy="2914650"/>
          </a:xfrm>
          <a:prstGeom prst="rect">
            <a:avLst/>
          </a:prstGeom>
        </p:spPr>
      </p:pic>
      <p:sp>
        <p:nvSpPr>
          <p:cNvPr id="6" name="TextBox 5"/>
          <p:cNvSpPr txBox="1"/>
          <p:nvPr/>
        </p:nvSpPr>
        <p:spPr>
          <a:xfrm>
            <a:off x="3231061" y="5302273"/>
            <a:ext cx="5834378" cy="587084"/>
          </a:xfrm>
          <a:prstGeom prst="rect">
            <a:avLst/>
          </a:prstGeom>
          <a:noFill/>
        </p:spPr>
        <p:txBody>
          <a:bodyPr wrap="square" rtlCol="0">
            <a:spAutoFit/>
          </a:bodyPr>
          <a:lstStyle/>
          <a:p>
            <a:pPr algn="ctr"/>
            <a:r>
              <a:rPr lang="en-US" sz="3215" b="1" dirty="0">
                <a:latin typeface="Times New Roman" panose="02020603050405020304" pitchFamily="18" charset="0"/>
                <a:cs typeface="Times New Roman" panose="02020603050405020304" pitchFamily="18" charset="0"/>
              </a:rPr>
              <a:t>Child Behavioral Health </a:t>
            </a:r>
          </a:p>
        </p:txBody>
      </p:sp>
      <p:pic>
        <p:nvPicPr>
          <p:cNvPr id="8" name="Picture 7"/>
          <p:cNvPicPr>
            <a:picLocks noChangeAspect="1"/>
          </p:cNvPicPr>
          <p:nvPr/>
        </p:nvPicPr>
        <p:blipFill>
          <a:blip r:embed="rId3"/>
          <a:stretch>
            <a:fillRect/>
          </a:stretch>
        </p:blipFill>
        <p:spPr>
          <a:xfrm>
            <a:off x="3135353" y="1389301"/>
            <a:ext cx="5921294" cy="822476"/>
          </a:xfrm>
          <a:prstGeom prst="rect">
            <a:avLst/>
          </a:prstGeom>
        </p:spPr>
      </p:pic>
      <p:sp>
        <p:nvSpPr>
          <p:cNvPr id="7" name="Title 1">
            <a:extLst>
              <a:ext uri="{FF2B5EF4-FFF2-40B4-BE49-F238E27FC236}">
                <a16:creationId xmlns:a16="http://schemas.microsoft.com/office/drawing/2014/main" id="{AB7BB0A8-A25B-4FA2-8A0A-517C74D7A414}"/>
              </a:ext>
            </a:extLst>
          </p:cNvPr>
          <p:cNvSpPr txBox="1">
            <a:spLocks/>
          </p:cNvSpPr>
          <p:nvPr/>
        </p:nvSpPr>
        <p:spPr>
          <a:xfrm>
            <a:off x="1760988" y="412727"/>
            <a:ext cx="9010475" cy="1143000"/>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600" b="1" i="0" kern="1200" spc="-100">
                <a:solidFill>
                  <a:schemeClr val="tx1"/>
                </a:solidFill>
                <a:latin typeface="+mj-lt"/>
                <a:ea typeface="+mj-ea"/>
                <a:cs typeface="Times New Roman"/>
              </a:defRPr>
            </a:lvl1pPr>
          </a:lstStyle>
          <a:p>
            <a:pPr algn="ctr"/>
            <a:r>
              <a:rPr lang="en-US" sz="2800" u="sng" dirty="0"/>
              <a:t>2. We need to leverage technology to build capacity</a:t>
            </a:r>
          </a:p>
        </p:txBody>
      </p:sp>
      <p:sp>
        <p:nvSpPr>
          <p:cNvPr id="9" name="TextBox 8">
            <a:extLst>
              <a:ext uri="{FF2B5EF4-FFF2-40B4-BE49-F238E27FC236}">
                <a16:creationId xmlns:a16="http://schemas.microsoft.com/office/drawing/2014/main" id="{5F58EAB6-4FB4-4551-96AA-8CE14E9B71FC}"/>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506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315D994-0852-4F75-99F1-5016CE36A879}" type="slidenum">
              <a:rPr lang="en-US" smtClean="0">
                <a:solidFill>
                  <a:prstClr val="black"/>
                </a:solidFill>
              </a:rPr>
              <a:pPr/>
              <a:t>23</a:t>
            </a:fld>
            <a:endParaRPr lang="en-US">
              <a:solidFill>
                <a:prstClr val="black"/>
              </a:solidFill>
            </a:endParaRPr>
          </a:p>
        </p:txBody>
      </p:sp>
      <p:pic>
        <p:nvPicPr>
          <p:cNvPr id="5" name="Picture 4"/>
          <p:cNvPicPr>
            <a:picLocks noChangeAspect="1"/>
          </p:cNvPicPr>
          <p:nvPr/>
        </p:nvPicPr>
        <p:blipFill>
          <a:blip r:embed="rId2"/>
          <a:stretch>
            <a:fillRect/>
          </a:stretch>
        </p:blipFill>
        <p:spPr>
          <a:xfrm>
            <a:off x="1981201" y="2310383"/>
            <a:ext cx="3574180" cy="3023618"/>
          </a:xfrm>
          <a:prstGeom prst="rect">
            <a:avLst/>
          </a:prstGeom>
        </p:spPr>
      </p:pic>
      <p:sp>
        <p:nvSpPr>
          <p:cNvPr id="7" name="Title 5"/>
          <p:cNvSpPr txBox="1">
            <a:spLocks/>
          </p:cNvSpPr>
          <p:nvPr/>
        </p:nvSpPr>
        <p:spPr bwMode="auto">
          <a:xfrm>
            <a:off x="1830127" y="676451"/>
            <a:ext cx="8229600" cy="74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b="1" kern="1200">
                <a:solidFill>
                  <a:schemeClr val="tx1"/>
                </a:solidFill>
                <a:latin typeface="Arial"/>
                <a:ea typeface="ＭＳ Ｐゴシック" charset="-128"/>
                <a:cs typeface="Arial"/>
              </a:defRPr>
            </a:lvl1pPr>
            <a:lvl2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Times New Roman"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Times New Roman"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Times New Roman"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Times New Roman" charset="0"/>
                <a:ea typeface="ＭＳ Ｐゴシック" charset="-128"/>
              </a:defRPr>
            </a:lvl9pPr>
          </a:lstStyle>
          <a:p>
            <a:pPr>
              <a:defRPr/>
            </a:pPr>
            <a:r>
              <a:rPr lang="en-US" sz="3200" u="sng" dirty="0">
                <a:solidFill>
                  <a:srgbClr val="00B050"/>
                </a:solidFill>
                <a:effectLst>
                  <a:outerShdw blurRad="38100" dist="38100" dir="2700000" algn="tl">
                    <a:srgbClr val="000000">
                      <a:alpha val="43137"/>
                    </a:srgbClr>
                  </a:outerShdw>
                </a:effectLst>
              </a:rPr>
              <a:t>Project ECHO </a:t>
            </a:r>
            <a:br>
              <a:rPr lang="en-US" sz="1200" dirty="0">
                <a:solidFill>
                  <a:sysClr val="windowText" lastClr="000000"/>
                </a:solidFill>
              </a:rPr>
            </a:br>
            <a:r>
              <a:rPr lang="en-US" sz="1800" dirty="0">
                <a:solidFill>
                  <a:sysClr val="windowText" lastClr="000000"/>
                </a:solidFill>
              </a:rPr>
              <a:t>(Extension of Community Health Outcomes) </a:t>
            </a:r>
            <a:endParaRPr lang="en-US" sz="1200" dirty="0">
              <a:solidFill>
                <a:sysClr val="windowText" lastClr="000000"/>
              </a:solidFill>
            </a:endParaRPr>
          </a:p>
        </p:txBody>
      </p:sp>
      <p:sp>
        <p:nvSpPr>
          <p:cNvPr id="8" name="Slide Number Placeholder 4"/>
          <p:cNvSpPr txBox="1">
            <a:spLocks/>
          </p:cNvSpPr>
          <p:nvPr/>
        </p:nvSpPr>
        <p:spPr>
          <a:xfrm>
            <a:off x="7924800" y="7339014"/>
            <a:ext cx="1600200"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b="1"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94DDDE-39AD-4444-88C7-6BD7A3CFC3A5}" type="slidenum">
              <a:rPr lang="en-US" altLang="en-US">
                <a:latin typeface="Calibri"/>
              </a:rPr>
              <a:pPr>
                <a:defRPr/>
              </a:pPr>
              <a:t>23</a:t>
            </a:fld>
            <a:endParaRPr lang="en-US" altLang="en-US" dirty="0">
              <a:latin typeface="Calibri"/>
            </a:endParaRPr>
          </a:p>
        </p:txBody>
      </p:sp>
      <p:pic>
        <p:nvPicPr>
          <p:cNvPr id="9" name="Content Placeholder 11"/>
          <p:cNvPicPr>
            <a:picLocks noChangeAspect="1"/>
          </p:cNvPicPr>
          <p:nvPr/>
        </p:nvPicPr>
        <p:blipFill>
          <a:blip r:embed="rId3"/>
          <a:stretch>
            <a:fillRect/>
          </a:stretch>
        </p:blipFill>
        <p:spPr bwMode="auto">
          <a:xfrm>
            <a:off x="5791201" y="2369572"/>
            <a:ext cx="4543875" cy="285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558F242-8808-4D1B-836A-3039C5BF3E92}"/>
              </a:ext>
            </a:extLst>
          </p:cNvPr>
          <p:cNvSpPr txBox="1"/>
          <p:nvPr/>
        </p:nvSpPr>
        <p:spPr>
          <a:xfrm>
            <a:off x="2133601" y="5658329"/>
            <a:ext cx="3421781" cy="523220"/>
          </a:xfrm>
          <a:prstGeom prst="rect">
            <a:avLst/>
          </a:prstGeom>
          <a:noFill/>
        </p:spPr>
        <p:txBody>
          <a:bodyPr wrap="square" rtlCol="0">
            <a:spAutoFit/>
          </a:bodyPr>
          <a:lstStyle/>
          <a:p>
            <a:pPr algn="ctr"/>
            <a:r>
              <a:rPr lang="en-US" sz="2800" b="1" dirty="0"/>
              <a:t>Hub and Spoke</a:t>
            </a:r>
          </a:p>
        </p:txBody>
      </p:sp>
      <p:sp>
        <p:nvSpPr>
          <p:cNvPr id="10" name="TextBox 9">
            <a:extLst>
              <a:ext uri="{FF2B5EF4-FFF2-40B4-BE49-F238E27FC236}">
                <a16:creationId xmlns:a16="http://schemas.microsoft.com/office/drawing/2014/main" id="{CC3B27A7-C4DF-4096-AD41-3ABE019CF359}"/>
              </a:ext>
            </a:extLst>
          </p:cNvPr>
          <p:cNvSpPr txBox="1"/>
          <p:nvPr/>
        </p:nvSpPr>
        <p:spPr>
          <a:xfrm>
            <a:off x="6213910" y="5658330"/>
            <a:ext cx="3421781" cy="830997"/>
          </a:xfrm>
          <a:prstGeom prst="rect">
            <a:avLst/>
          </a:prstGeom>
          <a:noFill/>
        </p:spPr>
        <p:txBody>
          <a:bodyPr wrap="square" rtlCol="0">
            <a:spAutoFit/>
          </a:bodyPr>
          <a:lstStyle/>
          <a:p>
            <a:pPr algn="ctr"/>
            <a:r>
              <a:rPr lang="en-US" sz="2400" b="1" dirty="0"/>
              <a:t>System of care for communities</a:t>
            </a:r>
          </a:p>
        </p:txBody>
      </p:sp>
      <p:sp>
        <p:nvSpPr>
          <p:cNvPr id="11" name="TextBox 10">
            <a:extLst>
              <a:ext uri="{FF2B5EF4-FFF2-40B4-BE49-F238E27FC236}">
                <a16:creationId xmlns:a16="http://schemas.microsoft.com/office/drawing/2014/main" id="{FE834522-A917-4E18-AF99-CEAC6D44C703}"/>
              </a:ext>
            </a:extLst>
          </p:cNvPr>
          <p:cNvSpPr txBox="1"/>
          <p:nvPr/>
        </p:nvSpPr>
        <p:spPr>
          <a:xfrm flipH="1">
            <a:off x="716838" y="352123"/>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3065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B87BB-F4A1-4BD9-9512-5818CF4A661E}"/>
              </a:ext>
            </a:extLst>
          </p:cNvPr>
          <p:cNvSpPr>
            <a:spLocks noGrp="1"/>
          </p:cNvSpPr>
          <p:nvPr>
            <p:ph type="sldNum" sz="quarter" idx="4"/>
          </p:nvPr>
        </p:nvSpPr>
        <p:spPr/>
        <p:txBody>
          <a:bodyPr/>
          <a:lstStyle/>
          <a:p>
            <a:fld id="{5315D994-0852-4F75-99F1-5016CE36A879}" type="slidenum">
              <a:rPr lang="en-US" smtClean="0">
                <a:solidFill>
                  <a:prstClr val="black"/>
                </a:solidFill>
              </a:rPr>
              <a:pPr/>
              <a:t>24</a:t>
            </a:fld>
            <a:endParaRPr lang="en-US">
              <a:solidFill>
                <a:prstClr val="black"/>
              </a:solidFill>
            </a:endParaRPr>
          </a:p>
        </p:txBody>
      </p:sp>
      <p:pic>
        <p:nvPicPr>
          <p:cNvPr id="3" name="Picture 2">
            <a:extLst>
              <a:ext uri="{FF2B5EF4-FFF2-40B4-BE49-F238E27FC236}">
                <a16:creationId xmlns:a16="http://schemas.microsoft.com/office/drawing/2014/main" id="{D4435767-8FD9-4CE9-9117-BABC5127D89B}"/>
              </a:ext>
            </a:extLst>
          </p:cNvPr>
          <p:cNvPicPr>
            <a:picLocks noChangeAspect="1"/>
          </p:cNvPicPr>
          <p:nvPr/>
        </p:nvPicPr>
        <p:blipFill>
          <a:blip r:embed="rId2"/>
          <a:stretch>
            <a:fillRect/>
          </a:stretch>
        </p:blipFill>
        <p:spPr>
          <a:xfrm>
            <a:off x="2922165" y="369115"/>
            <a:ext cx="6096000" cy="5981557"/>
          </a:xfrm>
          <a:prstGeom prst="rect">
            <a:avLst/>
          </a:prstGeom>
        </p:spPr>
      </p:pic>
      <p:sp>
        <p:nvSpPr>
          <p:cNvPr id="4" name="TextBox 3">
            <a:extLst>
              <a:ext uri="{FF2B5EF4-FFF2-40B4-BE49-F238E27FC236}">
                <a16:creationId xmlns:a16="http://schemas.microsoft.com/office/drawing/2014/main" id="{E9ED5186-95D9-493C-BFF3-ACBD004C9A39}"/>
              </a:ext>
            </a:extLst>
          </p:cNvPr>
          <p:cNvSpPr txBox="1"/>
          <p:nvPr/>
        </p:nvSpPr>
        <p:spPr>
          <a:xfrm flipH="1">
            <a:off x="515503" y="349923"/>
            <a:ext cx="240666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92454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442" y="924587"/>
            <a:ext cx="9833429" cy="1028700"/>
          </a:xfrm>
        </p:spPr>
        <p:txBody>
          <a:bodyPr/>
          <a:lstStyle/>
          <a:p>
            <a:r>
              <a:rPr lang="en-US" dirty="0"/>
              <a:t>2020 BH ECHO County Reach</a:t>
            </a:r>
          </a:p>
        </p:txBody>
      </p:sp>
      <p:sp>
        <p:nvSpPr>
          <p:cNvPr id="4" name="Slide Number Placeholder 3"/>
          <p:cNvSpPr>
            <a:spLocks noGrp="1"/>
          </p:cNvSpPr>
          <p:nvPr>
            <p:ph type="sldNum" sz="quarter" idx="12"/>
          </p:nvPr>
        </p:nvSpPr>
        <p:spPr/>
        <p:txBody>
          <a:bodyPr/>
          <a:lstStyle/>
          <a:p>
            <a:fld id="{648ECBAB-EDA2-4ECA-8290-652F017F243A}" type="slidenum">
              <a:rPr lang="en-US" smtClean="0"/>
              <a:t>25</a:t>
            </a:fld>
            <a:endParaRPr lang="en-US"/>
          </a:p>
        </p:txBody>
      </p:sp>
      <p:pic>
        <p:nvPicPr>
          <p:cNvPr id="9" name="Content Placeholder 8"/>
          <p:cNvPicPr>
            <a:picLocks noGrp="1" noChangeAspect="1"/>
          </p:cNvPicPr>
          <p:nvPr>
            <p:ph idx="1"/>
          </p:nvPr>
        </p:nvPicPr>
        <p:blipFill>
          <a:blip r:embed="rId3"/>
          <a:stretch>
            <a:fillRect/>
          </a:stretch>
        </p:blipFill>
        <p:spPr>
          <a:xfrm>
            <a:off x="4000500" y="1390867"/>
            <a:ext cx="4190999" cy="4542546"/>
          </a:xfrm>
          <a:prstGeom prst="rect">
            <a:avLst/>
          </a:prstGeom>
        </p:spPr>
      </p:pic>
      <p:sp>
        <p:nvSpPr>
          <p:cNvPr id="6" name="TextBox 5"/>
          <p:cNvSpPr txBox="1"/>
          <p:nvPr/>
        </p:nvSpPr>
        <p:spPr>
          <a:xfrm>
            <a:off x="7010401" y="5039216"/>
            <a:ext cx="3200399" cy="646331"/>
          </a:xfrm>
          <a:prstGeom prst="rect">
            <a:avLst/>
          </a:prstGeom>
          <a:noFill/>
        </p:spPr>
        <p:txBody>
          <a:bodyPr wrap="square" rtlCol="0">
            <a:spAutoFit/>
          </a:bodyPr>
          <a:lstStyle/>
          <a:p>
            <a:r>
              <a:rPr lang="en-US" dirty="0"/>
              <a:t>To date, NCH BH ECHO has reached 38 counties</a:t>
            </a:r>
          </a:p>
        </p:txBody>
      </p:sp>
      <p:sp>
        <p:nvSpPr>
          <p:cNvPr id="7" name="TextBox 6"/>
          <p:cNvSpPr txBox="1"/>
          <p:nvPr/>
        </p:nvSpPr>
        <p:spPr>
          <a:xfrm>
            <a:off x="1981200" y="6408107"/>
            <a:ext cx="2362200" cy="261610"/>
          </a:xfrm>
          <a:prstGeom prst="rect">
            <a:avLst/>
          </a:prstGeom>
          <a:noFill/>
        </p:spPr>
        <p:txBody>
          <a:bodyPr wrap="square" rtlCol="0">
            <a:spAutoFit/>
          </a:bodyPr>
          <a:lstStyle/>
          <a:p>
            <a:r>
              <a:rPr lang="en-US" sz="1100" dirty="0"/>
              <a:t>Updated 10/08/2020</a:t>
            </a:r>
          </a:p>
        </p:txBody>
      </p:sp>
      <p:sp>
        <p:nvSpPr>
          <p:cNvPr id="8" name="TextBox 7">
            <a:extLst>
              <a:ext uri="{FF2B5EF4-FFF2-40B4-BE49-F238E27FC236}">
                <a16:creationId xmlns:a16="http://schemas.microsoft.com/office/drawing/2014/main" id="{8332B3B8-1D59-46B8-B424-78455306F338}"/>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24508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088" y="995016"/>
            <a:ext cx="10604662" cy="1028700"/>
          </a:xfrm>
        </p:spPr>
        <p:txBody>
          <a:bodyPr>
            <a:normAutofit/>
          </a:bodyPr>
          <a:lstStyle/>
          <a:p>
            <a:r>
              <a:rPr lang="en-US" b="1" dirty="0">
                <a:effectLst>
                  <a:outerShdw blurRad="38100" dist="38100" dir="2700000" algn="tl">
                    <a:srgbClr val="000000">
                      <a:alpha val="43137"/>
                    </a:srgbClr>
                  </a:outerShdw>
                </a:effectLst>
              </a:rPr>
              <a:t>BH Knowledge and Competence before and after ECHO</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1905000" y="1600200"/>
          <a:ext cx="78486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FF0E72B-9441-4963-B5DE-64A7CFBB449D}"/>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5988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063228"/>
            <a:ext cx="8595360" cy="384572"/>
          </a:xfrm>
        </p:spPr>
        <p:txBody>
          <a:bodyPr/>
          <a:lstStyle/>
          <a:p>
            <a:pPr algn="ctr"/>
            <a:r>
              <a:rPr lang="en-US" u="sng" dirty="0"/>
              <a:t>3. We need to look at alternative places </a:t>
            </a:r>
          </a:p>
        </p:txBody>
      </p:sp>
      <p:graphicFrame>
        <p:nvGraphicFramePr>
          <p:cNvPr id="5" name="Content Placeholder 2"/>
          <p:cNvGraphicFramePr>
            <a:graphicFrameLocks noGrp="1"/>
          </p:cNvGraphicFramePr>
          <p:nvPr>
            <p:ph idx="1"/>
          </p:nvPr>
        </p:nvGraphicFramePr>
        <p:xfrm>
          <a:off x="1600202" y="1600200"/>
          <a:ext cx="859472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1798287-DB6E-41AB-9277-863CC30121FB}"/>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220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lazing Cat Fur | Bank robber, History, Cat fur">
            <a:extLst>
              <a:ext uri="{FF2B5EF4-FFF2-40B4-BE49-F238E27FC236}">
                <a16:creationId xmlns:a16="http://schemas.microsoft.com/office/drawing/2014/main" id="{A0BF4EF9-8F73-4CB6-BE87-CD0B361401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503" r="-2" b="6845"/>
          <a:stretch/>
        </p:blipFill>
        <p:spPr bwMode="auto">
          <a:xfrm>
            <a:off x="1798320" y="1397000"/>
            <a:ext cx="8595360" cy="4876800"/>
          </a:xfrm>
          <a:prstGeom prst="rect">
            <a:avLst/>
          </a:prstGeom>
          <a:solidFill>
            <a:srgbClr val="FFFFFF"/>
          </a:solidFill>
        </p:spPr>
      </p:pic>
      <p:sp>
        <p:nvSpPr>
          <p:cNvPr id="4" name="Slide Number Placeholder 3">
            <a:extLst>
              <a:ext uri="{FF2B5EF4-FFF2-40B4-BE49-F238E27FC236}">
                <a16:creationId xmlns:a16="http://schemas.microsoft.com/office/drawing/2014/main" id="{449A270A-C75F-4D3B-9937-FCD4063DDB34}"/>
              </a:ext>
            </a:extLst>
          </p:cNvPr>
          <p:cNvSpPr>
            <a:spLocks noGrp="1"/>
          </p:cNvSpPr>
          <p:nvPr>
            <p:ph type="sldNum" sz="quarter" idx="4"/>
          </p:nvPr>
        </p:nvSpPr>
        <p:spPr>
          <a:xfrm>
            <a:off x="9753600" y="6376418"/>
            <a:ext cx="640080" cy="228449"/>
          </a:xfrm>
        </p:spPr>
        <p:txBody>
          <a:bodyPr wrap="none" anchor="b">
            <a:normAutofit/>
          </a:bodyPr>
          <a:lstStyle/>
          <a:p>
            <a:pPr>
              <a:spcAft>
                <a:spcPts val="600"/>
              </a:spcAft>
            </a:pPr>
            <a:fld id="{648ECBAB-EDA2-4ECA-8290-652F017F243A}" type="slidenum">
              <a:rPr lang="en-US" smtClean="0"/>
              <a:pPr>
                <a:spcAft>
                  <a:spcPts val="600"/>
                </a:spcAft>
              </a:pPr>
              <a:t>28</a:t>
            </a:fld>
            <a:endParaRPr lang="en-US"/>
          </a:p>
        </p:txBody>
      </p:sp>
      <p:sp>
        <p:nvSpPr>
          <p:cNvPr id="7" name="TextBox 6">
            <a:extLst>
              <a:ext uri="{FF2B5EF4-FFF2-40B4-BE49-F238E27FC236}">
                <a16:creationId xmlns:a16="http://schemas.microsoft.com/office/drawing/2014/main" id="{7DCEF376-A5D1-4E8C-B2D7-3DE0F20353C9}"/>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16522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844492"/>
            <a:ext cx="8595360" cy="384572"/>
          </a:xfrm>
        </p:spPr>
        <p:txBody>
          <a:bodyPr/>
          <a:lstStyle/>
          <a:p>
            <a:pPr algn="ctr"/>
            <a:r>
              <a:rPr lang="en-US" u="sng" dirty="0"/>
              <a:t>Scope of telehealth based BH models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014263104"/>
              </p:ext>
            </p:extLst>
          </p:nvPr>
        </p:nvGraphicFramePr>
        <p:xfrm>
          <a:off x="1600202" y="1600200"/>
          <a:ext cx="9003482"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157FA19-822F-4358-B7DD-DE55B8DB4ADE}"/>
              </a:ext>
            </a:extLst>
          </p:cNvPr>
          <p:cNvSpPr txBox="1"/>
          <p:nvPr/>
        </p:nvSpPr>
        <p:spPr>
          <a:xfrm flipH="1">
            <a:off x="708449" y="4086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7775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0A86DAF-04BA-466E-B923-E19479D80B27}"/>
              </a:ext>
            </a:extLst>
          </p:cNvPr>
          <p:cNvSpPr>
            <a:spLocks noGrp="1"/>
          </p:cNvSpPr>
          <p:nvPr>
            <p:ph type="title"/>
          </p:nvPr>
        </p:nvSpPr>
        <p:spPr>
          <a:xfrm>
            <a:off x="2152650" y="853478"/>
            <a:ext cx="8229600" cy="1143000"/>
          </a:xfrm>
        </p:spPr>
        <p:txBody>
          <a:bodyPr/>
          <a:lstStyle/>
          <a:p>
            <a:r>
              <a:rPr lang="en-US" b="1" u="sng" dirty="0">
                <a:latin typeface="Arial Nova" panose="020B0604020202020204" pitchFamily="34" charset="0"/>
              </a:rPr>
              <a:t>World will never be the same….</a:t>
            </a:r>
          </a:p>
        </p:txBody>
      </p:sp>
      <p:sp>
        <p:nvSpPr>
          <p:cNvPr id="4" name="Slide Number Placeholder 3">
            <a:extLst>
              <a:ext uri="{FF2B5EF4-FFF2-40B4-BE49-F238E27FC236}">
                <a16:creationId xmlns:a16="http://schemas.microsoft.com/office/drawing/2014/main" id="{075CC407-F9AA-4997-95BB-52692FC53EB1}"/>
              </a:ext>
            </a:extLst>
          </p:cNvPr>
          <p:cNvSpPr>
            <a:spLocks noGrp="1"/>
          </p:cNvSpPr>
          <p:nvPr>
            <p:ph type="sldNum" sz="quarter" idx="12"/>
          </p:nvPr>
        </p:nvSpPr>
        <p:spPr>
          <a:xfrm>
            <a:off x="8077200" y="6356351"/>
            <a:ext cx="2133600" cy="365125"/>
          </a:xfrm>
        </p:spPr>
        <p:txBody>
          <a:bodyPr anchor="ctr">
            <a:normAutofit/>
          </a:bodyPr>
          <a:lstStyle/>
          <a:p>
            <a:pPr>
              <a:spcAft>
                <a:spcPts val="600"/>
              </a:spcAft>
            </a:pPr>
            <a:fld id="{648ECBAB-EDA2-4ECA-8290-652F017F243A}" type="slidenum">
              <a:rPr lang="en-US" smtClean="0"/>
              <a:pPr>
                <a:spcAft>
                  <a:spcPts val="600"/>
                </a:spcAft>
              </a:pPr>
              <a:t>3</a:t>
            </a:fld>
            <a:endParaRPr lang="en-US"/>
          </a:p>
        </p:txBody>
      </p:sp>
      <p:graphicFrame>
        <p:nvGraphicFramePr>
          <p:cNvPr id="6" name="Content Placeholder 2">
            <a:extLst>
              <a:ext uri="{FF2B5EF4-FFF2-40B4-BE49-F238E27FC236}">
                <a16:creationId xmlns:a16="http://schemas.microsoft.com/office/drawing/2014/main" id="{58633683-829D-43CF-B14E-CDDC19730DC8}"/>
              </a:ext>
            </a:extLst>
          </p:cNvPr>
          <p:cNvGraphicFramePr>
            <a:graphicFrameLocks noGrp="1"/>
          </p:cNvGraphicFramePr>
          <p:nvPr>
            <p:ph sz="half" idx="2"/>
          </p:nvPr>
        </p:nvGraphicFramePr>
        <p:xfrm>
          <a:off x="6153150" y="1825625"/>
          <a:ext cx="38862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atellite Internet supports Access Broadband Cymru - SatellitePro ME">
            <a:extLst>
              <a:ext uri="{FF2B5EF4-FFF2-40B4-BE49-F238E27FC236}">
                <a16:creationId xmlns:a16="http://schemas.microsoft.com/office/drawing/2014/main" id="{5DBF46E3-D428-49F9-8BA0-B1E55D5E70A0}"/>
              </a:ext>
            </a:extLst>
          </p:cNvPr>
          <p:cNvPicPr>
            <a:picLocks noGrp="1" noChangeAspect="1" noChangeArrowheads="1"/>
          </p:cNvPicPr>
          <p:nvPr>
            <p:ph sz="half" idx="1"/>
          </p:nvPr>
        </p:nvPicPr>
        <p:blipFill>
          <a:blip r:embed="rId7" cstate="print">
            <a:extLst>
              <a:ext uri="{28A0092B-C50C-407E-A947-70E740481C1C}">
                <a14:useLocalDpi xmlns:a14="http://schemas.microsoft.com/office/drawing/2010/main" val="0"/>
              </a:ext>
            </a:extLst>
          </a:blip>
          <a:srcRect/>
          <a:stretch>
            <a:fillRect/>
          </a:stretch>
        </p:blipFill>
        <p:spPr bwMode="auto">
          <a:xfrm>
            <a:off x="1698756" y="1789399"/>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A42924-6EE3-443B-B35B-549F0FBCA2F0}"/>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859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063228"/>
            <a:ext cx="8595360" cy="384572"/>
          </a:xfrm>
        </p:spPr>
        <p:txBody>
          <a:bodyPr/>
          <a:lstStyle/>
          <a:p>
            <a:r>
              <a:rPr lang="en-US" u="sng" dirty="0"/>
              <a:t>Scope of telehealth based BH models</a:t>
            </a:r>
          </a:p>
        </p:txBody>
      </p:sp>
      <p:sp>
        <p:nvSpPr>
          <p:cNvPr id="4" name="Slide Number Placeholder 3"/>
          <p:cNvSpPr>
            <a:spLocks noGrp="1"/>
          </p:cNvSpPr>
          <p:nvPr>
            <p:ph type="sldNum" sz="quarter" idx="4"/>
          </p:nvPr>
        </p:nvSpPr>
        <p:spPr>
          <a:xfrm>
            <a:off x="9753600" y="4782313"/>
            <a:ext cx="640080" cy="171337"/>
          </a:xfrm>
          <a:prstGeom prst="rect">
            <a:avLst/>
          </a:prstGeom>
        </p:spPr>
        <p:txBody>
          <a:bodyPr vert="horz" wrap="none" lIns="0" tIns="0" rIns="0" bIns="0" rtlCol="0" anchor="b" anchorCtr="0"/>
          <a:lstStyle>
            <a:defPPr>
              <a:defRPr lang="en-US"/>
            </a:defPPr>
            <a:lvl1pPr marL="0" algn="r"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15D994-0852-4F75-99F1-5016CE36A879}" type="slidenum">
              <a:rPr lang="en-US" smtClean="0"/>
              <a:pPr/>
              <a:t>30</a:t>
            </a:fld>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059958910"/>
              </p:ext>
            </p:extLst>
          </p:nvPr>
        </p:nvGraphicFramePr>
        <p:xfrm>
          <a:off x="1600202" y="1600200"/>
          <a:ext cx="859472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DE68C4F-2984-42B5-9607-CBE2658858F2}"/>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0629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063228"/>
            <a:ext cx="8595360" cy="384572"/>
          </a:xfrm>
        </p:spPr>
        <p:txBody>
          <a:bodyPr/>
          <a:lstStyle/>
          <a:p>
            <a:r>
              <a:rPr lang="en-US" u="sng" dirty="0"/>
              <a:t>Scope of telehealth based BH models</a:t>
            </a:r>
          </a:p>
        </p:txBody>
      </p:sp>
      <p:sp>
        <p:nvSpPr>
          <p:cNvPr id="4" name="Slide Number Placeholder 3"/>
          <p:cNvSpPr>
            <a:spLocks noGrp="1"/>
          </p:cNvSpPr>
          <p:nvPr>
            <p:ph type="sldNum" sz="quarter" idx="4"/>
          </p:nvPr>
        </p:nvSpPr>
        <p:spPr>
          <a:xfrm>
            <a:off x="9753600" y="4782313"/>
            <a:ext cx="640080" cy="171337"/>
          </a:xfrm>
          <a:prstGeom prst="rect">
            <a:avLst/>
          </a:prstGeom>
        </p:spPr>
        <p:txBody>
          <a:bodyPr vert="horz" wrap="none" lIns="0" tIns="0" rIns="0" bIns="0" rtlCol="0" anchor="b" anchorCtr="0"/>
          <a:lstStyle>
            <a:defPPr>
              <a:defRPr lang="en-US"/>
            </a:defPPr>
            <a:lvl1pPr marL="0" algn="r"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15D994-0852-4F75-99F1-5016CE36A879}" type="slidenum">
              <a:rPr lang="en-US" smtClean="0"/>
              <a:pPr/>
              <a:t>31</a:t>
            </a:fld>
            <a:endParaRPr lang="en-US"/>
          </a:p>
        </p:txBody>
      </p:sp>
      <p:graphicFrame>
        <p:nvGraphicFramePr>
          <p:cNvPr id="5" name="Content Placeholder 2"/>
          <p:cNvGraphicFramePr>
            <a:graphicFrameLocks noGrp="1"/>
          </p:cNvGraphicFramePr>
          <p:nvPr>
            <p:ph idx="1"/>
          </p:nvPr>
        </p:nvGraphicFramePr>
        <p:xfrm>
          <a:off x="1600202" y="1600200"/>
          <a:ext cx="859472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A099A28-F25C-462C-91C8-A1F55E491C81}"/>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67332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063228"/>
            <a:ext cx="8595360" cy="384572"/>
          </a:xfrm>
        </p:spPr>
        <p:txBody>
          <a:bodyPr/>
          <a:lstStyle/>
          <a:p>
            <a:r>
              <a:rPr lang="en-US" u="sng" dirty="0"/>
              <a:t>Scope of telehealth based BH models</a:t>
            </a:r>
          </a:p>
        </p:txBody>
      </p:sp>
      <p:sp>
        <p:nvSpPr>
          <p:cNvPr id="4" name="Slide Number Placeholder 3"/>
          <p:cNvSpPr>
            <a:spLocks noGrp="1"/>
          </p:cNvSpPr>
          <p:nvPr>
            <p:ph type="sldNum" sz="quarter" idx="4"/>
          </p:nvPr>
        </p:nvSpPr>
        <p:spPr>
          <a:xfrm>
            <a:off x="9753600" y="4782313"/>
            <a:ext cx="640080" cy="171337"/>
          </a:xfrm>
          <a:prstGeom prst="rect">
            <a:avLst/>
          </a:prstGeom>
        </p:spPr>
        <p:txBody>
          <a:bodyPr vert="horz" wrap="none" lIns="0" tIns="0" rIns="0" bIns="0" rtlCol="0" anchor="b" anchorCtr="0"/>
          <a:lstStyle>
            <a:defPPr>
              <a:defRPr lang="en-US"/>
            </a:defPPr>
            <a:lvl1pPr marL="0" algn="r"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15D994-0852-4F75-99F1-5016CE36A879}" type="slidenum">
              <a:rPr lang="en-US" smtClean="0"/>
              <a:pPr/>
              <a:t>32</a:t>
            </a:fld>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97892834"/>
              </p:ext>
            </p:extLst>
          </p:nvPr>
        </p:nvGraphicFramePr>
        <p:xfrm>
          <a:off x="1600202" y="1600200"/>
          <a:ext cx="859472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F03C983-9D18-4C03-A3C7-8EEC9CC17EBA}"/>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36761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1063228"/>
            <a:ext cx="8595360" cy="384572"/>
          </a:xfrm>
        </p:spPr>
        <p:txBody>
          <a:bodyPr/>
          <a:lstStyle/>
          <a:p>
            <a:r>
              <a:rPr lang="en-US" u="sng" dirty="0"/>
              <a:t>Scope of telehealth based BH models</a:t>
            </a:r>
          </a:p>
        </p:txBody>
      </p:sp>
      <p:sp>
        <p:nvSpPr>
          <p:cNvPr id="4" name="Slide Number Placeholder 3"/>
          <p:cNvSpPr>
            <a:spLocks noGrp="1"/>
          </p:cNvSpPr>
          <p:nvPr>
            <p:ph type="sldNum" sz="quarter" idx="4"/>
          </p:nvPr>
        </p:nvSpPr>
        <p:spPr>
          <a:xfrm>
            <a:off x="9753600" y="4782313"/>
            <a:ext cx="640080" cy="171337"/>
          </a:xfrm>
          <a:prstGeom prst="rect">
            <a:avLst/>
          </a:prstGeom>
        </p:spPr>
        <p:txBody>
          <a:bodyPr vert="horz" wrap="none" lIns="0" tIns="0" rIns="0" bIns="0" rtlCol="0" anchor="b" anchorCtr="0"/>
          <a:lstStyle>
            <a:defPPr>
              <a:defRPr lang="en-US"/>
            </a:defPPr>
            <a:lvl1pPr marL="0" algn="r"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15D994-0852-4F75-99F1-5016CE36A879}" type="slidenum">
              <a:rPr lang="en-US" smtClean="0"/>
              <a:pPr/>
              <a:t>33</a:t>
            </a:fld>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474984064"/>
              </p:ext>
            </p:extLst>
          </p:nvPr>
        </p:nvGraphicFramePr>
        <p:xfrm>
          <a:off x="1600202" y="1600200"/>
          <a:ext cx="859472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00F75D0-D036-4174-8B22-778DAD02088D}"/>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58186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E4A28-F023-4CAD-9010-CC0247944FE4}"/>
              </a:ext>
            </a:extLst>
          </p:cNvPr>
          <p:cNvSpPr>
            <a:spLocks noGrp="1"/>
          </p:cNvSpPr>
          <p:nvPr>
            <p:ph type="title"/>
          </p:nvPr>
        </p:nvSpPr>
        <p:spPr>
          <a:xfrm>
            <a:off x="2073479" y="593725"/>
            <a:ext cx="8229600" cy="1143000"/>
          </a:xfrm>
        </p:spPr>
        <p:txBody>
          <a:bodyPr anchor="ctr">
            <a:normAutofit/>
          </a:bodyPr>
          <a:lstStyle/>
          <a:p>
            <a:r>
              <a:rPr lang="en-US" u="sng" dirty="0"/>
              <a:t>4. We need to think beyond ‘video’ visits</a:t>
            </a:r>
          </a:p>
        </p:txBody>
      </p:sp>
      <p:pic>
        <p:nvPicPr>
          <p:cNvPr id="5" name="Picture 2" descr="Modern Day Healthcare First Envisioned in 1962 Classic &quot;The ...">
            <a:extLst>
              <a:ext uri="{FF2B5EF4-FFF2-40B4-BE49-F238E27FC236}">
                <a16:creationId xmlns:a16="http://schemas.microsoft.com/office/drawing/2014/main" id="{CEFB1817-4AA0-4793-86E0-A506A7A039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72494" y="1600200"/>
            <a:ext cx="5047012"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9235A8C-7FAE-4057-A4AA-E294B372EAA3}"/>
              </a:ext>
            </a:extLst>
          </p:cNvPr>
          <p:cNvSpPr>
            <a:spLocks noGrp="1"/>
          </p:cNvSpPr>
          <p:nvPr>
            <p:ph type="sldNum" sz="quarter" idx="12"/>
          </p:nvPr>
        </p:nvSpPr>
        <p:spPr>
          <a:xfrm>
            <a:off x="8077200" y="6356351"/>
            <a:ext cx="2133600" cy="365125"/>
          </a:xfrm>
        </p:spPr>
        <p:txBody>
          <a:bodyPr anchor="ctr">
            <a:normAutofit/>
          </a:bodyPr>
          <a:lstStyle/>
          <a:p>
            <a:pPr>
              <a:spcAft>
                <a:spcPts val="600"/>
              </a:spcAft>
            </a:pPr>
            <a:fld id="{5315D994-0852-4F75-99F1-5016CE36A879}" type="slidenum">
              <a:rPr lang="en-US" smtClean="0"/>
              <a:pPr>
                <a:spcAft>
                  <a:spcPts val="600"/>
                </a:spcAft>
              </a:pPr>
              <a:t>34</a:t>
            </a:fld>
            <a:endParaRPr lang="en-US"/>
          </a:p>
        </p:txBody>
      </p:sp>
      <p:sp>
        <p:nvSpPr>
          <p:cNvPr id="6" name="TextBox 5">
            <a:extLst>
              <a:ext uri="{FF2B5EF4-FFF2-40B4-BE49-F238E27FC236}">
                <a16:creationId xmlns:a16="http://schemas.microsoft.com/office/drawing/2014/main" id="{9D21F15D-E5D6-4460-B408-B3FF3ABFBC8E}"/>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86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451182" y="1995140"/>
            <a:ext cx="2403992" cy="3435455"/>
            <a:chOff x="500450" y="3066449"/>
            <a:chExt cx="2403992" cy="1427896"/>
          </a:xfrm>
        </p:grpSpPr>
        <p:sp>
          <p:nvSpPr>
            <p:cNvPr id="11" name="TextBox 10"/>
            <p:cNvSpPr txBox="1"/>
            <p:nvPr/>
          </p:nvSpPr>
          <p:spPr bwMode="gray">
            <a:xfrm>
              <a:off x="501501" y="3066449"/>
              <a:ext cx="2337178" cy="127923"/>
            </a:xfrm>
            <a:prstGeom prst="rect">
              <a:avLst/>
            </a:prstGeom>
            <a:noFill/>
          </p:spPr>
          <p:txBody>
            <a:bodyPr wrap="none" lIns="0" tIns="0" rIns="0" bIns="0" rtlCol="0">
              <a:spAutoFit/>
            </a:bodyPr>
            <a:lstStyle/>
            <a:p>
              <a:pPr>
                <a:spcBef>
                  <a:spcPts val="500"/>
                </a:spcBef>
              </a:pPr>
              <a:r>
                <a:rPr lang="en-US" sz="2000" b="1" dirty="0"/>
                <a:t>Patient-to-provider</a:t>
              </a:r>
            </a:p>
          </p:txBody>
        </p:sp>
        <p:grpSp>
          <p:nvGrpSpPr>
            <p:cNvPr id="12" name="Group 11"/>
            <p:cNvGrpSpPr/>
            <p:nvPr/>
          </p:nvGrpSpPr>
          <p:grpSpPr>
            <a:xfrm>
              <a:off x="501501" y="3800105"/>
              <a:ext cx="1989725" cy="206409"/>
              <a:chOff x="610685" y="3711393"/>
              <a:chExt cx="1989725" cy="206409"/>
            </a:xfrm>
          </p:grpSpPr>
          <p:sp>
            <p:nvSpPr>
              <p:cNvPr id="24" name="TextBox 23"/>
              <p:cNvSpPr txBox="1"/>
              <p:nvPr/>
            </p:nvSpPr>
            <p:spPr bwMode="gray">
              <a:xfrm>
                <a:off x="1390007" y="3767389"/>
                <a:ext cx="1210403" cy="115131"/>
              </a:xfrm>
              <a:prstGeom prst="rect">
                <a:avLst/>
              </a:prstGeom>
              <a:noFill/>
            </p:spPr>
            <p:txBody>
              <a:bodyPr wrap="square" lIns="0" tIns="0" rIns="0" bIns="0" rtlCol="0">
                <a:spAutoFit/>
              </a:bodyPr>
              <a:lstStyle/>
              <a:p>
                <a:pPr>
                  <a:spcBef>
                    <a:spcPts val="500"/>
                  </a:spcBef>
                </a:pPr>
                <a:r>
                  <a:rPr lang="en-US" dirty="0"/>
                  <a:t>Wearables</a:t>
                </a:r>
              </a:p>
            </p:txBody>
          </p:sp>
          <p:pic>
            <p:nvPicPr>
              <p:cNvPr id="25" name="Picture 3" descr="L:\Public\Share\ABC Templates and Resources\Template Resources (AB and TABC)\Art Icons Logos (AB and TABC)\Icons (AB and TABC)\Smart_Watc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685" y="3711393"/>
                <a:ext cx="655624" cy="2064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20106" y="3368883"/>
              <a:ext cx="2105269" cy="253786"/>
              <a:chOff x="629290" y="3280171"/>
              <a:chExt cx="2105269" cy="253786"/>
            </a:xfrm>
          </p:grpSpPr>
          <p:sp>
            <p:nvSpPr>
              <p:cNvPr id="19" name="TextBox 18"/>
              <p:cNvSpPr txBox="1"/>
              <p:nvPr/>
            </p:nvSpPr>
            <p:spPr bwMode="gray">
              <a:xfrm>
                <a:off x="1390007" y="3349645"/>
                <a:ext cx="1344552" cy="115131"/>
              </a:xfrm>
              <a:prstGeom prst="rect">
                <a:avLst/>
              </a:prstGeom>
              <a:noFill/>
            </p:spPr>
            <p:txBody>
              <a:bodyPr wrap="square" lIns="0" tIns="0" rIns="0" bIns="0" rtlCol="0">
                <a:spAutoFit/>
              </a:bodyPr>
              <a:lstStyle/>
              <a:p>
                <a:pPr>
                  <a:spcBef>
                    <a:spcPts val="500"/>
                  </a:spcBef>
                </a:pPr>
                <a:r>
                  <a:rPr lang="en-US" dirty="0"/>
                  <a:t>Virtual visits</a:t>
                </a:r>
              </a:p>
            </p:txBody>
          </p:sp>
          <p:grpSp>
            <p:nvGrpSpPr>
              <p:cNvPr id="20" name="Group 19"/>
              <p:cNvGrpSpPr>
                <a:grpSpLocks noChangeAspect="1"/>
              </p:cNvGrpSpPr>
              <p:nvPr/>
            </p:nvGrpSpPr>
            <p:grpSpPr>
              <a:xfrm>
                <a:off x="629290" y="3280171"/>
                <a:ext cx="678825" cy="253786"/>
                <a:chOff x="782375" y="2195636"/>
                <a:chExt cx="1122329" cy="419594"/>
              </a:xfrm>
            </p:grpSpPr>
            <p:pic>
              <p:nvPicPr>
                <p:cNvPr id="21" name="Picture 8" descr="L:\public\share\ABC Templates and Resources\ABC Art Icons Logos\ABC Modern Icons\Computer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677" y="2195636"/>
                  <a:ext cx="618027" cy="3112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L:\public\share\ABC Templates and Resources\ABC Art Icons Logos\ABC Modern Icons\Person_Casu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375" y="2304538"/>
                  <a:ext cx="543010" cy="3106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L:\public\share\ABC Templates and Resources\ABC Art Icons Logos\ABC Modern Icons\Person_Do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1364" y="2228021"/>
                  <a:ext cx="371228" cy="22955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oup 13"/>
            <p:cNvGrpSpPr/>
            <p:nvPr/>
          </p:nvGrpSpPr>
          <p:grpSpPr>
            <a:xfrm>
              <a:off x="500450" y="4246319"/>
              <a:ext cx="2403992" cy="248026"/>
              <a:chOff x="636745" y="4157607"/>
              <a:chExt cx="2403992" cy="248026"/>
            </a:xfrm>
          </p:grpSpPr>
          <p:sp>
            <p:nvSpPr>
              <p:cNvPr id="15" name="TextBox 14"/>
              <p:cNvSpPr txBox="1"/>
              <p:nvPr/>
            </p:nvSpPr>
            <p:spPr bwMode="gray">
              <a:xfrm>
                <a:off x="1417118" y="4175372"/>
                <a:ext cx="1623619" cy="230261"/>
              </a:xfrm>
              <a:prstGeom prst="rect">
                <a:avLst/>
              </a:prstGeom>
              <a:noFill/>
            </p:spPr>
            <p:txBody>
              <a:bodyPr wrap="square" lIns="0" tIns="0" rIns="0" bIns="0" rtlCol="0">
                <a:spAutoFit/>
              </a:bodyPr>
              <a:lstStyle/>
              <a:p>
                <a:pPr>
                  <a:spcBef>
                    <a:spcPts val="500"/>
                  </a:spcBef>
                </a:pPr>
                <a:r>
                  <a:rPr lang="en-US" dirty="0"/>
                  <a:t>Secure messaging</a:t>
                </a:r>
              </a:p>
            </p:txBody>
          </p:sp>
          <p:grpSp>
            <p:nvGrpSpPr>
              <p:cNvPr id="16" name="Group 15"/>
              <p:cNvGrpSpPr>
                <a:grpSpLocks noChangeAspect="1"/>
              </p:cNvGrpSpPr>
              <p:nvPr/>
            </p:nvGrpSpPr>
            <p:grpSpPr>
              <a:xfrm>
                <a:off x="636745" y="4157607"/>
                <a:ext cx="583700" cy="206410"/>
                <a:chOff x="7248956" y="3133959"/>
                <a:chExt cx="1537078" cy="543547"/>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956" y="3133959"/>
                  <a:ext cx="1537078" cy="543547"/>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0011" y="3313186"/>
                  <a:ext cx="369041" cy="213501"/>
                </a:xfrm>
                <a:prstGeom prst="rect">
                  <a:avLst/>
                </a:prstGeom>
              </p:spPr>
            </p:pic>
          </p:grpSp>
        </p:grpSp>
      </p:grpSp>
      <p:sp>
        <p:nvSpPr>
          <p:cNvPr id="2" name="Title 1"/>
          <p:cNvSpPr>
            <a:spLocks noGrp="1"/>
          </p:cNvSpPr>
          <p:nvPr>
            <p:ph type="title"/>
          </p:nvPr>
        </p:nvSpPr>
        <p:spPr/>
        <p:txBody>
          <a:bodyPr/>
          <a:lstStyle/>
          <a:p>
            <a:pPr algn="ctr"/>
            <a:r>
              <a:rPr lang="en-US" dirty="0"/>
              <a:t>Telehealth </a:t>
            </a:r>
            <a:r>
              <a:rPr lang="en-US" dirty="0">
                <a:sym typeface="Wingdings" panose="05000000000000000000" pitchFamily="2" charset="2"/>
              </a:rPr>
              <a:t></a:t>
            </a:r>
            <a:r>
              <a:rPr lang="en-US" dirty="0"/>
              <a:t> Virtual care</a:t>
            </a:r>
          </a:p>
        </p:txBody>
      </p:sp>
      <p:grpSp>
        <p:nvGrpSpPr>
          <p:cNvPr id="40" name="Group 39"/>
          <p:cNvGrpSpPr/>
          <p:nvPr/>
        </p:nvGrpSpPr>
        <p:grpSpPr>
          <a:xfrm>
            <a:off x="2939019" y="1677163"/>
            <a:ext cx="2315104" cy="4170362"/>
            <a:chOff x="2324200" y="2956949"/>
            <a:chExt cx="2315104" cy="2119578"/>
          </a:xfrm>
        </p:grpSpPr>
        <p:sp>
          <p:nvSpPr>
            <p:cNvPr id="41" name="Rectangle 40"/>
            <p:cNvSpPr/>
            <p:nvPr/>
          </p:nvSpPr>
          <p:spPr bwMode="gray">
            <a:xfrm>
              <a:off x="2324200" y="2956949"/>
              <a:ext cx="2315104" cy="2119578"/>
            </a:xfrm>
            <a:prstGeom prst="rect">
              <a:avLst/>
            </a:prstGeom>
            <a:solidFill>
              <a:schemeClr val="tx2"/>
            </a:solid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2000" b="1" dirty="0">
                <a:solidFill>
                  <a:schemeClr val="bg1"/>
                </a:solidFill>
              </a:endParaRPr>
            </a:p>
            <a:p>
              <a:pPr algn="ctr">
                <a:spcBef>
                  <a:spcPts val="500"/>
                </a:spcBef>
              </a:pPr>
              <a:endParaRPr lang="en-US" sz="2000" dirty="0" err="1">
                <a:solidFill>
                  <a:schemeClr val="bg1"/>
                </a:solidFill>
              </a:endParaRPr>
            </a:p>
          </p:txBody>
        </p:sp>
        <p:grpSp>
          <p:nvGrpSpPr>
            <p:cNvPr id="42" name="Group 41"/>
            <p:cNvGrpSpPr/>
            <p:nvPr/>
          </p:nvGrpSpPr>
          <p:grpSpPr>
            <a:xfrm>
              <a:off x="2590482" y="3111604"/>
              <a:ext cx="1782539" cy="1794720"/>
              <a:chOff x="2590482" y="3111604"/>
              <a:chExt cx="1782539" cy="1794720"/>
            </a:xfrm>
          </p:grpSpPr>
          <p:sp>
            <p:nvSpPr>
              <p:cNvPr id="43" name="TextBox 42"/>
              <p:cNvSpPr txBox="1"/>
              <p:nvPr/>
            </p:nvSpPr>
            <p:spPr bwMode="gray">
              <a:xfrm>
                <a:off x="2812439" y="3433124"/>
                <a:ext cx="1214397" cy="422352"/>
              </a:xfrm>
              <a:prstGeom prst="rect">
                <a:avLst/>
              </a:prstGeom>
              <a:noFill/>
            </p:spPr>
            <p:txBody>
              <a:bodyPr wrap="square" lIns="0" tIns="0" rIns="0" bIns="0" rtlCol="0">
                <a:spAutoFit/>
              </a:bodyPr>
              <a:lstStyle/>
              <a:p>
                <a:pPr algn="ctr">
                  <a:spcBef>
                    <a:spcPts val="500"/>
                  </a:spcBef>
                </a:pPr>
                <a:r>
                  <a:rPr lang="en-US" b="1" dirty="0">
                    <a:solidFill>
                      <a:schemeClr val="bg1"/>
                    </a:solidFill>
                  </a:rPr>
                  <a:t>Real-time virtual visits</a:t>
                </a:r>
              </a:p>
            </p:txBody>
          </p:sp>
          <p:sp>
            <p:nvSpPr>
              <p:cNvPr id="44" name="TextBox 43"/>
              <p:cNvSpPr txBox="1"/>
              <p:nvPr/>
            </p:nvSpPr>
            <p:spPr bwMode="gray">
              <a:xfrm>
                <a:off x="2679986" y="3958548"/>
                <a:ext cx="1466679" cy="422352"/>
              </a:xfrm>
              <a:prstGeom prst="rect">
                <a:avLst/>
              </a:prstGeom>
              <a:noFill/>
            </p:spPr>
            <p:txBody>
              <a:bodyPr wrap="square" lIns="0" tIns="0" rIns="0" bIns="0" rtlCol="0">
                <a:spAutoFit/>
              </a:bodyPr>
              <a:lstStyle/>
              <a:p>
                <a:pPr algn="ctr">
                  <a:spcBef>
                    <a:spcPts val="500"/>
                  </a:spcBef>
                </a:pPr>
                <a:r>
                  <a:rPr lang="en-US" b="1" dirty="0">
                    <a:solidFill>
                      <a:schemeClr val="bg1"/>
                    </a:solidFill>
                  </a:rPr>
                  <a:t>Remote patient monitoring</a:t>
                </a:r>
              </a:p>
            </p:txBody>
          </p:sp>
          <p:sp>
            <p:nvSpPr>
              <p:cNvPr id="45" name="TextBox 44"/>
              <p:cNvSpPr txBox="1"/>
              <p:nvPr/>
            </p:nvSpPr>
            <p:spPr bwMode="gray">
              <a:xfrm>
                <a:off x="2629885" y="4483972"/>
                <a:ext cx="1703734" cy="422352"/>
              </a:xfrm>
              <a:prstGeom prst="rect">
                <a:avLst/>
              </a:prstGeom>
              <a:noFill/>
            </p:spPr>
            <p:txBody>
              <a:bodyPr wrap="square" lIns="0" tIns="0" rIns="0" bIns="0" rtlCol="0">
                <a:spAutoFit/>
              </a:bodyPr>
              <a:lstStyle/>
              <a:p>
                <a:pPr algn="ctr">
                  <a:spcBef>
                    <a:spcPts val="500"/>
                  </a:spcBef>
                </a:pPr>
                <a:r>
                  <a:rPr lang="en-US" b="1" dirty="0">
                    <a:solidFill>
                      <a:schemeClr val="bg1"/>
                    </a:solidFill>
                  </a:rPr>
                  <a:t>Asynchronous store-and-forward</a:t>
                </a:r>
              </a:p>
            </p:txBody>
          </p:sp>
          <p:sp>
            <p:nvSpPr>
              <p:cNvPr id="46" name="TextBox 45"/>
              <p:cNvSpPr txBox="1"/>
              <p:nvPr/>
            </p:nvSpPr>
            <p:spPr bwMode="gray">
              <a:xfrm>
                <a:off x="2590482" y="3111604"/>
                <a:ext cx="1782539" cy="218997"/>
              </a:xfrm>
              <a:prstGeom prst="rect">
                <a:avLst/>
              </a:prstGeom>
              <a:noFill/>
            </p:spPr>
            <p:txBody>
              <a:bodyPr wrap="none" lIns="0" tIns="0" rIns="0" bIns="0" rtlCol="0">
                <a:spAutoFit/>
              </a:bodyPr>
              <a:lstStyle/>
              <a:p>
                <a:pPr algn="ctr">
                  <a:spcBef>
                    <a:spcPts val="500"/>
                  </a:spcBef>
                </a:pPr>
                <a:r>
                  <a:rPr lang="en-US" sz="2800" b="1" dirty="0">
                    <a:solidFill>
                      <a:schemeClr val="bg1"/>
                    </a:solidFill>
                  </a:rPr>
                  <a:t>Modalities</a:t>
                </a:r>
              </a:p>
            </p:txBody>
          </p:sp>
        </p:grpSp>
      </p:grpSp>
      <p:sp>
        <p:nvSpPr>
          <p:cNvPr id="4" name="Slide Number Placeholder 3"/>
          <p:cNvSpPr>
            <a:spLocks noGrp="1"/>
          </p:cNvSpPr>
          <p:nvPr>
            <p:ph type="sldNum" sz="quarter" idx="12"/>
          </p:nvPr>
        </p:nvSpPr>
        <p:spPr/>
        <p:txBody>
          <a:bodyPr/>
          <a:lstStyle/>
          <a:p>
            <a:fld id="{74EB5BE8-CF64-1F43-8810-2B6654B7A364}" type="slidenum">
              <a:rPr lang="en-US" smtClean="0"/>
              <a:pPr/>
              <a:t>35</a:t>
            </a:fld>
            <a:endParaRPr lang="en-US"/>
          </a:p>
        </p:txBody>
      </p:sp>
      <p:sp>
        <p:nvSpPr>
          <p:cNvPr id="7" name="Oval 6"/>
          <p:cNvSpPr/>
          <p:nvPr/>
        </p:nvSpPr>
        <p:spPr>
          <a:xfrm>
            <a:off x="1610360" y="2722358"/>
            <a:ext cx="1812433" cy="1812433"/>
          </a:xfrm>
          <a:prstGeom prst="ellipse">
            <a:avLst/>
          </a:prstGeom>
          <a:solidFill>
            <a:srgbClr val="00B3CF"/>
          </a:solidFill>
          <a:ln>
            <a:noFill/>
          </a:ln>
          <a:effectLst/>
          <a:scene3d>
            <a:camera prst="orthographicFront">
              <a:rot lat="0" lon="0" rev="0"/>
            </a:camera>
            <a:lightRig rig="glow" dir="tl">
              <a:rot lat="0" lon="0" rev="198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descr="Digital Healt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224" t="63393" r="30759" b="17697"/>
          <a:stretch/>
        </p:blipFill>
        <p:spPr bwMode="auto">
          <a:xfrm>
            <a:off x="1891100" y="3040735"/>
            <a:ext cx="1314787" cy="123668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7781972" y="2002878"/>
            <a:ext cx="2871944" cy="3378594"/>
            <a:chOff x="3892537" y="3084650"/>
            <a:chExt cx="2871944" cy="1613954"/>
          </a:xfrm>
        </p:grpSpPr>
        <p:sp>
          <p:nvSpPr>
            <p:cNvPr id="27" name="TextBox 26"/>
            <p:cNvSpPr txBox="1"/>
            <p:nvPr/>
          </p:nvSpPr>
          <p:spPr bwMode="gray">
            <a:xfrm>
              <a:off x="4083038" y="3084650"/>
              <a:ext cx="2500685" cy="147025"/>
            </a:xfrm>
            <a:prstGeom prst="rect">
              <a:avLst/>
            </a:prstGeom>
            <a:noFill/>
          </p:spPr>
          <p:txBody>
            <a:bodyPr wrap="none" lIns="0" tIns="0" rIns="0" bIns="0" rtlCol="0">
              <a:spAutoFit/>
            </a:bodyPr>
            <a:lstStyle/>
            <a:p>
              <a:pPr>
                <a:spcBef>
                  <a:spcPts val="500"/>
                </a:spcBef>
              </a:pPr>
              <a:r>
                <a:rPr lang="en-US" sz="2000" b="1" dirty="0"/>
                <a:t>Provider-to-provider</a:t>
              </a:r>
            </a:p>
          </p:txBody>
        </p:sp>
        <p:grpSp>
          <p:nvGrpSpPr>
            <p:cNvPr id="28" name="Group 27"/>
            <p:cNvGrpSpPr/>
            <p:nvPr/>
          </p:nvGrpSpPr>
          <p:grpSpPr>
            <a:xfrm>
              <a:off x="3892537" y="3437833"/>
              <a:ext cx="2247965" cy="304655"/>
              <a:chOff x="4172321" y="3349121"/>
              <a:chExt cx="2247965" cy="304655"/>
            </a:xfrm>
          </p:grpSpPr>
          <p:sp>
            <p:nvSpPr>
              <p:cNvPr id="35" name="TextBox 34"/>
              <p:cNvSpPr txBox="1"/>
              <p:nvPr/>
            </p:nvSpPr>
            <p:spPr bwMode="gray">
              <a:xfrm>
                <a:off x="5021479" y="3417032"/>
                <a:ext cx="1398807" cy="132322"/>
              </a:xfrm>
              <a:prstGeom prst="rect">
                <a:avLst/>
              </a:prstGeom>
              <a:noFill/>
            </p:spPr>
            <p:txBody>
              <a:bodyPr wrap="square" lIns="0" tIns="0" rIns="0" bIns="0" rtlCol="0">
                <a:spAutoFit/>
              </a:bodyPr>
              <a:lstStyle/>
              <a:p>
                <a:pPr>
                  <a:spcBef>
                    <a:spcPts val="500"/>
                  </a:spcBef>
                </a:pPr>
                <a:r>
                  <a:rPr lang="en-US" dirty="0"/>
                  <a:t>E-consults</a:t>
                </a:r>
              </a:p>
            </p:txBody>
          </p:sp>
          <p:grpSp>
            <p:nvGrpSpPr>
              <p:cNvPr id="36" name="Group 35"/>
              <p:cNvGrpSpPr>
                <a:grpSpLocks noChangeAspect="1"/>
              </p:cNvGrpSpPr>
              <p:nvPr/>
            </p:nvGrpSpPr>
            <p:grpSpPr>
              <a:xfrm>
                <a:off x="4172321" y="3349121"/>
                <a:ext cx="689704" cy="304655"/>
                <a:chOff x="-2458724" y="1695344"/>
                <a:chExt cx="1218325" cy="538155"/>
              </a:xfrm>
            </p:grpSpPr>
            <p:pic>
              <p:nvPicPr>
                <p:cNvPr id="37" name="Picture 8" descr="L:\public\share\ABC Templates and Resources\ABC Art Icons Logos\ABC Modern Icons\Computer_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3256" y="1695344"/>
                  <a:ext cx="702857" cy="365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L:\public\share\ABC Templates and Resources\ABC Art Icons Logos\ABC Modern Icons\Person_Docto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1369" y="1723304"/>
                  <a:ext cx="390005" cy="2295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L:\public\share\ABC Templates and Resources\ABC Art Icons Logos\ABC Modern Icons\Person_Docto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8724" y="1867739"/>
                  <a:ext cx="621409" cy="3657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9" name="Group 28"/>
            <p:cNvGrpSpPr/>
            <p:nvPr/>
          </p:nvGrpSpPr>
          <p:grpSpPr>
            <a:xfrm>
              <a:off x="4083038" y="3921664"/>
              <a:ext cx="2098328" cy="274320"/>
              <a:chOff x="4362822" y="3832952"/>
              <a:chExt cx="2098328" cy="274320"/>
            </a:xfrm>
          </p:grpSpPr>
          <p:sp>
            <p:nvSpPr>
              <p:cNvPr id="33" name="TextBox 32"/>
              <p:cNvSpPr txBox="1"/>
              <p:nvPr/>
            </p:nvSpPr>
            <p:spPr bwMode="gray">
              <a:xfrm>
                <a:off x="5021480" y="3900863"/>
                <a:ext cx="1439670" cy="132322"/>
              </a:xfrm>
              <a:prstGeom prst="rect">
                <a:avLst/>
              </a:prstGeom>
              <a:noFill/>
            </p:spPr>
            <p:txBody>
              <a:bodyPr wrap="square" lIns="0" tIns="0" rIns="0" bIns="0" rtlCol="0">
                <a:spAutoFit/>
              </a:bodyPr>
              <a:lstStyle/>
              <a:p>
                <a:pPr>
                  <a:spcBef>
                    <a:spcPts val="500"/>
                  </a:spcBef>
                </a:pPr>
                <a:r>
                  <a:rPr lang="en-US" dirty="0"/>
                  <a:t>Implantables</a:t>
                </a:r>
              </a:p>
            </p:txBody>
          </p:sp>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62822" y="3832952"/>
                <a:ext cx="585006" cy="274320"/>
              </a:xfrm>
              <a:prstGeom prst="rect">
                <a:avLst/>
              </a:prstGeom>
            </p:spPr>
          </p:pic>
        </p:grpSp>
        <p:grpSp>
          <p:nvGrpSpPr>
            <p:cNvPr id="30" name="Group 29"/>
            <p:cNvGrpSpPr/>
            <p:nvPr/>
          </p:nvGrpSpPr>
          <p:grpSpPr>
            <a:xfrm>
              <a:off x="4083038" y="4366049"/>
              <a:ext cx="2681443" cy="332555"/>
              <a:chOff x="4362822" y="4277337"/>
              <a:chExt cx="2681443" cy="332555"/>
            </a:xfrm>
          </p:grpSpPr>
          <p:sp>
            <p:nvSpPr>
              <p:cNvPr id="31" name="TextBox 30"/>
              <p:cNvSpPr txBox="1"/>
              <p:nvPr/>
            </p:nvSpPr>
            <p:spPr bwMode="gray">
              <a:xfrm>
                <a:off x="5021480" y="4345248"/>
                <a:ext cx="2022785" cy="264644"/>
              </a:xfrm>
              <a:prstGeom prst="rect">
                <a:avLst/>
              </a:prstGeom>
              <a:noFill/>
            </p:spPr>
            <p:txBody>
              <a:bodyPr wrap="square" lIns="0" tIns="0" rIns="0" bIns="0" rtlCol="0">
                <a:spAutoFit/>
              </a:bodyPr>
              <a:lstStyle/>
              <a:p>
                <a:pPr>
                  <a:spcBef>
                    <a:spcPts val="500"/>
                  </a:spcBef>
                </a:pPr>
                <a:r>
                  <a:rPr lang="en-US" dirty="0"/>
                  <a:t>Second opinion consults</a:t>
                </a:r>
              </a:p>
            </p:txBody>
          </p:sp>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62822" y="4277337"/>
                <a:ext cx="499204" cy="274320"/>
              </a:xfrm>
              <a:prstGeom prst="rect">
                <a:avLst/>
              </a:prstGeom>
            </p:spPr>
          </p:pic>
        </p:grpSp>
      </p:grpSp>
      <p:sp>
        <p:nvSpPr>
          <p:cNvPr id="47" name="TextBox 46">
            <a:extLst>
              <a:ext uri="{FF2B5EF4-FFF2-40B4-BE49-F238E27FC236}">
                <a16:creationId xmlns:a16="http://schemas.microsoft.com/office/drawing/2014/main" id="{B282BE67-EB9D-4FB1-8136-4B38D95B2259}"/>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252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52600" y="838200"/>
            <a:ext cx="8305800" cy="5486400"/>
            <a:chOff x="1316480" y="1526497"/>
            <a:chExt cx="6511040" cy="4020239"/>
          </a:xfrm>
        </p:grpSpPr>
        <p:pic>
          <p:nvPicPr>
            <p:cNvPr id="4" name="Picture 3"/>
            <p:cNvPicPr>
              <a:picLocks noChangeAspect="1"/>
            </p:cNvPicPr>
            <p:nvPr/>
          </p:nvPicPr>
          <p:blipFill>
            <a:blip r:embed="rId3"/>
            <a:stretch>
              <a:fillRect/>
            </a:stretch>
          </p:blipFill>
          <p:spPr>
            <a:xfrm>
              <a:off x="1316480" y="1526497"/>
              <a:ext cx="6511040" cy="4020239"/>
            </a:xfrm>
            <a:prstGeom prst="rect">
              <a:avLst/>
            </a:prstGeom>
          </p:spPr>
        </p:pic>
        <p:sp>
          <p:nvSpPr>
            <p:cNvPr id="3" name="Rectangle 2"/>
            <p:cNvSpPr/>
            <p:nvPr/>
          </p:nvSpPr>
          <p:spPr>
            <a:xfrm>
              <a:off x="7195279" y="1526497"/>
              <a:ext cx="632241" cy="3321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6114827" y="5562601"/>
            <a:ext cx="2960911" cy="307777"/>
          </a:xfrm>
          <a:prstGeom prst="rect">
            <a:avLst/>
          </a:prstGeom>
        </p:spPr>
        <p:txBody>
          <a:bodyPr wrap="square">
            <a:spAutoFit/>
          </a:bodyPr>
          <a:lstStyle/>
          <a:p>
            <a:pPr algn="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Schwamm</a:t>
            </a:r>
            <a:r>
              <a:rPr lang="en-US" sz="1400" dirty="0">
                <a:latin typeface="Arial" panose="020B0604020202020204" pitchFamily="34" charset="0"/>
                <a:cs typeface="Arial" panose="020B0604020202020204" pitchFamily="34" charset="0"/>
              </a:rPr>
              <a:t>, et al, 2020</a:t>
            </a:r>
          </a:p>
        </p:txBody>
      </p:sp>
      <p:sp>
        <p:nvSpPr>
          <p:cNvPr id="7" name="Title 1">
            <a:extLst>
              <a:ext uri="{FF2B5EF4-FFF2-40B4-BE49-F238E27FC236}">
                <a16:creationId xmlns:a16="http://schemas.microsoft.com/office/drawing/2014/main" id="{F6B0F48F-1D3D-4AE5-B4E2-ABD766246430}"/>
              </a:ext>
            </a:extLst>
          </p:cNvPr>
          <p:cNvSpPr>
            <a:spLocks noGrp="1"/>
          </p:cNvSpPr>
          <p:nvPr>
            <p:ph type="title"/>
          </p:nvPr>
        </p:nvSpPr>
        <p:spPr>
          <a:xfrm>
            <a:off x="2000027" y="158730"/>
            <a:ext cx="8229600" cy="334962"/>
          </a:xfrm>
        </p:spPr>
        <p:txBody>
          <a:bodyPr anchor="ctr">
            <a:normAutofit fontScale="90000"/>
          </a:bodyPr>
          <a:lstStyle/>
          <a:p>
            <a:pPr algn="ctr"/>
            <a:r>
              <a:rPr lang="en-US" u="sng" dirty="0"/>
              <a:t>5. We need to evolve to improve access</a:t>
            </a:r>
          </a:p>
        </p:txBody>
      </p:sp>
      <p:sp>
        <p:nvSpPr>
          <p:cNvPr id="8" name="TextBox 7">
            <a:extLst>
              <a:ext uri="{FF2B5EF4-FFF2-40B4-BE49-F238E27FC236}">
                <a16:creationId xmlns:a16="http://schemas.microsoft.com/office/drawing/2014/main" id="{12315892-1B5A-4466-89BE-96DF6505322F}"/>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114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4724400"/>
            <a:ext cx="4345547" cy="487362"/>
          </a:xfrm>
        </p:spPr>
        <p:txBody>
          <a:bodyPr/>
          <a:lstStyle/>
          <a:p>
            <a:r>
              <a:rPr lang="en-US" sz="4000" dirty="0"/>
              <a:t>Technology Adoption &amp; Income</a:t>
            </a:r>
          </a:p>
        </p:txBody>
      </p:sp>
      <p:pic>
        <p:nvPicPr>
          <p:cNvPr id="6" name="Picture 5"/>
          <p:cNvPicPr>
            <a:picLocks noChangeAspect="1"/>
          </p:cNvPicPr>
          <p:nvPr/>
        </p:nvPicPr>
        <p:blipFill rotWithShape="1">
          <a:blip r:embed="rId3"/>
          <a:srcRect t="17712" b="11382"/>
          <a:stretch/>
        </p:blipFill>
        <p:spPr>
          <a:xfrm>
            <a:off x="1723194" y="924445"/>
            <a:ext cx="4372806" cy="4551943"/>
          </a:xfrm>
          <a:prstGeom prst="rect">
            <a:avLst/>
          </a:prstGeom>
        </p:spPr>
      </p:pic>
      <p:pic>
        <p:nvPicPr>
          <p:cNvPr id="5" name="Picture 4"/>
          <p:cNvPicPr>
            <a:picLocks noChangeAspect="1"/>
          </p:cNvPicPr>
          <p:nvPr/>
        </p:nvPicPr>
        <p:blipFill rotWithShape="1">
          <a:blip r:embed="rId3"/>
          <a:srcRect t="89186" r="8094" b="622"/>
          <a:stretch/>
        </p:blipFill>
        <p:spPr>
          <a:xfrm>
            <a:off x="1752600" y="5476387"/>
            <a:ext cx="3142802" cy="550522"/>
          </a:xfrm>
          <a:prstGeom prst="rect">
            <a:avLst/>
          </a:prstGeom>
        </p:spPr>
      </p:pic>
      <p:pic>
        <p:nvPicPr>
          <p:cNvPr id="13" name="Picture 12"/>
          <p:cNvPicPr>
            <a:picLocks noChangeAspect="1"/>
          </p:cNvPicPr>
          <p:nvPr/>
        </p:nvPicPr>
        <p:blipFill rotWithShape="1">
          <a:blip r:embed="rId4"/>
          <a:srcRect t="29697" b="22518"/>
          <a:stretch/>
        </p:blipFill>
        <p:spPr>
          <a:xfrm>
            <a:off x="5823641" y="1067883"/>
            <a:ext cx="4617793" cy="2820691"/>
          </a:xfrm>
          <a:prstGeom prst="rect">
            <a:avLst/>
          </a:prstGeom>
        </p:spPr>
      </p:pic>
      <p:sp>
        <p:nvSpPr>
          <p:cNvPr id="7" name="Title 1">
            <a:extLst>
              <a:ext uri="{FF2B5EF4-FFF2-40B4-BE49-F238E27FC236}">
                <a16:creationId xmlns:a16="http://schemas.microsoft.com/office/drawing/2014/main" id="{24E327BF-3CAD-4325-8FF2-1FDA146F8B45}"/>
              </a:ext>
            </a:extLst>
          </p:cNvPr>
          <p:cNvSpPr txBox="1">
            <a:spLocks/>
          </p:cNvSpPr>
          <p:nvPr/>
        </p:nvSpPr>
        <p:spPr>
          <a:xfrm>
            <a:off x="2170684" y="93517"/>
            <a:ext cx="8460233" cy="390629"/>
          </a:xfrm>
          <a:prstGeom prst="rect">
            <a:avLst/>
          </a:prstGeom>
        </p:spPr>
        <p:txBody>
          <a:bodyPr vert="horz" lIns="91440" tIns="45720" rIns="91440" bIns="45720" rtlCol="0" anchor="ctr">
            <a:normAutofit fontScale="67500" lnSpcReduction="20000"/>
          </a:bodyPr>
          <a:lstStyle>
            <a:lvl1pPr algn="l" defTabSz="457200" rtl="0" eaLnBrk="1" latinLnBrk="0" hangingPunct="1">
              <a:lnSpc>
                <a:spcPct val="100000"/>
              </a:lnSpc>
              <a:spcBef>
                <a:spcPct val="0"/>
              </a:spcBef>
              <a:buNone/>
              <a:defRPr sz="3600" b="1" i="0" kern="1200" spc="-100">
                <a:solidFill>
                  <a:schemeClr val="tx1"/>
                </a:solidFill>
                <a:latin typeface="+mj-lt"/>
                <a:ea typeface="+mj-ea"/>
                <a:cs typeface="Times New Roman"/>
              </a:defRPr>
            </a:lvl1pPr>
          </a:lstStyle>
          <a:p>
            <a:pPr algn="ctr"/>
            <a:r>
              <a:rPr lang="en-US" u="sng" dirty="0"/>
              <a:t>6.  We need to be equitable in our offerings. </a:t>
            </a:r>
          </a:p>
        </p:txBody>
      </p:sp>
      <p:sp>
        <p:nvSpPr>
          <p:cNvPr id="8" name="TextBox 7">
            <a:extLst>
              <a:ext uri="{FF2B5EF4-FFF2-40B4-BE49-F238E27FC236}">
                <a16:creationId xmlns:a16="http://schemas.microsoft.com/office/drawing/2014/main" id="{67A0FE50-D60C-4B6C-8601-6A29B342EF48}"/>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1340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A2A90B-005B-4397-8018-0106DE890F16}"/>
              </a:ext>
            </a:extLst>
          </p:cNvPr>
          <p:cNvSpPr>
            <a:spLocks noGrp="1"/>
          </p:cNvSpPr>
          <p:nvPr>
            <p:ph type="title"/>
          </p:nvPr>
        </p:nvSpPr>
        <p:spPr>
          <a:xfrm>
            <a:off x="2152651" y="888831"/>
            <a:ext cx="8362950" cy="1268538"/>
          </a:xfrm>
        </p:spPr>
        <p:txBody>
          <a:bodyPr>
            <a:normAutofit/>
          </a:bodyPr>
          <a:lstStyle/>
          <a:p>
            <a:pPr algn="ctr"/>
            <a:r>
              <a:rPr lang="en-US" sz="3100" u="sng" dirty="0"/>
              <a:t>7. We need to be outcome focused </a:t>
            </a:r>
            <a:r>
              <a:rPr lang="en-US" sz="3100" b="1" u="sng" dirty="0"/>
              <a:t>  </a:t>
            </a:r>
            <a:br>
              <a:rPr lang="en-US" b="1" i="1" dirty="0"/>
            </a:br>
            <a:endParaRPr lang="en-US" dirty="0"/>
          </a:p>
        </p:txBody>
      </p:sp>
      <p:sp>
        <p:nvSpPr>
          <p:cNvPr id="6" name="Content Placeholder 5">
            <a:extLst>
              <a:ext uri="{FF2B5EF4-FFF2-40B4-BE49-F238E27FC236}">
                <a16:creationId xmlns:a16="http://schemas.microsoft.com/office/drawing/2014/main" id="{56B2FB8B-B248-414B-9DBB-9282351A3DA9}"/>
              </a:ext>
            </a:extLst>
          </p:cNvPr>
          <p:cNvSpPr>
            <a:spLocks noGrp="1"/>
          </p:cNvSpPr>
          <p:nvPr>
            <p:ph sz="half" idx="1"/>
          </p:nvPr>
        </p:nvSpPr>
        <p:spPr>
          <a:xfrm>
            <a:off x="2025389" y="2886369"/>
            <a:ext cx="5034503" cy="2856322"/>
          </a:xfrm>
        </p:spPr>
        <p:txBody>
          <a:bodyPr>
            <a:normAutofit lnSpcReduction="10000"/>
          </a:bodyPr>
          <a:lstStyle/>
          <a:p>
            <a:r>
              <a:rPr lang="en-US" b="1" dirty="0"/>
              <a:t>Key quality metrics (ongoing) </a:t>
            </a:r>
          </a:p>
          <a:p>
            <a:pPr lvl="1">
              <a:lnSpc>
                <a:spcPct val="110000"/>
              </a:lnSpc>
              <a:spcBef>
                <a:spcPts val="675"/>
              </a:spcBef>
            </a:pPr>
            <a:r>
              <a:rPr lang="en-US" dirty="0"/>
              <a:t>Patient &amp; provider satisfaction</a:t>
            </a:r>
          </a:p>
          <a:p>
            <a:pPr lvl="1">
              <a:lnSpc>
                <a:spcPct val="110000"/>
              </a:lnSpc>
              <a:spcBef>
                <a:spcPts val="675"/>
              </a:spcBef>
            </a:pPr>
            <a:r>
              <a:rPr lang="en-US" dirty="0"/>
              <a:t>Reliability of the diagnosis</a:t>
            </a:r>
          </a:p>
          <a:p>
            <a:pPr lvl="1">
              <a:lnSpc>
                <a:spcPct val="110000"/>
              </a:lnSpc>
              <a:spcBef>
                <a:spcPts val="675"/>
              </a:spcBef>
            </a:pPr>
            <a:r>
              <a:rPr lang="en-US" dirty="0"/>
              <a:t>Implementation outcomes</a:t>
            </a:r>
          </a:p>
          <a:p>
            <a:pPr lvl="1">
              <a:lnSpc>
                <a:spcPct val="110000"/>
              </a:lnSpc>
              <a:spcBef>
                <a:spcPts val="675"/>
              </a:spcBef>
            </a:pPr>
            <a:r>
              <a:rPr lang="en-US" dirty="0"/>
              <a:t>Cost effectiveness and cost savings </a:t>
            </a:r>
          </a:p>
          <a:p>
            <a:pPr lvl="1">
              <a:lnSpc>
                <a:spcPct val="110000"/>
              </a:lnSpc>
              <a:spcBef>
                <a:spcPts val="675"/>
              </a:spcBef>
            </a:pPr>
            <a:r>
              <a:rPr lang="en-US" dirty="0"/>
              <a:t>Treatment outcomes</a:t>
            </a:r>
          </a:p>
          <a:p>
            <a:pPr lvl="1">
              <a:lnSpc>
                <a:spcPct val="110000"/>
              </a:lnSpc>
              <a:spcBef>
                <a:spcPts val="675"/>
              </a:spcBef>
            </a:pPr>
            <a:r>
              <a:rPr lang="en-US" dirty="0"/>
              <a:t>Health disparities in telehealth </a:t>
            </a:r>
          </a:p>
          <a:p>
            <a:endParaRPr lang="en-US" dirty="0"/>
          </a:p>
        </p:txBody>
      </p:sp>
      <p:sp>
        <p:nvSpPr>
          <p:cNvPr id="4" name="Slide Number Placeholder 3">
            <a:extLst>
              <a:ext uri="{FF2B5EF4-FFF2-40B4-BE49-F238E27FC236}">
                <a16:creationId xmlns:a16="http://schemas.microsoft.com/office/drawing/2014/main" id="{D3E80D35-6CA6-4571-ABA2-7627767B63E1}"/>
              </a:ext>
            </a:extLst>
          </p:cNvPr>
          <p:cNvSpPr>
            <a:spLocks noGrp="1"/>
          </p:cNvSpPr>
          <p:nvPr>
            <p:ph type="sldNum" sz="quarter" idx="12"/>
          </p:nvPr>
        </p:nvSpPr>
        <p:spPr/>
        <p:txBody>
          <a:bodyPr/>
          <a:lstStyle/>
          <a:p>
            <a:fld id="{648ECBAB-EDA2-4ECA-8290-652F017F243A}" type="slidenum">
              <a:rPr lang="en-US" smtClean="0"/>
              <a:t>38</a:t>
            </a:fld>
            <a:endParaRPr lang="en-US" dirty="0"/>
          </a:p>
        </p:txBody>
      </p:sp>
      <p:pic>
        <p:nvPicPr>
          <p:cNvPr id="2050" name="Picture 2" descr="Crossing the Quality Chasm: A New Health System for the 21st ...">
            <a:extLst>
              <a:ext uri="{FF2B5EF4-FFF2-40B4-BE49-F238E27FC236}">
                <a16:creationId xmlns:a16="http://schemas.microsoft.com/office/drawing/2014/main" id="{7CFB9514-2DAA-41D1-9DAA-474C878DAF0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89192" y="1797574"/>
            <a:ext cx="3678809" cy="3577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FA60A00-1740-4857-9A01-967ACE1D7CC2}"/>
              </a:ext>
            </a:extLst>
          </p:cNvPr>
          <p:cNvSpPr/>
          <p:nvPr/>
        </p:nvSpPr>
        <p:spPr>
          <a:xfrm>
            <a:off x="2152651" y="1649538"/>
            <a:ext cx="5204185" cy="1015663"/>
          </a:xfrm>
          <a:prstGeom prst="rect">
            <a:avLst/>
          </a:prstGeom>
        </p:spPr>
        <p:txBody>
          <a:bodyPr wrap="square">
            <a:spAutoFit/>
          </a:bodyPr>
          <a:lstStyle/>
          <a:p>
            <a:pPr algn="ctr"/>
            <a:r>
              <a:rPr lang="en-US" sz="1500" i="1" dirty="0">
                <a:solidFill>
                  <a:srgbClr val="5F6368"/>
                </a:solidFill>
                <a:latin typeface="arial" panose="020B0604020202020204" pitchFamily="34" charset="0"/>
              </a:rPr>
              <a:t>“</a:t>
            </a:r>
            <a:r>
              <a:rPr lang="en-US" sz="1500" i="1" dirty="0">
                <a:solidFill>
                  <a:srgbClr val="00B0F0"/>
                </a:solidFill>
                <a:latin typeface="arial" panose="020B0604020202020204" pitchFamily="34" charset="0"/>
              </a:rPr>
              <a:t>Quality problems occur typically not because of failure of goodwill, knowledge, effort or resources devoted to health care, </a:t>
            </a:r>
            <a:r>
              <a:rPr lang="en-US" sz="1500" b="1" i="1" dirty="0">
                <a:solidFill>
                  <a:srgbClr val="00B0F0"/>
                </a:solidFill>
                <a:latin typeface="arial" panose="020B0604020202020204" pitchFamily="34" charset="0"/>
              </a:rPr>
              <a:t>but because of fundamental shortcomings in the way care is organized</a:t>
            </a:r>
            <a:r>
              <a:rPr lang="en-US" sz="1500" i="1" dirty="0">
                <a:solidFill>
                  <a:srgbClr val="00B0F0"/>
                </a:solidFill>
                <a:latin typeface="arial" panose="020B0604020202020204" pitchFamily="34" charset="0"/>
              </a:rPr>
              <a:t>…..”</a:t>
            </a:r>
          </a:p>
        </p:txBody>
      </p:sp>
      <p:sp>
        <p:nvSpPr>
          <p:cNvPr id="7" name="TextBox 6">
            <a:extLst>
              <a:ext uri="{FF2B5EF4-FFF2-40B4-BE49-F238E27FC236}">
                <a16:creationId xmlns:a16="http://schemas.microsoft.com/office/drawing/2014/main" id="{CB097777-96BA-420B-940F-11EF09412298}"/>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141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B849-B89B-4598-B5EE-286BCA5158FE}"/>
              </a:ext>
            </a:extLst>
          </p:cNvPr>
          <p:cNvSpPr>
            <a:spLocks noGrp="1"/>
          </p:cNvSpPr>
          <p:nvPr>
            <p:ph type="title"/>
          </p:nvPr>
        </p:nvSpPr>
        <p:spPr>
          <a:xfrm>
            <a:off x="1638300" y="721570"/>
            <a:ext cx="8915400" cy="857250"/>
          </a:xfrm>
        </p:spPr>
        <p:txBody>
          <a:bodyPr>
            <a:normAutofit/>
          </a:bodyPr>
          <a:lstStyle/>
          <a:p>
            <a:pPr algn="ctr"/>
            <a:r>
              <a:rPr lang="en-US" dirty="0"/>
              <a:t>8. We need to organize and support academic</a:t>
            </a:r>
            <a:br>
              <a:rPr lang="en-US" dirty="0"/>
            </a:br>
            <a:r>
              <a:rPr lang="en-US" dirty="0"/>
              <a:t> ‘Centers of Excellence’  </a:t>
            </a:r>
          </a:p>
        </p:txBody>
      </p:sp>
      <p:graphicFrame>
        <p:nvGraphicFramePr>
          <p:cNvPr id="4" name="Content Placeholder 3">
            <a:extLst>
              <a:ext uri="{FF2B5EF4-FFF2-40B4-BE49-F238E27FC236}">
                <a16:creationId xmlns:a16="http://schemas.microsoft.com/office/drawing/2014/main" id="{29B47185-CB32-4280-AD6F-0A611BC5FE81}"/>
              </a:ext>
            </a:extLst>
          </p:cNvPr>
          <p:cNvGraphicFramePr>
            <a:graphicFrameLocks noGrp="1"/>
          </p:cNvGraphicFramePr>
          <p:nvPr>
            <p:ph idx="1"/>
          </p:nvPr>
        </p:nvGraphicFramePr>
        <p:xfrm>
          <a:off x="2947596" y="1714500"/>
          <a:ext cx="5915025" cy="348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724650" y="1985860"/>
            <a:ext cx="2800350"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tx2"/>
                </a:solidFill>
              </a:rPr>
              <a:t>Trainees</a:t>
            </a:r>
          </a:p>
          <a:p>
            <a:pPr marL="214313" indent="-214313">
              <a:buFont typeface="Arial" panose="020B0604020202020204" pitchFamily="34" charset="0"/>
              <a:buChar char="•"/>
            </a:pPr>
            <a:r>
              <a:rPr lang="en-US" sz="1350" dirty="0">
                <a:solidFill>
                  <a:schemeClr val="tx2"/>
                </a:solidFill>
              </a:rPr>
              <a:t>Community providers</a:t>
            </a:r>
          </a:p>
          <a:p>
            <a:pPr marL="214313" indent="-214313">
              <a:buFont typeface="Arial" panose="020B0604020202020204" pitchFamily="34" charset="0"/>
              <a:buChar char="•"/>
            </a:pPr>
            <a:r>
              <a:rPr lang="en-US" sz="1350" dirty="0">
                <a:solidFill>
                  <a:schemeClr val="tx2"/>
                </a:solidFill>
              </a:rPr>
              <a:t>Project ECHO</a:t>
            </a:r>
          </a:p>
        </p:txBody>
      </p:sp>
      <p:sp>
        <p:nvSpPr>
          <p:cNvPr id="5" name="TextBox 4"/>
          <p:cNvSpPr txBox="1"/>
          <p:nvPr/>
        </p:nvSpPr>
        <p:spPr>
          <a:xfrm>
            <a:off x="4381500" y="4518045"/>
            <a:ext cx="2800350"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accent2"/>
                </a:solidFill>
              </a:rPr>
              <a:t>Direct Service</a:t>
            </a:r>
          </a:p>
          <a:p>
            <a:pPr marL="214313" indent="-214313">
              <a:buFont typeface="Arial" panose="020B0604020202020204" pitchFamily="34" charset="0"/>
              <a:buChar char="•"/>
            </a:pPr>
            <a:r>
              <a:rPr lang="en-US" sz="1350" dirty="0">
                <a:solidFill>
                  <a:schemeClr val="accent2"/>
                </a:solidFill>
              </a:rPr>
              <a:t>E-Consult</a:t>
            </a:r>
          </a:p>
          <a:p>
            <a:pPr marL="214313" indent="-214313">
              <a:buFont typeface="Arial" panose="020B0604020202020204" pitchFamily="34" charset="0"/>
              <a:buChar char="•"/>
            </a:pPr>
            <a:r>
              <a:rPr lang="en-US" sz="1350" dirty="0">
                <a:solidFill>
                  <a:schemeClr val="accent2"/>
                </a:solidFill>
              </a:rPr>
              <a:t>Provider to provider</a:t>
            </a:r>
          </a:p>
        </p:txBody>
      </p:sp>
      <p:sp>
        <p:nvSpPr>
          <p:cNvPr id="6" name="TextBox 5"/>
          <p:cNvSpPr txBox="1"/>
          <p:nvPr/>
        </p:nvSpPr>
        <p:spPr>
          <a:xfrm>
            <a:off x="2695575" y="3543301"/>
            <a:ext cx="2800350"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accent1"/>
                </a:solidFill>
              </a:rPr>
              <a:t>Research Institute</a:t>
            </a:r>
          </a:p>
          <a:p>
            <a:pPr marL="214313" indent="-214313">
              <a:buFont typeface="Arial" panose="020B0604020202020204" pitchFamily="34" charset="0"/>
              <a:buChar char="•"/>
            </a:pPr>
            <a:r>
              <a:rPr lang="en-US" sz="1350" dirty="0">
                <a:solidFill>
                  <a:schemeClr val="accent1"/>
                </a:solidFill>
              </a:rPr>
              <a:t>Quality improvement</a:t>
            </a:r>
          </a:p>
          <a:p>
            <a:pPr marL="214313" indent="-214313">
              <a:buFont typeface="Arial" panose="020B0604020202020204" pitchFamily="34" charset="0"/>
              <a:buChar char="•"/>
            </a:pPr>
            <a:r>
              <a:rPr lang="en-US" sz="1350" dirty="0">
                <a:solidFill>
                  <a:schemeClr val="accent1"/>
                </a:solidFill>
              </a:rPr>
              <a:t>Grants</a:t>
            </a:r>
          </a:p>
        </p:txBody>
      </p:sp>
      <p:sp>
        <p:nvSpPr>
          <p:cNvPr id="7" name="TextBox 6">
            <a:extLst>
              <a:ext uri="{FF2B5EF4-FFF2-40B4-BE49-F238E27FC236}">
                <a16:creationId xmlns:a16="http://schemas.microsoft.com/office/drawing/2014/main" id="{B9FF6B50-C125-43D0-9606-3B03BF751437}"/>
              </a:ext>
            </a:extLst>
          </p:cNvPr>
          <p:cNvSpPr txBox="1"/>
          <p:nvPr/>
        </p:nvSpPr>
        <p:spPr>
          <a:xfrm flipH="1">
            <a:off x="771927" y="333618"/>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4898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857" y="851156"/>
            <a:ext cx="8229600" cy="997758"/>
          </a:xfrm>
        </p:spPr>
        <p:txBody>
          <a:bodyPr/>
          <a:lstStyle/>
          <a:p>
            <a:r>
              <a:rPr lang="en-US" sz="3200" b="1" dirty="0">
                <a:latin typeface="Arial Nova" panose="020B0504020202020204" pitchFamily="34" charset="0"/>
              </a:rPr>
              <a:t>Nationwide Children’s Hospital </a:t>
            </a:r>
          </a:p>
        </p:txBody>
      </p:sp>
      <p:sp>
        <p:nvSpPr>
          <p:cNvPr id="3" name="Content Placeholder 2"/>
          <p:cNvSpPr>
            <a:spLocks noGrp="1"/>
          </p:cNvSpPr>
          <p:nvPr>
            <p:ph idx="1"/>
          </p:nvPr>
        </p:nvSpPr>
        <p:spPr>
          <a:xfrm>
            <a:off x="595618" y="1350035"/>
            <a:ext cx="6535552" cy="4533181"/>
          </a:xfrm>
        </p:spPr>
        <p:txBody>
          <a:bodyPr vert="horz" wrap="square" lIns="91440" tIns="45720" rIns="91440" bIns="45720" rtlCol="0" anchor="t">
            <a:noAutofit/>
          </a:bodyPr>
          <a:lstStyle/>
          <a:p>
            <a:r>
              <a:rPr lang="en-US" sz="1800" b="0" dirty="0">
                <a:latin typeface="Arial" panose="020B0604020202020204" pitchFamily="34" charset="0"/>
                <a:cs typeface="Arial" panose="020B0604020202020204" pitchFamily="34" charset="0"/>
              </a:rPr>
              <a:t>Accountable Care Organization (ACO) with over 300,000 covered Medicaid lives</a:t>
            </a:r>
          </a:p>
          <a:p>
            <a:r>
              <a:rPr lang="en-US" sz="1800" b="0" dirty="0">
                <a:latin typeface="Arial" panose="020B0604020202020204" pitchFamily="34" charset="0"/>
                <a:cs typeface="Arial" panose="020B0604020202020204" pitchFamily="34" charset="0"/>
              </a:rPr>
              <a:t>669-bed Hospital</a:t>
            </a:r>
          </a:p>
          <a:p>
            <a:r>
              <a:rPr lang="en-US" sz="1800" b="0" dirty="0">
                <a:latin typeface="Arial" panose="020B0604020202020204" pitchFamily="34" charset="0"/>
                <a:cs typeface="Arial" panose="020B0604020202020204" pitchFamily="34" charset="0"/>
              </a:rPr>
              <a:t>Top 6 Research Center</a:t>
            </a:r>
          </a:p>
          <a:p>
            <a:r>
              <a:rPr lang="en-US" sz="1800" b="0" dirty="0">
                <a:latin typeface="Arial" panose="020B0604020202020204" pitchFamily="34" charset="0"/>
                <a:cs typeface="Arial" panose="020B0604020202020204" pitchFamily="34" charset="0"/>
              </a:rPr>
              <a:t>&gt; 1.5 million patient visits annually</a:t>
            </a:r>
          </a:p>
          <a:p>
            <a:r>
              <a:rPr lang="en-US" sz="1800" b="0" dirty="0">
                <a:latin typeface="Arial" panose="020B0604020202020204" pitchFamily="34" charset="0"/>
                <a:cs typeface="Arial" panose="020B0604020202020204" pitchFamily="34" charset="0"/>
              </a:rPr>
              <a:t>Referrals from all 50 states and 35 countries</a:t>
            </a:r>
          </a:p>
          <a:p>
            <a:r>
              <a:rPr lang="en-US" sz="1800" b="0" dirty="0">
                <a:latin typeface="Arial" panose="020B0604020202020204" pitchFamily="34" charset="0"/>
                <a:cs typeface="Arial" panose="020B0604020202020204" pitchFamily="34" charset="0"/>
              </a:rPr>
              <a:t>Over 13,000 employees across 75 locations</a:t>
            </a:r>
          </a:p>
          <a:p>
            <a:r>
              <a:rPr lang="en-US" sz="1800" b="0" dirty="0">
                <a:latin typeface="Arial" panose="020B0604020202020204" pitchFamily="34" charset="0"/>
                <a:cs typeface="Arial" panose="020B0604020202020204" pitchFamily="34" charset="0"/>
              </a:rPr>
              <a:t>Department of Pediatrics for The Ohio State University</a:t>
            </a:r>
          </a:p>
          <a:p>
            <a:r>
              <a:rPr lang="en-US" sz="1800" b="0" dirty="0">
                <a:latin typeface="Arial" panose="020B0604020202020204" pitchFamily="34" charset="0"/>
                <a:cs typeface="Arial" panose="020B0604020202020204" pitchFamily="34" charset="0"/>
              </a:rPr>
              <a:t>800+ employed physicians</a:t>
            </a:r>
          </a:p>
        </p:txBody>
      </p:sp>
      <p:sp>
        <p:nvSpPr>
          <p:cNvPr id="4" name="Slide Number Placeholder 3"/>
          <p:cNvSpPr>
            <a:spLocks noGrp="1"/>
          </p:cNvSpPr>
          <p:nvPr>
            <p:ph type="sldNum" sz="quarter" idx="12"/>
          </p:nvPr>
        </p:nvSpPr>
        <p:spPr/>
        <p:txBody>
          <a:bodyPr/>
          <a:lstStyle/>
          <a:p>
            <a:fld id="{74EB5BE8-CF64-1F43-8810-2B6654B7A364}" type="slidenum">
              <a:rPr lang="en-US" smtClean="0"/>
              <a:pPr/>
              <a:t>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8195" y="4670606"/>
            <a:ext cx="1302589" cy="1016019"/>
          </a:xfrm>
          <a:prstGeom prst="rect">
            <a:avLst/>
          </a:prstGeom>
        </p:spPr>
      </p:pic>
      <p:pic>
        <p:nvPicPr>
          <p:cNvPr id="7" name="Picture 6"/>
          <p:cNvPicPr>
            <a:picLocks noChangeAspect="1"/>
          </p:cNvPicPr>
          <p:nvPr/>
        </p:nvPicPr>
        <p:blipFill>
          <a:blip r:embed="rId4"/>
          <a:stretch>
            <a:fillRect/>
          </a:stretch>
        </p:blipFill>
        <p:spPr>
          <a:xfrm>
            <a:off x="7203765" y="1193118"/>
            <a:ext cx="3110553" cy="3095705"/>
          </a:xfrm>
          <a:prstGeom prst="rect">
            <a:avLst/>
          </a:prstGeom>
        </p:spPr>
      </p:pic>
      <p:pic>
        <p:nvPicPr>
          <p:cNvPr id="8" name="Picture 7" descr="best-childrens-hospitals-honor-rol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7658" y="4670605"/>
            <a:ext cx="968605" cy="111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agnet Recognition Logo CMYK eps_m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3137" y="4770829"/>
            <a:ext cx="1091181" cy="87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631C977-5083-4117-A2C4-074775108A29}"/>
              </a:ext>
            </a:extLst>
          </p:cNvPr>
          <p:cNvSpPr txBox="1"/>
          <p:nvPr/>
        </p:nvSpPr>
        <p:spPr>
          <a:xfrm flipH="1">
            <a:off x="683282" y="435481"/>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39055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17821" y="3224448"/>
            <a:ext cx="1486748" cy="1446835"/>
            <a:chOff x="1838325" y="3981450"/>
            <a:chExt cx="1314450" cy="1314450"/>
          </a:xfrm>
        </p:grpSpPr>
        <p:sp>
          <p:nvSpPr>
            <p:cNvPr id="6" name="Flowchart: Or 5"/>
            <p:cNvSpPr/>
            <p:nvPr/>
          </p:nvSpPr>
          <p:spPr>
            <a:xfrm>
              <a:off x="1838325" y="3981450"/>
              <a:ext cx="1314450" cy="1314450"/>
            </a:xfrm>
            <a:prstGeom prst="flowChar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sp>
          <p:nvSpPr>
            <p:cNvPr id="7" name="TextBox 6"/>
            <p:cNvSpPr txBox="1"/>
            <p:nvPr/>
          </p:nvSpPr>
          <p:spPr>
            <a:xfrm>
              <a:off x="2028825" y="4210050"/>
              <a:ext cx="361950" cy="335538"/>
            </a:xfrm>
            <a:prstGeom prst="rect">
              <a:avLst/>
            </a:prstGeom>
            <a:noFill/>
          </p:spPr>
          <p:txBody>
            <a:bodyPr wrap="square" rtlCol="0">
              <a:spAutoFit/>
            </a:bodyPr>
            <a:lstStyle/>
            <a:p>
              <a:r>
                <a:rPr lang="en-US" b="1" dirty="0"/>
                <a:t>P</a:t>
              </a:r>
            </a:p>
          </p:txBody>
        </p:sp>
        <p:sp>
          <p:nvSpPr>
            <p:cNvPr id="8" name="TextBox 7"/>
            <p:cNvSpPr txBox="1"/>
            <p:nvPr/>
          </p:nvSpPr>
          <p:spPr>
            <a:xfrm>
              <a:off x="2581275" y="4210050"/>
              <a:ext cx="361950" cy="335538"/>
            </a:xfrm>
            <a:prstGeom prst="rect">
              <a:avLst/>
            </a:prstGeom>
            <a:noFill/>
          </p:spPr>
          <p:txBody>
            <a:bodyPr wrap="square" rtlCol="0">
              <a:spAutoFit/>
            </a:bodyPr>
            <a:lstStyle/>
            <a:p>
              <a:r>
                <a:rPr lang="en-US" b="1" dirty="0"/>
                <a:t>D</a:t>
              </a:r>
            </a:p>
          </p:txBody>
        </p:sp>
        <p:sp>
          <p:nvSpPr>
            <p:cNvPr id="9" name="TextBox 8"/>
            <p:cNvSpPr txBox="1"/>
            <p:nvPr/>
          </p:nvSpPr>
          <p:spPr>
            <a:xfrm>
              <a:off x="2581275" y="4752975"/>
              <a:ext cx="361950" cy="335538"/>
            </a:xfrm>
            <a:prstGeom prst="rect">
              <a:avLst/>
            </a:prstGeom>
            <a:noFill/>
          </p:spPr>
          <p:txBody>
            <a:bodyPr wrap="square" rtlCol="0">
              <a:spAutoFit/>
            </a:bodyPr>
            <a:lstStyle/>
            <a:p>
              <a:r>
                <a:rPr lang="en-US" b="1" dirty="0"/>
                <a:t>S</a:t>
              </a:r>
            </a:p>
          </p:txBody>
        </p:sp>
        <p:sp>
          <p:nvSpPr>
            <p:cNvPr id="10" name="TextBox 9"/>
            <p:cNvSpPr txBox="1"/>
            <p:nvPr/>
          </p:nvSpPr>
          <p:spPr>
            <a:xfrm>
              <a:off x="2028825" y="4752975"/>
              <a:ext cx="361950" cy="335538"/>
            </a:xfrm>
            <a:prstGeom prst="rect">
              <a:avLst/>
            </a:prstGeom>
            <a:noFill/>
          </p:spPr>
          <p:txBody>
            <a:bodyPr wrap="square" rtlCol="0">
              <a:spAutoFit/>
            </a:bodyPr>
            <a:lstStyle/>
            <a:p>
              <a:r>
                <a:rPr lang="en-US" b="1" dirty="0"/>
                <a:t>A</a:t>
              </a:r>
            </a:p>
          </p:txBody>
        </p:sp>
      </p:grpSp>
      <p:grpSp>
        <p:nvGrpSpPr>
          <p:cNvPr id="12" name="Group 11"/>
          <p:cNvGrpSpPr/>
          <p:nvPr/>
        </p:nvGrpSpPr>
        <p:grpSpPr>
          <a:xfrm rot="5400000">
            <a:off x="4076462" y="2526393"/>
            <a:ext cx="1499850" cy="1486748"/>
            <a:chOff x="1838325" y="3981450"/>
            <a:chExt cx="1314450" cy="1314450"/>
          </a:xfrm>
        </p:grpSpPr>
        <p:sp>
          <p:nvSpPr>
            <p:cNvPr id="13" name="Flowchart: Or 12"/>
            <p:cNvSpPr/>
            <p:nvPr/>
          </p:nvSpPr>
          <p:spPr>
            <a:xfrm>
              <a:off x="1838325" y="3981450"/>
              <a:ext cx="1314450" cy="1314450"/>
            </a:xfrm>
            <a:prstGeom prst="flowChar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sp>
          <p:nvSpPr>
            <p:cNvPr id="14" name="TextBox 13"/>
            <p:cNvSpPr txBox="1"/>
            <p:nvPr/>
          </p:nvSpPr>
          <p:spPr>
            <a:xfrm>
              <a:off x="2028825" y="4231450"/>
              <a:ext cx="361950" cy="326530"/>
            </a:xfrm>
            <a:prstGeom prst="rect">
              <a:avLst/>
            </a:prstGeom>
            <a:noFill/>
          </p:spPr>
          <p:txBody>
            <a:bodyPr wrap="square" rtlCol="0">
              <a:spAutoFit/>
            </a:bodyPr>
            <a:lstStyle/>
            <a:p>
              <a:r>
                <a:rPr lang="en-US" b="1" dirty="0"/>
                <a:t>P</a:t>
              </a:r>
            </a:p>
          </p:txBody>
        </p:sp>
        <p:sp>
          <p:nvSpPr>
            <p:cNvPr id="15" name="TextBox 14"/>
            <p:cNvSpPr txBox="1"/>
            <p:nvPr/>
          </p:nvSpPr>
          <p:spPr>
            <a:xfrm>
              <a:off x="2581275" y="4231450"/>
              <a:ext cx="361950" cy="326530"/>
            </a:xfrm>
            <a:prstGeom prst="rect">
              <a:avLst/>
            </a:prstGeom>
            <a:noFill/>
          </p:spPr>
          <p:txBody>
            <a:bodyPr wrap="square" rtlCol="0">
              <a:spAutoFit/>
            </a:bodyPr>
            <a:lstStyle/>
            <a:p>
              <a:r>
                <a:rPr lang="en-US" b="1" dirty="0"/>
                <a:t>D</a:t>
              </a:r>
            </a:p>
          </p:txBody>
        </p:sp>
        <p:sp>
          <p:nvSpPr>
            <p:cNvPr id="16" name="TextBox 15"/>
            <p:cNvSpPr txBox="1"/>
            <p:nvPr/>
          </p:nvSpPr>
          <p:spPr>
            <a:xfrm>
              <a:off x="2581275" y="4774375"/>
              <a:ext cx="361950" cy="326530"/>
            </a:xfrm>
            <a:prstGeom prst="rect">
              <a:avLst/>
            </a:prstGeom>
            <a:noFill/>
          </p:spPr>
          <p:txBody>
            <a:bodyPr wrap="square" rtlCol="0">
              <a:spAutoFit/>
            </a:bodyPr>
            <a:lstStyle/>
            <a:p>
              <a:r>
                <a:rPr lang="en-US" b="1" dirty="0"/>
                <a:t>S</a:t>
              </a:r>
            </a:p>
          </p:txBody>
        </p:sp>
        <p:sp>
          <p:nvSpPr>
            <p:cNvPr id="17" name="TextBox 16"/>
            <p:cNvSpPr txBox="1"/>
            <p:nvPr/>
          </p:nvSpPr>
          <p:spPr>
            <a:xfrm>
              <a:off x="2028825" y="4774375"/>
              <a:ext cx="361950" cy="326530"/>
            </a:xfrm>
            <a:prstGeom prst="rect">
              <a:avLst/>
            </a:prstGeom>
            <a:noFill/>
          </p:spPr>
          <p:txBody>
            <a:bodyPr wrap="square" rtlCol="0">
              <a:spAutoFit/>
            </a:bodyPr>
            <a:lstStyle/>
            <a:p>
              <a:r>
                <a:rPr lang="en-US" b="1" dirty="0"/>
                <a:t>A</a:t>
              </a:r>
            </a:p>
          </p:txBody>
        </p:sp>
      </p:grpSp>
      <p:grpSp>
        <p:nvGrpSpPr>
          <p:cNvPr id="18" name="Group 17"/>
          <p:cNvGrpSpPr/>
          <p:nvPr/>
        </p:nvGrpSpPr>
        <p:grpSpPr>
          <a:xfrm rot="10800000">
            <a:off x="6003541" y="1847703"/>
            <a:ext cx="1486748" cy="1461262"/>
            <a:chOff x="1838325" y="3981450"/>
            <a:chExt cx="1314450" cy="1314450"/>
          </a:xfrm>
        </p:grpSpPr>
        <p:sp>
          <p:nvSpPr>
            <p:cNvPr id="19" name="Flowchart: Or 18"/>
            <p:cNvSpPr/>
            <p:nvPr/>
          </p:nvSpPr>
          <p:spPr>
            <a:xfrm>
              <a:off x="1838325" y="3981450"/>
              <a:ext cx="1314450" cy="1314450"/>
            </a:xfrm>
            <a:prstGeom prst="flowChar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sp>
          <p:nvSpPr>
            <p:cNvPr id="20" name="TextBox 19"/>
            <p:cNvSpPr txBox="1"/>
            <p:nvPr/>
          </p:nvSpPr>
          <p:spPr>
            <a:xfrm>
              <a:off x="2028825" y="4228602"/>
              <a:ext cx="361950" cy="332225"/>
            </a:xfrm>
            <a:prstGeom prst="rect">
              <a:avLst/>
            </a:prstGeom>
            <a:noFill/>
          </p:spPr>
          <p:txBody>
            <a:bodyPr wrap="square" rtlCol="0">
              <a:spAutoFit/>
            </a:bodyPr>
            <a:lstStyle/>
            <a:p>
              <a:r>
                <a:rPr lang="en-US" b="1" dirty="0"/>
                <a:t>P</a:t>
              </a:r>
            </a:p>
          </p:txBody>
        </p:sp>
        <p:sp>
          <p:nvSpPr>
            <p:cNvPr id="21" name="TextBox 20"/>
            <p:cNvSpPr txBox="1"/>
            <p:nvPr/>
          </p:nvSpPr>
          <p:spPr>
            <a:xfrm>
              <a:off x="2581274" y="4228602"/>
              <a:ext cx="361950" cy="332225"/>
            </a:xfrm>
            <a:prstGeom prst="rect">
              <a:avLst/>
            </a:prstGeom>
            <a:noFill/>
          </p:spPr>
          <p:txBody>
            <a:bodyPr wrap="square" rtlCol="0">
              <a:spAutoFit/>
            </a:bodyPr>
            <a:lstStyle/>
            <a:p>
              <a:r>
                <a:rPr lang="en-US" b="1" dirty="0"/>
                <a:t>D</a:t>
              </a:r>
            </a:p>
          </p:txBody>
        </p:sp>
        <p:sp>
          <p:nvSpPr>
            <p:cNvPr id="22" name="TextBox 21"/>
            <p:cNvSpPr txBox="1"/>
            <p:nvPr/>
          </p:nvSpPr>
          <p:spPr>
            <a:xfrm>
              <a:off x="2581274" y="4771528"/>
              <a:ext cx="361950" cy="332225"/>
            </a:xfrm>
            <a:prstGeom prst="rect">
              <a:avLst/>
            </a:prstGeom>
            <a:noFill/>
          </p:spPr>
          <p:txBody>
            <a:bodyPr wrap="square" rtlCol="0">
              <a:spAutoFit/>
            </a:bodyPr>
            <a:lstStyle/>
            <a:p>
              <a:r>
                <a:rPr lang="en-US" b="1" dirty="0"/>
                <a:t>S</a:t>
              </a:r>
            </a:p>
          </p:txBody>
        </p:sp>
        <p:sp>
          <p:nvSpPr>
            <p:cNvPr id="23" name="TextBox 22"/>
            <p:cNvSpPr txBox="1"/>
            <p:nvPr/>
          </p:nvSpPr>
          <p:spPr>
            <a:xfrm>
              <a:off x="2028825" y="4771528"/>
              <a:ext cx="361950" cy="332225"/>
            </a:xfrm>
            <a:prstGeom prst="rect">
              <a:avLst/>
            </a:prstGeom>
            <a:noFill/>
          </p:spPr>
          <p:txBody>
            <a:bodyPr wrap="square" rtlCol="0">
              <a:spAutoFit/>
            </a:bodyPr>
            <a:lstStyle/>
            <a:p>
              <a:r>
                <a:rPr lang="en-US" b="1" dirty="0"/>
                <a:t>A</a:t>
              </a:r>
            </a:p>
          </p:txBody>
        </p:sp>
      </p:grpSp>
      <p:grpSp>
        <p:nvGrpSpPr>
          <p:cNvPr id="24" name="Group 23"/>
          <p:cNvGrpSpPr/>
          <p:nvPr/>
        </p:nvGrpSpPr>
        <p:grpSpPr>
          <a:xfrm rot="16200000">
            <a:off x="7975603" y="1147278"/>
            <a:ext cx="1464829" cy="1486748"/>
            <a:chOff x="1838325" y="3981450"/>
            <a:chExt cx="1314450" cy="1314450"/>
          </a:xfrm>
        </p:grpSpPr>
        <p:sp>
          <p:nvSpPr>
            <p:cNvPr id="25" name="Flowchart: Or 24"/>
            <p:cNvSpPr/>
            <p:nvPr/>
          </p:nvSpPr>
          <p:spPr>
            <a:xfrm>
              <a:off x="1838325" y="3981450"/>
              <a:ext cx="1314450" cy="1314450"/>
            </a:xfrm>
            <a:prstGeom prst="flowChar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sp>
          <p:nvSpPr>
            <p:cNvPr id="26" name="TextBox 25"/>
            <p:cNvSpPr txBox="1"/>
            <p:nvPr/>
          </p:nvSpPr>
          <p:spPr>
            <a:xfrm>
              <a:off x="2028824" y="4231450"/>
              <a:ext cx="361950" cy="326530"/>
            </a:xfrm>
            <a:prstGeom prst="rect">
              <a:avLst/>
            </a:prstGeom>
            <a:noFill/>
          </p:spPr>
          <p:txBody>
            <a:bodyPr wrap="square" rtlCol="0">
              <a:spAutoFit/>
            </a:bodyPr>
            <a:lstStyle/>
            <a:p>
              <a:r>
                <a:rPr lang="en-US" b="1" dirty="0"/>
                <a:t>P</a:t>
              </a:r>
            </a:p>
          </p:txBody>
        </p:sp>
        <p:sp>
          <p:nvSpPr>
            <p:cNvPr id="27" name="TextBox 26"/>
            <p:cNvSpPr txBox="1"/>
            <p:nvPr/>
          </p:nvSpPr>
          <p:spPr>
            <a:xfrm>
              <a:off x="2581275" y="4231450"/>
              <a:ext cx="361950" cy="326530"/>
            </a:xfrm>
            <a:prstGeom prst="rect">
              <a:avLst/>
            </a:prstGeom>
            <a:noFill/>
          </p:spPr>
          <p:txBody>
            <a:bodyPr wrap="square" rtlCol="0">
              <a:spAutoFit/>
            </a:bodyPr>
            <a:lstStyle/>
            <a:p>
              <a:r>
                <a:rPr lang="en-US" b="1" dirty="0"/>
                <a:t>D</a:t>
              </a:r>
            </a:p>
          </p:txBody>
        </p:sp>
        <p:sp>
          <p:nvSpPr>
            <p:cNvPr id="28" name="TextBox 27"/>
            <p:cNvSpPr txBox="1"/>
            <p:nvPr/>
          </p:nvSpPr>
          <p:spPr>
            <a:xfrm>
              <a:off x="2581275" y="4774375"/>
              <a:ext cx="361950" cy="326530"/>
            </a:xfrm>
            <a:prstGeom prst="rect">
              <a:avLst/>
            </a:prstGeom>
            <a:noFill/>
          </p:spPr>
          <p:txBody>
            <a:bodyPr wrap="square" rtlCol="0">
              <a:spAutoFit/>
            </a:bodyPr>
            <a:lstStyle/>
            <a:p>
              <a:r>
                <a:rPr lang="en-US" b="1" dirty="0"/>
                <a:t>S</a:t>
              </a:r>
            </a:p>
          </p:txBody>
        </p:sp>
        <p:sp>
          <p:nvSpPr>
            <p:cNvPr id="29" name="TextBox 28"/>
            <p:cNvSpPr txBox="1"/>
            <p:nvPr/>
          </p:nvSpPr>
          <p:spPr>
            <a:xfrm>
              <a:off x="2028824" y="4774375"/>
              <a:ext cx="361950" cy="326530"/>
            </a:xfrm>
            <a:prstGeom prst="rect">
              <a:avLst/>
            </a:prstGeom>
            <a:noFill/>
          </p:spPr>
          <p:txBody>
            <a:bodyPr wrap="square" rtlCol="0">
              <a:spAutoFit/>
            </a:bodyPr>
            <a:lstStyle/>
            <a:p>
              <a:r>
                <a:rPr lang="en-US" b="1" dirty="0"/>
                <a:t>A</a:t>
              </a:r>
            </a:p>
          </p:txBody>
        </p:sp>
      </p:grpSp>
      <p:sp>
        <p:nvSpPr>
          <p:cNvPr id="42" name="Rectangle 41"/>
          <p:cNvSpPr/>
          <p:nvPr/>
        </p:nvSpPr>
        <p:spPr>
          <a:xfrm rot="20367454">
            <a:off x="2466613" y="4657422"/>
            <a:ext cx="2027116" cy="111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Technology and connectivity </a:t>
            </a:r>
          </a:p>
        </p:txBody>
      </p:sp>
      <p:sp>
        <p:nvSpPr>
          <p:cNvPr id="43" name="Rectangle 42"/>
          <p:cNvSpPr/>
          <p:nvPr/>
        </p:nvSpPr>
        <p:spPr>
          <a:xfrm rot="20380735">
            <a:off x="4482076" y="3951035"/>
            <a:ext cx="1905154" cy="107495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Healthcare systems</a:t>
            </a:r>
          </a:p>
        </p:txBody>
      </p:sp>
      <p:sp>
        <p:nvSpPr>
          <p:cNvPr id="44" name="Rectangle 43"/>
          <p:cNvSpPr/>
          <p:nvPr/>
        </p:nvSpPr>
        <p:spPr>
          <a:xfrm rot="20376464">
            <a:off x="6376721" y="3264224"/>
            <a:ext cx="1863945" cy="1070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Quality</a:t>
            </a:r>
          </a:p>
          <a:p>
            <a:pPr algn="ctr"/>
            <a:r>
              <a:rPr lang="en-US" sz="2000" b="1" dirty="0"/>
              <a:t>Sustainability </a:t>
            </a:r>
          </a:p>
        </p:txBody>
      </p:sp>
      <p:sp>
        <p:nvSpPr>
          <p:cNvPr id="46" name="Rectangle 45"/>
          <p:cNvSpPr/>
          <p:nvPr/>
        </p:nvSpPr>
        <p:spPr>
          <a:xfrm rot="20380722">
            <a:off x="8204926" y="2586031"/>
            <a:ext cx="1995864" cy="10175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Equity</a:t>
            </a:r>
          </a:p>
          <a:p>
            <a:pPr algn="ctr"/>
            <a:r>
              <a:rPr lang="en-US" sz="2400" b="1" dirty="0"/>
              <a:t>Digital literacy</a:t>
            </a:r>
          </a:p>
        </p:txBody>
      </p:sp>
      <p:sp>
        <p:nvSpPr>
          <p:cNvPr id="31" name="Rectangle 30">
            <a:extLst>
              <a:ext uri="{FF2B5EF4-FFF2-40B4-BE49-F238E27FC236}">
                <a16:creationId xmlns:a16="http://schemas.microsoft.com/office/drawing/2014/main" id="{546B062F-3E43-40DC-8A99-7847EE197976}"/>
              </a:ext>
            </a:extLst>
          </p:cNvPr>
          <p:cNvSpPr/>
          <p:nvPr/>
        </p:nvSpPr>
        <p:spPr>
          <a:xfrm>
            <a:off x="1790700" y="684268"/>
            <a:ext cx="8610600" cy="461665"/>
          </a:xfrm>
          <a:prstGeom prst="rect">
            <a:avLst/>
          </a:prstGeom>
        </p:spPr>
        <p:txBody>
          <a:bodyPr wrap="square">
            <a:spAutoFit/>
          </a:bodyPr>
          <a:lstStyle/>
          <a:p>
            <a:r>
              <a:rPr lang="en-US" sz="2400" b="1" dirty="0">
                <a:solidFill>
                  <a:srgbClr val="6A6A6A"/>
                </a:solidFill>
                <a:latin typeface="Roboto"/>
              </a:rPr>
              <a:t>“We are here to make another world</a:t>
            </a:r>
            <a:r>
              <a:rPr lang="en-US" sz="2400" dirty="0">
                <a:solidFill>
                  <a:srgbClr val="545454"/>
                </a:solidFill>
                <a:latin typeface="Roboto"/>
              </a:rPr>
              <a:t>.” </a:t>
            </a:r>
            <a:r>
              <a:rPr lang="en-US" sz="2400" i="1" dirty="0">
                <a:solidFill>
                  <a:srgbClr val="545454"/>
                </a:solidFill>
                <a:latin typeface="Roboto"/>
              </a:rPr>
              <a:t>W. Edwards Deming</a:t>
            </a:r>
            <a:endParaRPr lang="en-US" sz="2400" i="1" dirty="0"/>
          </a:p>
        </p:txBody>
      </p:sp>
      <p:sp>
        <p:nvSpPr>
          <p:cNvPr id="32" name="TextBox 31">
            <a:extLst>
              <a:ext uri="{FF2B5EF4-FFF2-40B4-BE49-F238E27FC236}">
                <a16:creationId xmlns:a16="http://schemas.microsoft.com/office/drawing/2014/main" id="{13E8E361-B8B2-4D18-B330-7EF840E435BB}"/>
              </a:ext>
            </a:extLst>
          </p:cNvPr>
          <p:cNvSpPr txBox="1"/>
          <p:nvPr/>
        </p:nvSpPr>
        <p:spPr>
          <a:xfrm flipH="1">
            <a:off x="750987" y="349024"/>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196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000" fill="hold"/>
                                        <p:tgtEl>
                                          <p:spTgt spid="1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anim calcmode="lin" valueType="num">
                                      <p:cBhvr>
                                        <p:cTn id="17" dur="1000" fill="hold"/>
                                        <p:tgtEl>
                                          <p:spTgt spid="43"/>
                                        </p:tgtEl>
                                        <p:attrNameLst>
                                          <p:attrName>ppt_x</p:attrName>
                                        </p:attrNameLst>
                                      </p:cBhvr>
                                      <p:tavLst>
                                        <p:tav tm="0">
                                          <p:val>
                                            <p:strVal val="#ppt_x"/>
                                          </p:val>
                                        </p:tav>
                                        <p:tav tm="100000">
                                          <p:val>
                                            <p:strVal val="#ppt_x"/>
                                          </p:val>
                                        </p:tav>
                                      </p:tavLst>
                                    </p:anim>
                                    <p:anim calcmode="lin" valueType="num">
                                      <p:cBhvr>
                                        <p:cTn id="18" dur="1000" fill="hold"/>
                                        <p:tgtEl>
                                          <p:spTgt spid="4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8" presetClass="emph" presetSubtype="0" repeatCount="indefinite" fill="hold" nodeType="afterEffect">
                                  <p:stCondLst>
                                    <p:cond delay="0"/>
                                  </p:stCondLst>
                                  <p:childTnLst>
                                    <p:animRot by="21600000">
                                      <p:cBhvr>
                                        <p:cTn id="21" dur="2000" fill="hold"/>
                                        <p:tgtEl>
                                          <p:spTgt spid="1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8" presetClass="emph" presetSubtype="0" repeatCount="indefinite" fill="hold" nodeType="afterEffect">
                                  <p:stCondLst>
                                    <p:cond delay="0"/>
                                  </p:stCondLst>
                                  <p:childTnLst>
                                    <p:animRot by="21600000">
                                      <p:cBhvr>
                                        <p:cTn id="31" dur="2000" fill="hold"/>
                                        <p:tgtEl>
                                          <p:spTgt spid="18"/>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8" presetClass="emph" presetSubtype="0" repeatCount="indefinite" fill="hold" nodeType="afterEffect">
                                  <p:stCondLst>
                                    <p:cond delay="0"/>
                                  </p:stCondLst>
                                  <p:childTnLst>
                                    <p:animRot by="21600000">
                                      <p:cBhvr>
                                        <p:cTn id="41"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147" y="1491714"/>
            <a:ext cx="6085022" cy="4056681"/>
          </a:xfrm>
          <a:prstGeom prst="rect">
            <a:avLst/>
          </a:prstGeom>
        </p:spPr>
      </p:pic>
      <p:sp>
        <p:nvSpPr>
          <p:cNvPr id="5" name="TextBox 4">
            <a:extLst>
              <a:ext uri="{FF2B5EF4-FFF2-40B4-BE49-F238E27FC236}">
                <a16:creationId xmlns:a16="http://schemas.microsoft.com/office/drawing/2014/main" id="{9BE32F91-5C1B-4BB5-B212-8EFD8685EEC5}"/>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49069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571" y="847471"/>
            <a:ext cx="9510319" cy="838938"/>
          </a:xfrm>
        </p:spPr>
        <p:txBody>
          <a:bodyPr/>
          <a:lstStyle/>
          <a:p>
            <a:r>
              <a:rPr lang="en-US" sz="2800" b="1" i="0" dirty="0">
                <a:latin typeface="Arial Black" panose="020B0A04020102020204" pitchFamily="34" charset="0"/>
              </a:rPr>
              <a:t>The Abigail Wexner Research Institute at NCH </a:t>
            </a:r>
          </a:p>
        </p:txBody>
      </p:sp>
      <p:sp>
        <p:nvSpPr>
          <p:cNvPr id="4" name="Slide Number Placeholder 3"/>
          <p:cNvSpPr>
            <a:spLocks noGrp="1"/>
          </p:cNvSpPr>
          <p:nvPr>
            <p:ph type="sldNum" sz="quarter" idx="12"/>
          </p:nvPr>
        </p:nvSpPr>
        <p:spPr/>
        <p:txBody>
          <a:bodyPr/>
          <a:lstStyle/>
          <a:p>
            <a:fld id="{74EB5BE8-CF64-1F43-8810-2B6654B7A364}" type="slidenum">
              <a:rPr lang="en-US" smtClean="0"/>
              <a:pPr/>
              <a:t>5</a:t>
            </a:fld>
            <a:endParaRPr lang="en-US"/>
          </a:p>
        </p:txBody>
      </p:sp>
      <p:pic>
        <p:nvPicPr>
          <p:cNvPr id="5" name="Picture 4"/>
          <p:cNvPicPr>
            <a:picLocks noChangeAspect="1"/>
          </p:cNvPicPr>
          <p:nvPr/>
        </p:nvPicPr>
        <p:blipFill>
          <a:blip r:embed="rId3"/>
          <a:stretch>
            <a:fillRect/>
          </a:stretch>
        </p:blipFill>
        <p:spPr>
          <a:xfrm>
            <a:off x="2231592" y="1266940"/>
            <a:ext cx="2863850" cy="42989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583383" y="1653166"/>
            <a:ext cx="4488873"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altLang="en-US" sz="2000" dirty="0">
                <a:latin typeface="Arial" panose="020B0604020202020204" pitchFamily="34" charset="0"/>
                <a:ea typeface="ＭＳ Ｐゴシック" panose="020B0600070205080204" pitchFamily="34" charset="-128"/>
                <a:cs typeface="ＭＳ Ｐゴシック" panose="020B0600070205080204" pitchFamily="34" charset="-128"/>
              </a:rPr>
              <a:t>6</a:t>
            </a:r>
            <a:r>
              <a:rPr lang="en-US" altLang="en-US" sz="2000" baseline="30000" dirty="0">
                <a:latin typeface="Arial" panose="020B0604020202020204" pitchFamily="34" charset="0"/>
                <a:ea typeface="ＭＳ Ｐゴシック" panose="020B0600070205080204" pitchFamily="34" charset="-128"/>
                <a:cs typeface="ＭＳ Ｐゴシック" panose="020B0600070205080204" pitchFamily="34" charset="-128"/>
              </a:rPr>
              <a:t>th</a:t>
            </a:r>
            <a:r>
              <a:rPr lang="en-US" altLang="en-US" sz="2000" dirty="0">
                <a:latin typeface="Arial" panose="020B0604020202020204" pitchFamily="34" charset="0"/>
                <a:ea typeface="ＭＳ Ｐゴシック" panose="020B0600070205080204" pitchFamily="34" charset="-128"/>
                <a:cs typeface="ＭＳ Ｐゴシック" panose="020B0600070205080204" pitchFamily="34" charset="-128"/>
              </a:rPr>
              <a:t> ranked freestanding children’s research center</a:t>
            </a:r>
          </a:p>
          <a:p>
            <a:pPr marL="342900" indent="-342900">
              <a:spcAft>
                <a:spcPts val="1200"/>
              </a:spcAft>
              <a:buFont typeface="Arial" panose="020B0604020202020204" pitchFamily="34" charset="0"/>
              <a:buChar char="•"/>
            </a:pPr>
            <a:r>
              <a:rPr lang="en-US" altLang="en-US" sz="2000" dirty="0">
                <a:latin typeface="Arial" panose="020B0604020202020204" pitchFamily="34" charset="0"/>
                <a:ea typeface="ＭＳ Ｐゴシック" panose="020B0600070205080204" pitchFamily="34" charset="-128"/>
                <a:cs typeface="ＭＳ Ｐゴシック" panose="020B0600070205080204" pitchFamily="34" charset="-128"/>
              </a:rPr>
              <a:t>13 Research Centers of Emphasis with &gt;195 scientists and physicians and &gt;1,300 employees</a:t>
            </a:r>
          </a:p>
          <a:p>
            <a:pPr marL="800100" lvl="1" indent="-342900">
              <a:spcAft>
                <a:spcPts val="1200"/>
              </a:spcAft>
              <a:buFont typeface="Arial" panose="020B0604020202020204" pitchFamily="34" charset="0"/>
              <a:buChar char="•"/>
            </a:pPr>
            <a:r>
              <a:rPr lang="en-US" altLang="en-US" sz="2000" dirty="0">
                <a:latin typeface="Arial" panose="020B0604020202020204" pitchFamily="34" charset="0"/>
                <a:ea typeface="ＭＳ Ｐゴシック" panose="020B0600070205080204" pitchFamily="34" charset="-128"/>
                <a:cs typeface="ＭＳ Ｐゴシック" panose="020B0600070205080204" pitchFamily="34" charset="-128"/>
              </a:rPr>
              <a:t>&gt;1,500 publications annually</a:t>
            </a:r>
          </a:p>
          <a:p>
            <a:pPr marL="800100" lvl="1" indent="-342900">
              <a:spcAft>
                <a:spcPts val="1200"/>
              </a:spcAft>
              <a:buFont typeface="Arial" panose="020B0604020202020204" pitchFamily="34" charset="0"/>
              <a:buChar char="•"/>
            </a:pPr>
            <a:r>
              <a:rPr lang="en-US" altLang="en-US" sz="2000" dirty="0">
                <a:latin typeface="Arial" panose="020B0604020202020204" pitchFamily="34" charset="0"/>
                <a:ea typeface="ＭＳ Ｐゴシック" panose="020B0600070205080204" pitchFamily="34" charset="-128"/>
                <a:cs typeface="ＭＳ Ｐゴシック" panose="020B0600070205080204" pitchFamily="34" charset="-128"/>
              </a:rPr>
              <a:t>&gt;400 inventions</a:t>
            </a:r>
          </a:p>
          <a:p>
            <a:pPr marL="800100" lvl="1" indent="-342900">
              <a:spcAft>
                <a:spcPts val="1200"/>
              </a:spcAft>
              <a:buFont typeface="Arial" panose="020B0604020202020204" pitchFamily="34" charset="0"/>
              <a:buChar char="•"/>
            </a:pPr>
            <a:r>
              <a:rPr lang="en-US" altLang="en-US" sz="2000" dirty="0">
                <a:latin typeface="Arial" panose="020B0604020202020204" pitchFamily="34" charset="0"/>
                <a:ea typeface="ＭＳ Ｐゴシック" panose="020B0600070205080204" pitchFamily="34" charset="-128"/>
                <a:cs typeface="ＭＳ Ｐゴシック" panose="020B0600070205080204" pitchFamily="34" charset="-128"/>
              </a:rPr>
              <a:t>&gt;10 start-up companies</a:t>
            </a:r>
          </a:p>
          <a:p>
            <a:endParaRPr lang="en-US" sz="2000" dirty="0"/>
          </a:p>
        </p:txBody>
      </p:sp>
      <p:sp>
        <p:nvSpPr>
          <p:cNvPr id="7" name="TextBox 6">
            <a:extLst>
              <a:ext uri="{FF2B5EF4-FFF2-40B4-BE49-F238E27FC236}">
                <a16:creationId xmlns:a16="http://schemas.microsoft.com/office/drawing/2014/main" id="{8D2E191A-3673-408B-A413-C5AF240021BF}"/>
              </a:ext>
            </a:extLst>
          </p:cNvPr>
          <p:cNvSpPr txBox="1"/>
          <p:nvPr/>
        </p:nvSpPr>
        <p:spPr>
          <a:xfrm flipH="1">
            <a:off x="744104" y="375090"/>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6583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196287F-8E6B-4A36-B71D-512EC9313B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3795" y="3327549"/>
            <a:ext cx="2811332" cy="259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V:\Medicaid\Medicaid Regions as of Aug 2017 v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425" y="936886"/>
            <a:ext cx="2811332" cy="26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3"/>
          <p:cNvSpPr>
            <a:spLocks noGrp="1"/>
          </p:cNvSpPr>
          <p:nvPr>
            <p:ph idx="1"/>
          </p:nvPr>
        </p:nvSpPr>
        <p:spPr>
          <a:xfrm>
            <a:off x="5622925" y="1247775"/>
            <a:ext cx="4908550" cy="4673340"/>
          </a:xfrm>
        </p:spPr>
        <p:txBody>
          <a:bodyPr>
            <a:normAutofit fontScale="92500"/>
          </a:bodyPr>
          <a:lstStyle/>
          <a:p>
            <a:pPr>
              <a:buClrTx/>
            </a:pPr>
            <a:r>
              <a:rPr lang="en-US" altLang="en-US" sz="2200" dirty="0">
                <a:latin typeface="Arial" panose="020B0604020202020204" pitchFamily="34" charset="0"/>
                <a:cs typeface="Arial" panose="020B0604020202020204" pitchFamily="34" charset="0"/>
              </a:rPr>
              <a:t>One of the nation’s oldest and largest accountable care organizations (ACOs)</a:t>
            </a:r>
            <a:br>
              <a:rPr lang="en-US" altLang="en-US" sz="2200" dirty="0">
                <a:latin typeface="Arial" panose="020B0604020202020204" pitchFamily="34" charset="0"/>
                <a:cs typeface="Arial" panose="020B0604020202020204" pitchFamily="34" charset="0"/>
              </a:rPr>
            </a:br>
            <a:endParaRPr lang="en-US" altLang="en-US" sz="2200" dirty="0">
              <a:latin typeface="Arial" panose="020B0604020202020204" pitchFamily="34" charset="0"/>
              <a:cs typeface="Arial" panose="020B0604020202020204" pitchFamily="34" charset="0"/>
            </a:endParaRPr>
          </a:p>
          <a:p>
            <a:pPr>
              <a:buClrTx/>
            </a:pPr>
            <a:r>
              <a:rPr lang="en-US" altLang="en-US" sz="2200" dirty="0">
                <a:latin typeface="Arial" panose="020B0604020202020204" pitchFamily="34" charset="0"/>
                <a:cs typeface="Arial" panose="020B0604020202020204" pitchFamily="34" charset="0"/>
              </a:rPr>
              <a:t>Southeast and Central Region</a:t>
            </a:r>
          </a:p>
          <a:p>
            <a:pPr lvl="1">
              <a:buClrTx/>
            </a:pPr>
            <a:r>
              <a:rPr lang="en-US" altLang="en-US" sz="2200" dirty="0">
                <a:latin typeface="Arial" panose="020B0604020202020204" pitchFamily="34" charset="0"/>
                <a:cs typeface="Arial" panose="020B0604020202020204" pitchFamily="34" charset="0"/>
              </a:rPr>
              <a:t>Partnership between NCH and </a:t>
            </a:r>
            <a:r>
              <a:rPr lang="en-US" altLang="en-US" sz="2200" dirty="0">
                <a:latin typeface="Arial" panose="020B0604020202020204" pitchFamily="34" charset="0"/>
                <a:cs typeface="ＭＳ Ｐゴシック" panose="020B0600070205080204" pitchFamily="34" charset="-128"/>
              </a:rPr>
              <a:t>&gt;1,800 </a:t>
            </a:r>
            <a:r>
              <a:rPr lang="en-US" altLang="en-US" sz="2200" dirty="0">
                <a:latin typeface="Arial" panose="020B0604020202020204" pitchFamily="34" charset="0"/>
                <a:cs typeface="Arial" panose="020B0604020202020204" pitchFamily="34" charset="0"/>
              </a:rPr>
              <a:t>providers caring for &gt;325,000 children </a:t>
            </a:r>
          </a:p>
          <a:p>
            <a:pPr>
              <a:buClrTx/>
            </a:pPr>
            <a:r>
              <a:rPr lang="en-US" altLang="en-US" sz="2200" dirty="0">
                <a:latin typeface="Arial" panose="020B0604020202020204" pitchFamily="34" charset="0"/>
                <a:cs typeface="Arial" panose="020B0604020202020204" pitchFamily="34" charset="0"/>
              </a:rPr>
              <a:t>West Central Region</a:t>
            </a:r>
          </a:p>
          <a:p>
            <a:pPr lvl="1">
              <a:buClrTx/>
            </a:pPr>
            <a:r>
              <a:rPr lang="en-US" altLang="en-US" sz="2200" dirty="0">
                <a:latin typeface="Arial" panose="020B0604020202020204" pitchFamily="34" charset="0"/>
                <a:cs typeface="Arial" panose="020B0604020202020204" pitchFamily="34" charset="0"/>
              </a:rPr>
              <a:t>Partnership between Dayton Children’s local providers caring for ~93,000 children</a:t>
            </a:r>
          </a:p>
        </p:txBody>
      </p:sp>
      <p:sp>
        <p:nvSpPr>
          <p:cNvPr id="768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BA9AE028-7348-408C-A613-3408454F80D1}" type="slidenum">
              <a:rPr lang="en-US" altLang="en-US" sz="1200">
                <a:solidFill>
                  <a:srgbClr val="898989"/>
                </a:solidFill>
                <a:cs typeface="Arial" panose="020B0604020202020204" pitchFamily="34" charset="0"/>
              </a:rPr>
              <a:pPr>
                <a:spcBef>
                  <a:spcPct val="0"/>
                </a:spcBef>
                <a:buFontTx/>
                <a:buNone/>
              </a:pPr>
              <a:t>6</a:t>
            </a:fld>
            <a:endParaRPr lang="en-US" altLang="en-US" sz="1200" dirty="0">
              <a:solidFill>
                <a:srgbClr val="898989"/>
              </a:solidFill>
              <a:cs typeface="Arial" panose="020B0604020202020204" pitchFamily="34" charset="0"/>
            </a:endParaRPr>
          </a:p>
        </p:txBody>
      </p:sp>
      <p:sp>
        <p:nvSpPr>
          <p:cNvPr id="76803" name="Rectangle 2"/>
          <p:cNvSpPr txBox="1">
            <a:spLocks/>
          </p:cNvSpPr>
          <p:nvPr/>
        </p:nvSpPr>
        <p:spPr bwMode="auto">
          <a:xfrm>
            <a:off x="5159229" y="104775"/>
            <a:ext cx="62012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solidFill>
                  <a:srgbClr val="000000"/>
                </a:solidFill>
                <a:cs typeface="Arial" panose="020B0604020202020204" pitchFamily="34" charset="0"/>
              </a:rPr>
              <a:t>Partners For Kids (PFK) </a:t>
            </a:r>
          </a:p>
        </p:txBody>
      </p:sp>
      <p:sp>
        <p:nvSpPr>
          <p:cNvPr id="8" name="TextBox 7">
            <a:extLst>
              <a:ext uri="{FF2B5EF4-FFF2-40B4-BE49-F238E27FC236}">
                <a16:creationId xmlns:a16="http://schemas.microsoft.com/office/drawing/2014/main" id="{A871BB61-13CD-41B4-8679-7326998B320F}"/>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58351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48ECBAB-EDA2-4ECA-8290-652F017F243A}" type="slidenum">
              <a:rPr lang="en-US" smtClean="0"/>
              <a:t>7</a:t>
            </a:fld>
            <a:endParaRPr lang="en-US"/>
          </a:p>
        </p:txBody>
      </p:sp>
      <p:pic>
        <p:nvPicPr>
          <p:cNvPr id="5" name="Picture 4">
            <a:extLst>
              <a:ext uri="{FF2B5EF4-FFF2-40B4-BE49-F238E27FC236}">
                <a16:creationId xmlns:a16="http://schemas.microsoft.com/office/drawing/2014/main" id="{C9BDD532-EB3D-48CC-81A5-5C5AD586A6C6}"/>
              </a:ext>
            </a:extLst>
          </p:cNvPr>
          <p:cNvPicPr>
            <a:picLocks noChangeAspect="1"/>
          </p:cNvPicPr>
          <p:nvPr/>
        </p:nvPicPr>
        <p:blipFill rotWithShape="1">
          <a:blip r:embed="rId2">
            <a:extLst>
              <a:ext uri="{28A0092B-C50C-407E-A947-70E740481C1C}">
                <a14:useLocalDpi xmlns:a14="http://schemas.microsoft.com/office/drawing/2010/main" val="0"/>
              </a:ext>
            </a:extLst>
          </a:blip>
          <a:srcRect l="3930" t="17382" r="21416"/>
          <a:stretch/>
        </p:blipFill>
        <p:spPr>
          <a:xfrm>
            <a:off x="1889878" y="1442907"/>
            <a:ext cx="8412244" cy="4784914"/>
          </a:xfrm>
          <a:prstGeom prst="rect">
            <a:avLst/>
          </a:prstGeom>
        </p:spPr>
      </p:pic>
      <p:sp>
        <p:nvSpPr>
          <p:cNvPr id="6" name="TextBox 5">
            <a:extLst>
              <a:ext uri="{FF2B5EF4-FFF2-40B4-BE49-F238E27FC236}">
                <a16:creationId xmlns:a16="http://schemas.microsoft.com/office/drawing/2014/main" id="{32740B29-600F-47A2-9587-8D73AF80396A}"/>
              </a:ext>
            </a:extLst>
          </p:cNvPr>
          <p:cNvSpPr txBox="1"/>
          <p:nvPr/>
        </p:nvSpPr>
        <p:spPr>
          <a:xfrm>
            <a:off x="1676400" y="698384"/>
            <a:ext cx="8839200" cy="646331"/>
          </a:xfrm>
          <a:prstGeom prst="rect">
            <a:avLst/>
          </a:prstGeom>
          <a:noFill/>
        </p:spPr>
        <p:txBody>
          <a:bodyPr wrap="square" rtlCol="0">
            <a:spAutoFit/>
          </a:bodyPr>
          <a:lstStyle/>
          <a:p>
            <a:pPr algn="ctr"/>
            <a:r>
              <a:rPr lang="en-US" sz="3600" b="1" dirty="0"/>
              <a:t>Big Lots Behavioral Health Pavilion</a:t>
            </a:r>
          </a:p>
        </p:txBody>
      </p:sp>
      <p:sp>
        <p:nvSpPr>
          <p:cNvPr id="7" name="TextBox 6">
            <a:extLst>
              <a:ext uri="{FF2B5EF4-FFF2-40B4-BE49-F238E27FC236}">
                <a16:creationId xmlns:a16="http://schemas.microsoft.com/office/drawing/2014/main" id="{1625447C-37D1-4BF1-96E0-BCC766513BC4}"/>
              </a:ext>
            </a:extLst>
          </p:cNvPr>
          <p:cNvSpPr txBox="1"/>
          <p:nvPr/>
        </p:nvSpPr>
        <p:spPr>
          <a:xfrm flipH="1">
            <a:off x="691671" y="416869"/>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14115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cclimop\AppData\Local\Microsoft\Windows\Temporary Internet Files\Content.Outlook\37OO46SI\14262_ADMIN_Strat Plan_5.22_image-04.jpg">
            <a:extLst>
              <a:ext uri="{FF2B5EF4-FFF2-40B4-BE49-F238E27FC236}">
                <a16:creationId xmlns:a16="http://schemas.microsoft.com/office/drawing/2014/main" id="{807CF262-E4F8-4679-B0A8-34F40426D5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1" t="12992"/>
          <a:stretch/>
        </p:blipFill>
        <p:spPr bwMode="auto">
          <a:xfrm>
            <a:off x="813732" y="194873"/>
            <a:ext cx="9854268" cy="561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7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48ECBAB-EDA2-4ECA-8290-652F017F243A}" type="slidenum">
              <a:rPr lang="en-US" smtClean="0"/>
              <a:t>9</a:t>
            </a:fld>
            <a:endParaRPr lang="en-US"/>
          </a:p>
        </p:txBody>
      </p:sp>
      <p:sp>
        <p:nvSpPr>
          <p:cNvPr id="5" name="Text Placeholder 2">
            <a:extLst>
              <a:ext uri="{FF2B5EF4-FFF2-40B4-BE49-F238E27FC236}">
                <a16:creationId xmlns:a16="http://schemas.microsoft.com/office/drawing/2014/main" id="{0A48BAA2-2D8E-47FC-8435-C08924CD2910}"/>
              </a:ext>
            </a:extLst>
          </p:cNvPr>
          <p:cNvSpPr txBox="1">
            <a:spLocks/>
          </p:cNvSpPr>
          <p:nvPr/>
        </p:nvSpPr>
        <p:spPr>
          <a:xfrm>
            <a:off x="5384218" y="912749"/>
            <a:ext cx="4900522" cy="962755"/>
          </a:xfrm>
          <a:prstGeom prst="rect">
            <a:avLst/>
          </a:prstGeom>
        </p:spPr>
        <p:txBody>
          <a:bodyPr vert="horz" lIns="91440" tIns="45720" rIns="91440" bIns="45720" rtlCol="0">
            <a:noAutofit/>
          </a:bodyPr>
          <a:lstStyle>
            <a:lvl1pPr marL="231775" indent="-231775" algn="l" defTabSz="457200" rtl="0" eaLnBrk="1" latinLnBrk="0" hangingPunct="1">
              <a:spcBef>
                <a:spcPct val="20000"/>
              </a:spcBef>
              <a:buClr>
                <a:schemeClr val="accent6">
                  <a:lumMod val="75000"/>
                </a:schemeClr>
              </a:buClr>
              <a:buFont typeface="Wingdings" pitchFamily="2" charset="2"/>
              <a:buChar char="§"/>
              <a:defRPr sz="1400" b="0" i="0" kern="1200">
                <a:solidFill>
                  <a:schemeClr val="tx1"/>
                </a:solidFill>
                <a:latin typeface="+mj-lt"/>
                <a:ea typeface="+mn-ea"/>
                <a:cs typeface="Times New Roman"/>
              </a:defRPr>
            </a:lvl1pPr>
            <a:lvl2pPr marL="682625" indent="-225425" algn="l" defTabSz="457200" rtl="0" eaLnBrk="1" latinLnBrk="0" hangingPunct="1">
              <a:spcBef>
                <a:spcPct val="20000"/>
              </a:spcBef>
              <a:buClr>
                <a:schemeClr val="accent6">
                  <a:lumMod val="75000"/>
                </a:schemeClr>
              </a:buClr>
              <a:buFont typeface="Wingdings" pitchFamily="2" charset="2"/>
              <a:buChar char="§"/>
              <a:defRPr sz="1400" b="0" i="0" kern="1200">
                <a:solidFill>
                  <a:schemeClr val="tx1"/>
                </a:solidFill>
                <a:latin typeface="+mj-lt"/>
                <a:ea typeface="+mn-ea"/>
                <a:cs typeface="Times New Roman"/>
              </a:defRPr>
            </a:lvl2pPr>
            <a:lvl3pPr marL="1146175" indent="-231775" algn="l" defTabSz="457200" rtl="0" eaLnBrk="1" latinLnBrk="0" hangingPunct="1">
              <a:spcBef>
                <a:spcPct val="20000"/>
              </a:spcBef>
              <a:buClr>
                <a:schemeClr val="accent6">
                  <a:lumMod val="75000"/>
                </a:schemeClr>
              </a:buClr>
              <a:buFont typeface="Wingdings" pitchFamily="2" charset="2"/>
              <a:buChar char="§"/>
              <a:defRPr sz="1400" b="0" i="0" kern="1200">
                <a:solidFill>
                  <a:schemeClr val="tx1"/>
                </a:solidFill>
                <a:latin typeface="+mj-lt"/>
                <a:ea typeface="+mn-ea"/>
                <a:cs typeface="Times New Roman"/>
              </a:defRPr>
            </a:lvl3pPr>
            <a:lvl4pPr marL="1597025" indent="-225425" algn="l" defTabSz="457200" rtl="0" eaLnBrk="1" latinLnBrk="0" hangingPunct="1">
              <a:spcBef>
                <a:spcPct val="20000"/>
              </a:spcBef>
              <a:buClr>
                <a:schemeClr val="accent6">
                  <a:lumMod val="75000"/>
                </a:schemeClr>
              </a:buClr>
              <a:buFont typeface="Wingdings" pitchFamily="2" charset="2"/>
              <a:buChar char="§"/>
              <a:defRPr sz="1400" b="0" i="0" kern="1200">
                <a:solidFill>
                  <a:schemeClr val="tx1"/>
                </a:solidFill>
                <a:latin typeface="+mj-lt"/>
                <a:ea typeface="+mn-ea"/>
                <a:cs typeface="Times New Roman"/>
              </a:defRPr>
            </a:lvl4pPr>
            <a:lvl5pPr marL="2060575" indent="-231775" algn="l" defTabSz="457200" rtl="0" eaLnBrk="1" latinLnBrk="0" hangingPunct="1">
              <a:spcBef>
                <a:spcPct val="20000"/>
              </a:spcBef>
              <a:buClr>
                <a:schemeClr val="accent6">
                  <a:lumMod val="75000"/>
                </a:schemeClr>
              </a:buClr>
              <a:buFont typeface="Wingdings" pitchFamily="2" charset="2"/>
              <a:buChar char="§"/>
              <a:defRPr sz="1400" b="0" i="0" kern="1200">
                <a:solidFill>
                  <a:schemeClr val="tx1"/>
                </a:solidFill>
                <a:latin typeface="+mj-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i="1" dirty="0">
                <a:solidFill>
                  <a:schemeClr val="accent1"/>
                </a:solidFill>
              </a:rPr>
              <a:t>Zip code should not decide the care received by children…</a:t>
            </a:r>
          </a:p>
        </p:txBody>
      </p:sp>
      <p:grpSp>
        <p:nvGrpSpPr>
          <p:cNvPr id="6" name="Group 21">
            <a:extLst>
              <a:ext uri="{FF2B5EF4-FFF2-40B4-BE49-F238E27FC236}">
                <a16:creationId xmlns:a16="http://schemas.microsoft.com/office/drawing/2014/main" id="{BE739627-AFDC-4C2F-B303-29C97A59B01B}"/>
              </a:ext>
            </a:extLst>
          </p:cNvPr>
          <p:cNvGrpSpPr>
            <a:grpSpLocks/>
          </p:cNvGrpSpPr>
          <p:nvPr/>
        </p:nvGrpSpPr>
        <p:grpSpPr bwMode="auto">
          <a:xfrm>
            <a:off x="1597851" y="936586"/>
            <a:ext cx="3665280" cy="3598943"/>
            <a:chOff x="457200" y="779800"/>
            <a:chExt cx="5148661" cy="5284078"/>
          </a:xfrm>
        </p:grpSpPr>
        <p:pic>
          <p:nvPicPr>
            <p:cNvPr id="7" name="Picture 6">
              <a:extLst>
                <a:ext uri="{FF2B5EF4-FFF2-40B4-BE49-F238E27FC236}">
                  <a16:creationId xmlns:a16="http://schemas.microsoft.com/office/drawing/2014/main" id="{C2FBFAE7-E79D-43BE-BFA8-3BEE33805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9800"/>
              <a:ext cx="5148661" cy="528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a:extLst>
                <a:ext uri="{FF2B5EF4-FFF2-40B4-BE49-F238E27FC236}">
                  <a16:creationId xmlns:a16="http://schemas.microsoft.com/office/drawing/2014/main" id="{DDC3C97D-FBAC-4786-B316-ACD1847E1841}"/>
                </a:ext>
              </a:extLst>
            </p:cNvPr>
            <p:cNvSpPr/>
            <p:nvPr/>
          </p:nvSpPr>
          <p:spPr>
            <a:xfrm>
              <a:off x="1371389" y="2202009"/>
              <a:ext cx="4191619" cy="3741235"/>
            </a:xfrm>
            <a:prstGeom prst="ellipse">
              <a:avLst/>
            </a:prstGeom>
            <a:noFill/>
            <a:ln w="15875">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dirty="0">
                <a:solidFill>
                  <a:prstClr val="white"/>
                </a:solidFill>
              </a:endParaRPr>
            </a:p>
          </p:txBody>
        </p:sp>
      </p:grpSp>
      <p:pic>
        <p:nvPicPr>
          <p:cNvPr id="9" name="Picture 8">
            <a:extLst>
              <a:ext uri="{FF2B5EF4-FFF2-40B4-BE49-F238E27FC236}">
                <a16:creationId xmlns:a16="http://schemas.microsoft.com/office/drawing/2014/main" id="{E2A2AC99-BFE8-431E-90A7-BB160A5661DC}"/>
              </a:ext>
            </a:extLst>
          </p:cNvPr>
          <p:cNvPicPr>
            <a:picLocks noChangeAspect="1"/>
          </p:cNvPicPr>
          <p:nvPr/>
        </p:nvPicPr>
        <p:blipFill>
          <a:blip r:embed="rId3"/>
          <a:stretch>
            <a:fillRect/>
          </a:stretch>
        </p:blipFill>
        <p:spPr>
          <a:xfrm>
            <a:off x="4629559" y="3598269"/>
            <a:ext cx="5757683" cy="2283219"/>
          </a:xfrm>
          <a:prstGeom prst="rect">
            <a:avLst/>
          </a:prstGeom>
        </p:spPr>
      </p:pic>
      <p:sp>
        <p:nvSpPr>
          <p:cNvPr id="10" name="TextBox 9">
            <a:extLst>
              <a:ext uri="{FF2B5EF4-FFF2-40B4-BE49-F238E27FC236}">
                <a16:creationId xmlns:a16="http://schemas.microsoft.com/office/drawing/2014/main" id="{2E16D980-D74D-48A1-B6E7-C39C98FB367D}"/>
              </a:ext>
            </a:extLst>
          </p:cNvPr>
          <p:cNvSpPr txBox="1"/>
          <p:nvPr/>
        </p:nvSpPr>
        <p:spPr>
          <a:xfrm flipH="1">
            <a:off x="716838" y="484146"/>
            <a:ext cx="43513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1747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4614</TotalTime>
  <Words>2205</Words>
  <Application>Microsoft Macintosh PowerPoint</Application>
  <PresentationFormat>Widescreen</PresentationFormat>
  <Paragraphs>390</Paragraphs>
  <Slides>41</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Arial</vt:lpstr>
      <vt:lpstr>Arial</vt:lpstr>
      <vt:lpstr>Arial Black</vt:lpstr>
      <vt:lpstr>Arial Nova</vt:lpstr>
      <vt:lpstr>Calibri</vt:lpstr>
      <vt:lpstr>Century Gothic</vt:lpstr>
      <vt:lpstr>Open Sans</vt:lpstr>
      <vt:lpstr>Prometo Medium</vt:lpstr>
      <vt:lpstr>Roboto</vt:lpstr>
      <vt:lpstr>Times New Roman</vt:lpstr>
      <vt:lpstr>Wingdings</vt:lpstr>
      <vt:lpstr>Ravi Powerpoint Template</vt:lpstr>
      <vt:lpstr>Telehealth 2.0 Time to rethink models of care?    Ujjwal Ramtekkar, MD, MPE, MBA Medical Director ,Tele/Virtual Health – Behavioral Health | Nationwide Children's Hospital Associate Medical Director, Behavioral Health| Partners for Kids  Clinical Associate Professor, The Ohio State University  </vt:lpstr>
      <vt:lpstr>PowerPoint Presentation</vt:lpstr>
      <vt:lpstr>World will never be the same….</vt:lpstr>
      <vt:lpstr>Nationwide Children’s Hospital </vt:lpstr>
      <vt:lpstr>The Abigail Wexner Research Institute at NCH </vt:lpstr>
      <vt:lpstr>PowerPoint Presentation</vt:lpstr>
      <vt:lpstr>PowerPoint Presentation</vt:lpstr>
      <vt:lpstr>PowerPoint Presentation</vt:lpstr>
      <vt:lpstr>PowerPoint Presentation</vt:lpstr>
      <vt:lpstr>Telehealth helps address gaps in care</vt:lpstr>
      <vt:lpstr>PowerPoint Presentation</vt:lpstr>
      <vt:lpstr>Overall Telehealth Encounters March 17 to Sept 30, 2020</vt:lpstr>
      <vt:lpstr>Overview of September Tele Volume </vt:lpstr>
      <vt:lpstr>2020 Telehealth Visits by Month</vt:lpstr>
      <vt:lpstr>BH Outpatient Volume  Year over Year by Week </vt:lpstr>
      <vt:lpstr>BH Telehealth Outpatient Visit Volume by Week</vt:lpstr>
      <vt:lpstr>Telehealth Lessons Learned: Transformation</vt:lpstr>
      <vt:lpstr>Telehealth Lessons Learned: Infrastructure &amp; Innovation</vt:lpstr>
      <vt:lpstr>Telehealth Lessons Learned: Challenges &amp; Limitations </vt:lpstr>
      <vt:lpstr>PowerPoint Presentation</vt:lpstr>
      <vt:lpstr>Zero sum game?</vt:lpstr>
      <vt:lpstr>PowerPoint Presentation</vt:lpstr>
      <vt:lpstr>PowerPoint Presentation</vt:lpstr>
      <vt:lpstr>PowerPoint Presentation</vt:lpstr>
      <vt:lpstr>2020 BH ECHO County Reach</vt:lpstr>
      <vt:lpstr>BH Knowledge and Competence before and after ECHO</vt:lpstr>
      <vt:lpstr>3. We need to look at alternative places </vt:lpstr>
      <vt:lpstr>PowerPoint Presentation</vt:lpstr>
      <vt:lpstr>Scope of telehealth based BH models</vt:lpstr>
      <vt:lpstr>Scope of telehealth based BH models</vt:lpstr>
      <vt:lpstr>Scope of telehealth based BH models</vt:lpstr>
      <vt:lpstr>Scope of telehealth based BH models</vt:lpstr>
      <vt:lpstr>Scope of telehealth based BH models</vt:lpstr>
      <vt:lpstr>4. We need to think beyond ‘video’ visits</vt:lpstr>
      <vt:lpstr>Telehealth  Virtual care</vt:lpstr>
      <vt:lpstr>5. We need to evolve to improve access</vt:lpstr>
      <vt:lpstr>Technology Adoption &amp; Income</vt:lpstr>
      <vt:lpstr>7. We need to be outcome focused    </vt:lpstr>
      <vt:lpstr>8. We need to organize and support academic  ‘Centers of Excellence’  </vt:lpstr>
      <vt:lpstr>PowerPoint Presentation</vt:lpstr>
      <vt:lpstr>Thank You</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Evans, Donna Marie Ms.</cp:lastModifiedBy>
  <cp:revision>95</cp:revision>
  <dcterms:created xsi:type="dcterms:W3CDTF">2019-10-16T19:16:43Z</dcterms:created>
  <dcterms:modified xsi:type="dcterms:W3CDTF">2020-10-29T16:46:14Z</dcterms:modified>
</cp:coreProperties>
</file>