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21"/>
  </p:notesMasterIdLst>
  <p:sldIdLst>
    <p:sldId id="257" r:id="rId2"/>
    <p:sldId id="299" r:id="rId3"/>
    <p:sldId id="304" r:id="rId4"/>
    <p:sldId id="340" r:id="rId5"/>
    <p:sldId id="338" r:id="rId6"/>
    <p:sldId id="261" r:id="rId7"/>
    <p:sldId id="346" r:id="rId8"/>
    <p:sldId id="258" r:id="rId9"/>
    <p:sldId id="349" r:id="rId10"/>
    <p:sldId id="351" r:id="rId11"/>
    <p:sldId id="350" r:id="rId12"/>
    <p:sldId id="348" r:id="rId13"/>
    <p:sldId id="352" r:id="rId14"/>
    <p:sldId id="353" r:id="rId15"/>
    <p:sldId id="673" r:id="rId16"/>
    <p:sldId id="671" r:id="rId17"/>
    <p:sldId id="669" r:id="rId18"/>
    <p:sldId id="674" r:id="rId19"/>
    <p:sldId id="66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lano, Chris" initials="VC" lastIdx="7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DBEBC9-ACF6-424F-A3F4-FE1671B2A715}" v="456" dt="2022-10-07T18:52:24.4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31" autoAdjust="0"/>
    <p:restoredTop sz="94660"/>
  </p:normalViewPr>
  <p:slideViewPr>
    <p:cSldViewPr snapToGrid="0">
      <p:cViewPr varScale="1">
        <p:scale>
          <a:sx n="114" d="100"/>
          <a:sy n="114" d="100"/>
        </p:scale>
        <p:origin x="876" y="10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hitt, Rebecca" userId="9236f378-1391-40b0-adc1-468462ea7e9d" providerId="ADAL" clId="{98DBEBC9-ACF6-424F-A3F4-FE1671B2A715}"/>
    <pc:docChg chg="undo redo custSel addSld delSld modSld sldOrd modMainMaster">
      <pc:chgData name="Whitt, Rebecca" userId="9236f378-1391-40b0-adc1-468462ea7e9d" providerId="ADAL" clId="{98DBEBC9-ACF6-424F-A3F4-FE1671B2A715}" dt="2022-10-07T18:53:16.567" v="2819" actId="1035"/>
      <pc:docMkLst>
        <pc:docMk/>
      </pc:docMkLst>
      <pc:sldChg chg="delSp modSp mod">
        <pc:chgData name="Whitt, Rebecca" userId="9236f378-1391-40b0-adc1-468462ea7e9d" providerId="ADAL" clId="{98DBEBC9-ACF6-424F-A3F4-FE1671B2A715}" dt="2022-10-07T15:06:06.365" v="2699" actId="478"/>
        <pc:sldMkLst>
          <pc:docMk/>
          <pc:sldMk cId="1984147667" sldId="257"/>
        </pc:sldMkLst>
        <pc:spChg chg="mod">
          <ac:chgData name="Whitt, Rebecca" userId="9236f378-1391-40b0-adc1-468462ea7e9d" providerId="ADAL" clId="{98DBEBC9-ACF6-424F-A3F4-FE1671B2A715}" dt="2022-10-07T15:05:52.039" v="2696" actId="14100"/>
          <ac:spMkLst>
            <pc:docMk/>
            <pc:sldMk cId="1984147667" sldId="257"/>
            <ac:spMk id="3" creationId="{00000000-0000-0000-0000-000000000000}"/>
          </ac:spMkLst>
        </pc:spChg>
        <pc:spChg chg="del mod">
          <ac:chgData name="Whitt, Rebecca" userId="9236f378-1391-40b0-adc1-468462ea7e9d" providerId="ADAL" clId="{98DBEBC9-ACF6-424F-A3F4-FE1671B2A715}" dt="2022-10-07T15:06:06.365" v="2699" actId="478"/>
          <ac:spMkLst>
            <pc:docMk/>
            <pc:sldMk cId="1984147667" sldId="257"/>
            <ac:spMk id="15" creationId="{00000000-0000-0000-0000-000000000000}"/>
          </ac:spMkLst>
        </pc:spChg>
      </pc:sldChg>
      <pc:sldChg chg="addSp delSp modSp mod ord">
        <pc:chgData name="Whitt, Rebecca" userId="9236f378-1391-40b0-adc1-468462ea7e9d" providerId="ADAL" clId="{98DBEBC9-ACF6-424F-A3F4-FE1671B2A715}" dt="2022-09-19T18:27:13.571" v="1327" actId="313"/>
        <pc:sldMkLst>
          <pc:docMk/>
          <pc:sldMk cId="318057667" sldId="258"/>
        </pc:sldMkLst>
        <pc:spChg chg="mod">
          <ac:chgData name="Whitt, Rebecca" userId="9236f378-1391-40b0-adc1-468462ea7e9d" providerId="ADAL" clId="{98DBEBC9-ACF6-424F-A3F4-FE1671B2A715}" dt="2022-09-19T18:17:14.969" v="1175" actId="14100"/>
          <ac:spMkLst>
            <pc:docMk/>
            <pc:sldMk cId="318057667" sldId="258"/>
            <ac:spMk id="9" creationId="{6626C039-8FCE-B245-86ED-54911FA051B7}"/>
          </ac:spMkLst>
        </pc:spChg>
        <pc:spChg chg="del mod">
          <ac:chgData name="Whitt, Rebecca" userId="9236f378-1391-40b0-adc1-468462ea7e9d" providerId="ADAL" clId="{98DBEBC9-ACF6-424F-A3F4-FE1671B2A715}" dt="2022-09-19T18:25:42.053" v="1180" actId="1032"/>
          <ac:spMkLst>
            <pc:docMk/>
            <pc:sldMk cId="318057667" sldId="258"/>
            <ac:spMk id="22" creationId="{87A05ED7-2400-D14B-809C-0B0EC2A2DE56}"/>
          </ac:spMkLst>
        </pc:spChg>
        <pc:graphicFrameChg chg="add mod modGraphic">
          <ac:chgData name="Whitt, Rebecca" userId="9236f378-1391-40b0-adc1-468462ea7e9d" providerId="ADAL" clId="{98DBEBC9-ACF6-424F-A3F4-FE1671B2A715}" dt="2022-09-19T18:27:13.571" v="1327" actId="313"/>
          <ac:graphicFrameMkLst>
            <pc:docMk/>
            <pc:sldMk cId="318057667" sldId="258"/>
            <ac:graphicFrameMk id="2" creationId="{B341F482-DAA2-FCE3-5938-A7F4B790347A}"/>
          </ac:graphicFrameMkLst>
        </pc:graphicFrameChg>
      </pc:sldChg>
      <pc:sldChg chg="addSp delSp modSp mod ord modClrScheme chgLayout">
        <pc:chgData name="Whitt, Rebecca" userId="9236f378-1391-40b0-adc1-468462ea7e9d" providerId="ADAL" clId="{98DBEBC9-ACF6-424F-A3F4-FE1671B2A715}" dt="2022-09-19T18:55:39.988" v="1821" actId="12"/>
        <pc:sldMkLst>
          <pc:docMk/>
          <pc:sldMk cId="4547651" sldId="261"/>
        </pc:sldMkLst>
        <pc:spChg chg="mod ord">
          <ac:chgData name="Whitt, Rebecca" userId="9236f378-1391-40b0-adc1-468462ea7e9d" providerId="ADAL" clId="{98DBEBC9-ACF6-424F-A3F4-FE1671B2A715}" dt="2022-09-19T18:41:10.984" v="1588" actId="700"/>
          <ac:spMkLst>
            <pc:docMk/>
            <pc:sldMk cId="4547651" sldId="261"/>
            <ac:spMk id="2" creationId="{6A8D5EBE-76E7-8D41-A473-D3B91E84FA2D}"/>
          </ac:spMkLst>
        </pc:spChg>
        <pc:spChg chg="mod ord">
          <ac:chgData name="Whitt, Rebecca" userId="9236f378-1391-40b0-adc1-468462ea7e9d" providerId="ADAL" clId="{98DBEBC9-ACF6-424F-A3F4-FE1671B2A715}" dt="2022-09-19T18:55:39.988" v="1821" actId="12"/>
          <ac:spMkLst>
            <pc:docMk/>
            <pc:sldMk cId="4547651" sldId="261"/>
            <ac:spMk id="3" creationId="{4E7F5A21-D8E2-9A40-AF30-595E8B356A83}"/>
          </ac:spMkLst>
        </pc:spChg>
        <pc:spChg chg="del">
          <ac:chgData name="Whitt, Rebecca" userId="9236f378-1391-40b0-adc1-468462ea7e9d" providerId="ADAL" clId="{98DBEBC9-ACF6-424F-A3F4-FE1671B2A715}" dt="2022-09-01T19:02:47.482" v="440"/>
          <ac:spMkLst>
            <pc:docMk/>
            <pc:sldMk cId="4547651" sldId="261"/>
            <ac:spMk id="4" creationId="{1E06FBA5-18B9-4E49-9FF0-0C74D11A165A}"/>
          </ac:spMkLst>
        </pc:spChg>
        <pc:spChg chg="mod ord">
          <ac:chgData name="Whitt, Rebecca" userId="9236f378-1391-40b0-adc1-468462ea7e9d" providerId="ADAL" clId="{98DBEBC9-ACF6-424F-A3F4-FE1671B2A715}" dt="2022-09-19T18:41:10.984" v="1588" actId="700"/>
          <ac:spMkLst>
            <pc:docMk/>
            <pc:sldMk cId="4547651" sldId="261"/>
            <ac:spMk id="5" creationId="{480BE41C-0286-C54C-8D2C-6F974AA81AF4}"/>
          </ac:spMkLst>
        </pc:spChg>
        <pc:picChg chg="add mod ord modCrop">
          <ac:chgData name="Whitt, Rebecca" userId="9236f378-1391-40b0-adc1-468462ea7e9d" providerId="ADAL" clId="{98DBEBC9-ACF6-424F-A3F4-FE1671B2A715}" dt="2022-09-19T18:41:10.984" v="1588" actId="700"/>
          <ac:picMkLst>
            <pc:docMk/>
            <pc:sldMk cId="4547651" sldId="261"/>
            <ac:picMk id="6" creationId="{24C037CF-C016-A68F-0793-C808621CF666}"/>
          </ac:picMkLst>
        </pc:picChg>
      </pc:sldChg>
      <pc:sldChg chg="addSp delSp modSp mod ord">
        <pc:chgData name="Whitt, Rebecca" userId="9236f378-1391-40b0-adc1-468462ea7e9d" providerId="ADAL" clId="{98DBEBC9-ACF6-424F-A3F4-FE1671B2A715}" dt="2022-10-07T13:43:23.249" v="2626" actId="962"/>
        <pc:sldMkLst>
          <pc:docMk/>
          <pc:sldMk cId="1725271521" sldId="304"/>
        </pc:sldMkLst>
        <pc:spChg chg="mod">
          <ac:chgData name="Whitt, Rebecca" userId="9236f378-1391-40b0-adc1-468462ea7e9d" providerId="ADAL" clId="{98DBEBC9-ACF6-424F-A3F4-FE1671B2A715}" dt="2022-09-28T16:25:01.547" v="2569" actId="6549"/>
          <ac:spMkLst>
            <pc:docMk/>
            <pc:sldMk cId="1725271521" sldId="304"/>
            <ac:spMk id="3" creationId="{00000000-0000-0000-0000-000000000000}"/>
          </ac:spMkLst>
        </pc:spChg>
        <pc:spChg chg="add del">
          <ac:chgData name="Whitt, Rebecca" userId="9236f378-1391-40b0-adc1-468462ea7e9d" providerId="ADAL" clId="{98DBEBC9-ACF6-424F-A3F4-FE1671B2A715}" dt="2022-10-07T13:43:17.734" v="2624" actId="931"/>
          <ac:spMkLst>
            <pc:docMk/>
            <pc:sldMk cId="1725271521" sldId="304"/>
            <ac:spMk id="5" creationId="{00000000-0000-0000-0000-000000000000}"/>
          </ac:spMkLst>
        </pc:spChg>
        <pc:spChg chg="add del">
          <ac:chgData name="Whitt, Rebecca" userId="9236f378-1391-40b0-adc1-468462ea7e9d" providerId="ADAL" clId="{98DBEBC9-ACF6-424F-A3F4-FE1671B2A715}" dt="2022-10-07T13:04:42.624" v="2587" actId="931"/>
          <ac:spMkLst>
            <pc:docMk/>
            <pc:sldMk cId="1725271521" sldId="304"/>
            <ac:spMk id="6" creationId="{00000000-0000-0000-0000-000000000000}"/>
          </ac:spMkLst>
        </pc:spChg>
        <pc:picChg chg="add del mod">
          <ac:chgData name="Whitt, Rebecca" userId="9236f378-1391-40b0-adc1-468462ea7e9d" providerId="ADAL" clId="{98DBEBC9-ACF6-424F-A3F4-FE1671B2A715}" dt="2022-10-07T13:04:42.624" v="2587" actId="931"/>
          <ac:picMkLst>
            <pc:docMk/>
            <pc:sldMk cId="1725271521" sldId="304"/>
            <ac:picMk id="4" creationId="{807BF965-EE65-3E32-1203-1957CAA85E7D}"/>
          </ac:picMkLst>
        </pc:picChg>
        <pc:picChg chg="add del mod">
          <ac:chgData name="Whitt, Rebecca" userId="9236f378-1391-40b0-adc1-468462ea7e9d" providerId="ADAL" clId="{98DBEBC9-ACF6-424F-A3F4-FE1671B2A715}" dt="2022-10-07T13:04:39.935" v="2583" actId="931"/>
          <ac:picMkLst>
            <pc:docMk/>
            <pc:sldMk cId="1725271521" sldId="304"/>
            <ac:picMk id="8" creationId="{EF91CAB2-0AED-6DAC-B092-A05E8844B51C}"/>
          </ac:picMkLst>
        </pc:picChg>
        <pc:picChg chg="add del mod">
          <ac:chgData name="Whitt, Rebecca" userId="9236f378-1391-40b0-adc1-468462ea7e9d" providerId="ADAL" clId="{98DBEBC9-ACF6-424F-A3F4-FE1671B2A715}" dt="2022-10-07T13:37:59.791" v="2604" actId="931"/>
          <ac:picMkLst>
            <pc:docMk/>
            <pc:sldMk cId="1725271521" sldId="304"/>
            <ac:picMk id="12" creationId="{747481FA-F144-D597-52B6-F7881B94040E}"/>
          </ac:picMkLst>
        </pc:picChg>
        <pc:picChg chg="add del mod">
          <ac:chgData name="Whitt, Rebecca" userId="9236f378-1391-40b0-adc1-468462ea7e9d" providerId="ADAL" clId="{98DBEBC9-ACF6-424F-A3F4-FE1671B2A715}" dt="2022-10-07T13:41:09.764" v="2613" actId="931"/>
          <ac:picMkLst>
            <pc:docMk/>
            <pc:sldMk cId="1725271521" sldId="304"/>
            <ac:picMk id="16" creationId="{5654836A-29EE-C3BF-7355-BDBB9E93FE37}"/>
          </ac:picMkLst>
        </pc:picChg>
        <pc:picChg chg="add del mod">
          <ac:chgData name="Whitt, Rebecca" userId="9236f378-1391-40b0-adc1-468462ea7e9d" providerId="ADAL" clId="{98DBEBC9-ACF6-424F-A3F4-FE1671B2A715}" dt="2022-10-07T13:42:52.934" v="2623" actId="931"/>
          <ac:picMkLst>
            <pc:docMk/>
            <pc:sldMk cId="1725271521" sldId="304"/>
            <ac:picMk id="19" creationId="{A37F735D-C53B-A30B-F254-F5ED963AC4F8}"/>
          </ac:picMkLst>
        </pc:picChg>
        <pc:picChg chg="add mod">
          <ac:chgData name="Whitt, Rebecca" userId="9236f378-1391-40b0-adc1-468462ea7e9d" providerId="ADAL" clId="{98DBEBC9-ACF6-424F-A3F4-FE1671B2A715}" dt="2022-10-07T13:43:23.249" v="2626" actId="962"/>
          <ac:picMkLst>
            <pc:docMk/>
            <pc:sldMk cId="1725271521" sldId="304"/>
            <ac:picMk id="21" creationId="{EB9F3297-C6A4-4336-B6EC-7C6B0E80C0FB}"/>
          </ac:picMkLst>
        </pc:picChg>
      </pc:sldChg>
      <pc:sldChg chg="modSp mod">
        <pc:chgData name="Whitt, Rebecca" userId="9236f378-1391-40b0-adc1-468462ea7e9d" providerId="ADAL" clId="{98DBEBC9-ACF6-424F-A3F4-FE1671B2A715}" dt="2022-09-01T19:00:36.921" v="432" actId="255"/>
        <pc:sldMkLst>
          <pc:docMk/>
          <pc:sldMk cId="1880346519" sldId="338"/>
        </pc:sldMkLst>
        <pc:spChg chg="mod">
          <ac:chgData name="Whitt, Rebecca" userId="9236f378-1391-40b0-adc1-468462ea7e9d" providerId="ADAL" clId="{98DBEBC9-ACF6-424F-A3F4-FE1671B2A715}" dt="2022-09-01T18:57:38.137" v="21" actId="20577"/>
          <ac:spMkLst>
            <pc:docMk/>
            <pc:sldMk cId="1880346519" sldId="338"/>
            <ac:spMk id="3" creationId="{28BD9A28-DD98-7F42-9A71-5C0BEDEA916B}"/>
          </ac:spMkLst>
        </pc:spChg>
        <pc:spChg chg="mod">
          <ac:chgData name="Whitt, Rebecca" userId="9236f378-1391-40b0-adc1-468462ea7e9d" providerId="ADAL" clId="{98DBEBC9-ACF6-424F-A3F4-FE1671B2A715}" dt="2022-09-01T19:00:36.921" v="432" actId="255"/>
          <ac:spMkLst>
            <pc:docMk/>
            <pc:sldMk cId="1880346519" sldId="338"/>
            <ac:spMk id="4" creationId="{AE38698B-33EB-5441-BD2F-380397E88D3E}"/>
          </ac:spMkLst>
        </pc:spChg>
      </pc:sldChg>
      <pc:sldChg chg="del">
        <pc:chgData name="Whitt, Rebecca" userId="9236f378-1391-40b0-adc1-468462ea7e9d" providerId="ADAL" clId="{98DBEBC9-ACF6-424F-A3F4-FE1671B2A715}" dt="2022-10-07T15:02:00.764" v="2627" actId="2696"/>
        <pc:sldMkLst>
          <pc:docMk/>
          <pc:sldMk cId="3257601651" sldId="339"/>
        </pc:sldMkLst>
      </pc:sldChg>
      <pc:sldChg chg="addSp delSp modSp del mod chgLayout">
        <pc:chgData name="Whitt, Rebecca" userId="9236f378-1391-40b0-adc1-468462ea7e9d" providerId="ADAL" clId="{98DBEBC9-ACF6-424F-A3F4-FE1671B2A715}" dt="2022-09-19T18:39:34.782" v="1584" actId="2696"/>
        <pc:sldMkLst>
          <pc:docMk/>
          <pc:sldMk cId="1539433991" sldId="342"/>
        </pc:sldMkLst>
        <pc:spChg chg="mod ord">
          <ac:chgData name="Whitt, Rebecca" userId="9236f378-1391-40b0-adc1-468462ea7e9d" providerId="ADAL" clId="{98DBEBC9-ACF6-424F-A3F4-FE1671B2A715}" dt="2022-09-01T19:13:44.221" v="1051" actId="700"/>
          <ac:spMkLst>
            <pc:docMk/>
            <pc:sldMk cId="1539433991" sldId="342"/>
            <ac:spMk id="2" creationId="{00000000-0000-0000-0000-000000000000}"/>
          </ac:spMkLst>
        </pc:spChg>
        <pc:spChg chg="mod">
          <ac:chgData name="Whitt, Rebecca" userId="9236f378-1391-40b0-adc1-468462ea7e9d" providerId="ADAL" clId="{98DBEBC9-ACF6-424F-A3F4-FE1671B2A715}" dt="2022-09-01T19:11:30.906" v="1019" actId="20577"/>
          <ac:spMkLst>
            <pc:docMk/>
            <pc:sldMk cId="1539433991" sldId="342"/>
            <ac:spMk id="34" creationId="{2C6A6622-6F51-AD47-8860-3DE328079805}"/>
          </ac:spMkLst>
        </pc:spChg>
        <pc:spChg chg="del">
          <ac:chgData name="Whitt, Rebecca" userId="9236f378-1391-40b0-adc1-468462ea7e9d" providerId="ADAL" clId="{98DBEBC9-ACF6-424F-A3F4-FE1671B2A715}" dt="2022-09-01T19:12:27.224" v="1044" actId="478"/>
          <ac:spMkLst>
            <pc:docMk/>
            <pc:sldMk cId="1539433991" sldId="342"/>
            <ac:spMk id="36" creationId="{00000000-0000-0000-0000-000000000000}"/>
          </ac:spMkLst>
        </pc:spChg>
        <pc:spChg chg="del">
          <ac:chgData name="Whitt, Rebecca" userId="9236f378-1391-40b0-adc1-468462ea7e9d" providerId="ADAL" clId="{98DBEBC9-ACF6-424F-A3F4-FE1671B2A715}" dt="2022-09-01T19:12:23.205" v="1043" actId="478"/>
          <ac:spMkLst>
            <pc:docMk/>
            <pc:sldMk cId="1539433991" sldId="342"/>
            <ac:spMk id="37" creationId="{00000000-0000-0000-0000-000000000000}"/>
          </ac:spMkLst>
        </pc:spChg>
        <pc:spChg chg="del mod">
          <ac:chgData name="Whitt, Rebecca" userId="9236f378-1391-40b0-adc1-468462ea7e9d" providerId="ADAL" clId="{98DBEBC9-ACF6-424F-A3F4-FE1671B2A715}" dt="2022-09-01T19:12:20.729" v="1042" actId="478"/>
          <ac:spMkLst>
            <pc:docMk/>
            <pc:sldMk cId="1539433991" sldId="342"/>
            <ac:spMk id="48" creationId="{00000000-0000-0000-0000-000000000000}"/>
          </ac:spMkLst>
        </pc:spChg>
        <pc:spChg chg="mod">
          <ac:chgData name="Whitt, Rebecca" userId="9236f378-1391-40b0-adc1-468462ea7e9d" providerId="ADAL" clId="{98DBEBC9-ACF6-424F-A3F4-FE1671B2A715}" dt="2022-09-01T19:09:54.786" v="860" actId="20577"/>
          <ac:spMkLst>
            <pc:docMk/>
            <pc:sldMk cId="1539433991" sldId="342"/>
            <ac:spMk id="49" creationId="{00000000-0000-0000-0000-000000000000}"/>
          </ac:spMkLst>
        </pc:spChg>
        <pc:spChg chg="mod">
          <ac:chgData name="Whitt, Rebecca" userId="9236f378-1391-40b0-adc1-468462ea7e9d" providerId="ADAL" clId="{98DBEBC9-ACF6-424F-A3F4-FE1671B2A715}" dt="2022-09-01T19:10:55.374" v="956" actId="20577"/>
          <ac:spMkLst>
            <pc:docMk/>
            <pc:sldMk cId="1539433991" sldId="342"/>
            <ac:spMk id="50" creationId="{00000000-0000-0000-0000-000000000000}"/>
          </ac:spMkLst>
        </pc:spChg>
        <pc:spChg chg="mod">
          <ac:chgData name="Whitt, Rebecca" userId="9236f378-1391-40b0-adc1-468462ea7e9d" providerId="ADAL" clId="{98DBEBC9-ACF6-424F-A3F4-FE1671B2A715}" dt="2022-09-01T19:10:04.202" v="888" actId="20577"/>
          <ac:spMkLst>
            <pc:docMk/>
            <pc:sldMk cId="1539433991" sldId="342"/>
            <ac:spMk id="51" creationId="{00000000-0000-0000-0000-000000000000}"/>
          </ac:spMkLst>
        </pc:spChg>
        <pc:spChg chg="del mod">
          <ac:chgData name="Whitt, Rebecca" userId="9236f378-1391-40b0-adc1-468462ea7e9d" providerId="ADAL" clId="{98DBEBC9-ACF6-424F-A3F4-FE1671B2A715}" dt="2022-09-01T19:12:38.595" v="1050" actId="478"/>
          <ac:spMkLst>
            <pc:docMk/>
            <pc:sldMk cId="1539433991" sldId="342"/>
            <ac:spMk id="52" creationId="{00000000-0000-0000-0000-000000000000}"/>
          </ac:spMkLst>
        </pc:spChg>
        <pc:spChg chg="mod">
          <ac:chgData name="Whitt, Rebecca" userId="9236f378-1391-40b0-adc1-468462ea7e9d" providerId="ADAL" clId="{98DBEBC9-ACF6-424F-A3F4-FE1671B2A715}" dt="2022-09-01T19:10:18.761" v="918" actId="20577"/>
          <ac:spMkLst>
            <pc:docMk/>
            <pc:sldMk cId="1539433991" sldId="342"/>
            <ac:spMk id="53" creationId="{00000000-0000-0000-0000-000000000000}"/>
          </ac:spMkLst>
        </pc:spChg>
        <pc:spChg chg="mod">
          <ac:chgData name="Whitt, Rebecca" userId="9236f378-1391-40b0-adc1-468462ea7e9d" providerId="ADAL" clId="{98DBEBC9-ACF6-424F-A3F4-FE1671B2A715}" dt="2022-09-01T19:11:56.215" v="1040" actId="20577"/>
          <ac:spMkLst>
            <pc:docMk/>
            <pc:sldMk cId="1539433991" sldId="342"/>
            <ac:spMk id="55" creationId="{00000000-0000-0000-0000-000000000000}"/>
          </ac:spMkLst>
        </pc:spChg>
        <pc:spChg chg="add del mod">
          <ac:chgData name="Whitt, Rebecca" userId="9236f378-1391-40b0-adc1-468462ea7e9d" providerId="ADAL" clId="{98DBEBC9-ACF6-424F-A3F4-FE1671B2A715}" dt="2022-09-01T19:10:45.119" v="938" actId="20577"/>
          <ac:spMkLst>
            <pc:docMk/>
            <pc:sldMk cId="1539433991" sldId="342"/>
            <ac:spMk id="58" creationId="{E45C7D82-4A96-6641-A1CF-62B48D19108B}"/>
          </ac:spMkLst>
        </pc:spChg>
        <pc:picChg chg="mod">
          <ac:chgData name="Whitt, Rebecca" userId="9236f378-1391-40b0-adc1-468462ea7e9d" providerId="ADAL" clId="{98DBEBC9-ACF6-424F-A3F4-FE1671B2A715}" dt="2022-09-19T17:21:20.940" v="1080" actId="1076"/>
          <ac:picMkLst>
            <pc:docMk/>
            <pc:sldMk cId="1539433991" sldId="342"/>
            <ac:picMk id="16" creationId="{1535ACD5-2346-0E4D-A0E8-9201EFD0D178}"/>
          </ac:picMkLst>
        </pc:picChg>
      </pc:sldChg>
      <pc:sldChg chg="addSp delSp modSp new mod ord modClrScheme chgLayout">
        <pc:chgData name="Whitt, Rebecca" userId="9236f378-1391-40b0-adc1-468462ea7e9d" providerId="ADAL" clId="{98DBEBC9-ACF6-424F-A3F4-FE1671B2A715}" dt="2022-09-01T19:14:48.829" v="1055"/>
        <pc:sldMkLst>
          <pc:docMk/>
          <pc:sldMk cId="1402913576" sldId="346"/>
        </pc:sldMkLst>
        <pc:spChg chg="mod ord">
          <ac:chgData name="Whitt, Rebecca" userId="9236f378-1391-40b0-adc1-468462ea7e9d" providerId="ADAL" clId="{98DBEBC9-ACF6-424F-A3F4-FE1671B2A715}" dt="2022-09-01T19:06:47.689" v="837" actId="26606"/>
          <ac:spMkLst>
            <pc:docMk/>
            <pc:sldMk cId="1402913576" sldId="346"/>
            <ac:spMk id="2" creationId="{D1B2323B-0B7C-9C39-8C98-91016D12733E}"/>
          </ac:spMkLst>
        </pc:spChg>
        <pc:spChg chg="del">
          <ac:chgData name="Whitt, Rebecca" userId="9236f378-1391-40b0-adc1-468462ea7e9d" providerId="ADAL" clId="{98DBEBC9-ACF6-424F-A3F4-FE1671B2A715}" dt="2022-09-01T19:06:47.689" v="837" actId="26606"/>
          <ac:spMkLst>
            <pc:docMk/>
            <pc:sldMk cId="1402913576" sldId="346"/>
            <ac:spMk id="3" creationId="{7F471B32-0B84-52EB-23AC-42F5F0196004}"/>
          </ac:spMkLst>
        </pc:spChg>
        <pc:spChg chg="del">
          <ac:chgData name="Whitt, Rebecca" userId="9236f378-1391-40b0-adc1-468462ea7e9d" providerId="ADAL" clId="{98DBEBC9-ACF6-424F-A3F4-FE1671B2A715}" dt="2022-09-01T19:06:47.689" v="837" actId="26606"/>
          <ac:spMkLst>
            <pc:docMk/>
            <pc:sldMk cId="1402913576" sldId="346"/>
            <ac:spMk id="4" creationId="{3A10D00D-1299-D1C6-DB98-9A98EDE2AB31}"/>
          </ac:spMkLst>
        </pc:spChg>
        <pc:spChg chg="mod ord">
          <ac:chgData name="Whitt, Rebecca" userId="9236f378-1391-40b0-adc1-468462ea7e9d" providerId="ADAL" clId="{98DBEBC9-ACF6-424F-A3F4-FE1671B2A715}" dt="2022-09-01T19:07:12.564" v="847" actId="20577"/>
          <ac:spMkLst>
            <pc:docMk/>
            <pc:sldMk cId="1402913576" sldId="346"/>
            <ac:spMk id="5" creationId="{A6D01C6B-EEE9-3317-13E5-3217AFBAA2FD}"/>
          </ac:spMkLst>
        </pc:spChg>
        <pc:picChg chg="add mod">
          <ac:chgData name="Whitt, Rebecca" userId="9236f378-1391-40b0-adc1-468462ea7e9d" providerId="ADAL" clId="{98DBEBC9-ACF6-424F-A3F4-FE1671B2A715}" dt="2022-09-01T19:06:47.689" v="837" actId="26606"/>
          <ac:picMkLst>
            <pc:docMk/>
            <pc:sldMk cId="1402913576" sldId="346"/>
            <ac:picMk id="6" creationId="{968D15DB-9CCE-3CB4-C1B4-96C75E1A4C5C}"/>
          </ac:picMkLst>
        </pc:picChg>
      </pc:sldChg>
      <pc:sldChg chg="new del">
        <pc:chgData name="Whitt, Rebecca" userId="9236f378-1391-40b0-adc1-468462ea7e9d" providerId="ADAL" clId="{98DBEBC9-ACF6-424F-A3F4-FE1671B2A715}" dt="2022-09-01T19:01:59.808" v="438" actId="680"/>
        <pc:sldMkLst>
          <pc:docMk/>
          <pc:sldMk cId="1776303995" sldId="346"/>
        </pc:sldMkLst>
      </pc:sldChg>
      <pc:sldChg chg="modSp add del mod">
        <pc:chgData name="Whitt, Rebecca" userId="9236f378-1391-40b0-adc1-468462ea7e9d" providerId="ADAL" clId="{98DBEBC9-ACF6-424F-A3F4-FE1671B2A715}" dt="2022-09-01T19:01:27.575" v="436"/>
        <pc:sldMkLst>
          <pc:docMk/>
          <pc:sldMk cId="2072094066" sldId="346"/>
        </pc:sldMkLst>
        <pc:spChg chg="mod">
          <ac:chgData name="Whitt, Rebecca" userId="9236f378-1391-40b0-adc1-468462ea7e9d" providerId="ADAL" clId="{98DBEBC9-ACF6-424F-A3F4-FE1671B2A715}" dt="2022-09-01T19:01:27.575" v="436"/>
          <ac:spMkLst>
            <pc:docMk/>
            <pc:sldMk cId="2072094066" sldId="346"/>
            <ac:spMk id="5" creationId="{00000000-0000-0000-0000-000000000000}"/>
          </ac:spMkLst>
        </pc:spChg>
      </pc:sldChg>
      <pc:sldChg chg="addSp delSp modSp new del mod modClrScheme chgLayout">
        <pc:chgData name="Whitt, Rebecca" userId="9236f378-1391-40b0-adc1-468462ea7e9d" providerId="ADAL" clId="{98DBEBC9-ACF6-424F-A3F4-FE1671B2A715}" dt="2022-09-19T18:46:59.480" v="1777" actId="2696"/>
        <pc:sldMkLst>
          <pc:docMk/>
          <pc:sldMk cId="2642158212" sldId="347"/>
        </pc:sldMkLst>
        <pc:spChg chg="mod ord">
          <ac:chgData name="Whitt, Rebecca" userId="9236f378-1391-40b0-adc1-468462ea7e9d" providerId="ADAL" clId="{98DBEBC9-ACF6-424F-A3F4-FE1671B2A715}" dt="2022-09-19T17:31:46.265" v="1148" actId="700"/>
          <ac:spMkLst>
            <pc:docMk/>
            <pc:sldMk cId="2642158212" sldId="347"/>
            <ac:spMk id="2" creationId="{5200CC19-3F67-8C97-4E48-27C0475B69F7}"/>
          </ac:spMkLst>
        </pc:spChg>
        <pc:spChg chg="add del mod ord">
          <ac:chgData name="Whitt, Rebecca" userId="9236f378-1391-40b0-adc1-468462ea7e9d" providerId="ADAL" clId="{98DBEBC9-ACF6-424F-A3F4-FE1671B2A715}" dt="2022-09-19T17:31:46.265" v="1148" actId="700"/>
          <ac:spMkLst>
            <pc:docMk/>
            <pc:sldMk cId="2642158212" sldId="347"/>
            <ac:spMk id="3" creationId="{DE57BC57-47C1-F054-851C-DEE7358EB436}"/>
          </ac:spMkLst>
        </pc:spChg>
        <pc:spChg chg="add del mod ord">
          <ac:chgData name="Whitt, Rebecca" userId="9236f378-1391-40b0-adc1-468462ea7e9d" providerId="ADAL" clId="{98DBEBC9-ACF6-424F-A3F4-FE1671B2A715}" dt="2022-09-19T17:31:46.265" v="1148" actId="700"/>
          <ac:spMkLst>
            <pc:docMk/>
            <pc:sldMk cId="2642158212" sldId="347"/>
            <ac:spMk id="4" creationId="{CA39983C-205A-D997-0962-5F4898CE9CA1}"/>
          </ac:spMkLst>
        </pc:spChg>
        <pc:spChg chg="add del">
          <ac:chgData name="Whitt, Rebecca" userId="9236f378-1391-40b0-adc1-468462ea7e9d" providerId="ADAL" clId="{98DBEBC9-ACF6-424F-A3F4-FE1671B2A715}" dt="2022-09-19T17:31:46.265" v="1148" actId="700"/>
          <ac:spMkLst>
            <pc:docMk/>
            <pc:sldMk cId="2642158212" sldId="347"/>
            <ac:spMk id="5" creationId="{B3292D27-6F4E-2948-1E90-99DA0B6AD010}"/>
          </ac:spMkLst>
        </pc:spChg>
        <pc:spChg chg="add del mod ord">
          <ac:chgData name="Whitt, Rebecca" userId="9236f378-1391-40b0-adc1-468462ea7e9d" providerId="ADAL" clId="{98DBEBC9-ACF6-424F-A3F4-FE1671B2A715}" dt="2022-09-19T17:31:46.265" v="1148" actId="700"/>
          <ac:spMkLst>
            <pc:docMk/>
            <pc:sldMk cId="2642158212" sldId="347"/>
            <ac:spMk id="6" creationId="{240C2149-D902-3266-9BA1-F145527283CF}"/>
          </ac:spMkLst>
        </pc:spChg>
        <pc:spChg chg="add del mod ord">
          <ac:chgData name="Whitt, Rebecca" userId="9236f378-1391-40b0-adc1-468462ea7e9d" providerId="ADAL" clId="{98DBEBC9-ACF6-424F-A3F4-FE1671B2A715}" dt="2022-09-19T17:31:46.265" v="1148" actId="700"/>
          <ac:spMkLst>
            <pc:docMk/>
            <pc:sldMk cId="2642158212" sldId="347"/>
            <ac:spMk id="7" creationId="{6FF8EFD3-53AD-C1EE-73AE-FDA0B2335957}"/>
          </ac:spMkLst>
        </pc:spChg>
        <pc:spChg chg="add del mod ord">
          <ac:chgData name="Whitt, Rebecca" userId="9236f378-1391-40b0-adc1-468462ea7e9d" providerId="ADAL" clId="{98DBEBC9-ACF6-424F-A3F4-FE1671B2A715}" dt="2022-09-19T17:31:46.265" v="1148" actId="700"/>
          <ac:spMkLst>
            <pc:docMk/>
            <pc:sldMk cId="2642158212" sldId="347"/>
            <ac:spMk id="8" creationId="{057E730E-A5D6-F8BD-546B-0207EBCE5DA6}"/>
          </ac:spMkLst>
        </pc:spChg>
        <pc:spChg chg="add del mod ord">
          <ac:chgData name="Whitt, Rebecca" userId="9236f378-1391-40b0-adc1-468462ea7e9d" providerId="ADAL" clId="{98DBEBC9-ACF6-424F-A3F4-FE1671B2A715}" dt="2022-09-19T17:31:46.265" v="1148" actId="700"/>
          <ac:spMkLst>
            <pc:docMk/>
            <pc:sldMk cId="2642158212" sldId="347"/>
            <ac:spMk id="9" creationId="{B5A51E95-AAA3-905F-2CA4-94D8A3A50428}"/>
          </ac:spMkLst>
        </pc:spChg>
        <pc:spChg chg="add del mod ord">
          <ac:chgData name="Whitt, Rebecca" userId="9236f378-1391-40b0-adc1-468462ea7e9d" providerId="ADAL" clId="{98DBEBC9-ACF6-424F-A3F4-FE1671B2A715}" dt="2022-09-19T17:31:46.265" v="1148" actId="700"/>
          <ac:spMkLst>
            <pc:docMk/>
            <pc:sldMk cId="2642158212" sldId="347"/>
            <ac:spMk id="10" creationId="{DBC11901-EF16-4E75-686B-F640D66B6596}"/>
          </ac:spMkLst>
        </pc:spChg>
        <pc:spChg chg="add del mod ord">
          <ac:chgData name="Whitt, Rebecca" userId="9236f378-1391-40b0-adc1-468462ea7e9d" providerId="ADAL" clId="{98DBEBC9-ACF6-424F-A3F4-FE1671B2A715}" dt="2022-09-19T17:31:46.265" v="1148" actId="700"/>
          <ac:spMkLst>
            <pc:docMk/>
            <pc:sldMk cId="2642158212" sldId="347"/>
            <ac:spMk id="11" creationId="{EAD7B6D8-BA2D-1C3D-1B32-8F975BA966D1}"/>
          </ac:spMkLst>
        </pc:spChg>
        <pc:spChg chg="add del mod ord">
          <ac:chgData name="Whitt, Rebecca" userId="9236f378-1391-40b0-adc1-468462ea7e9d" providerId="ADAL" clId="{98DBEBC9-ACF6-424F-A3F4-FE1671B2A715}" dt="2022-09-19T17:31:46.265" v="1148" actId="700"/>
          <ac:spMkLst>
            <pc:docMk/>
            <pc:sldMk cId="2642158212" sldId="347"/>
            <ac:spMk id="12" creationId="{96BE5EDE-6F1C-B0DC-0A18-24F3106CC5DF}"/>
          </ac:spMkLst>
        </pc:spChg>
        <pc:spChg chg="add del mod ord">
          <ac:chgData name="Whitt, Rebecca" userId="9236f378-1391-40b0-adc1-468462ea7e9d" providerId="ADAL" clId="{98DBEBC9-ACF6-424F-A3F4-FE1671B2A715}" dt="2022-09-19T17:31:46.265" v="1148" actId="700"/>
          <ac:spMkLst>
            <pc:docMk/>
            <pc:sldMk cId="2642158212" sldId="347"/>
            <ac:spMk id="13" creationId="{CF2CA4D4-32F3-6676-9132-5EE2555D36E9}"/>
          </ac:spMkLst>
        </pc:spChg>
      </pc:sldChg>
      <pc:sldChg chg="new del">
        <pc:chgData name="Whitt, Rebecca" userId="9236f378-1391-40b0-adc1-468462ea7e9d" providerId="ADAL" clId="{98DBEBC9-ACF6-424F-A3F4-FE1671B2A715}" dt="2022-09-19T17:30:31.256" v="1145" actId="680"/>
        <pc:sldMkLst>
          <pc:docMk/>
          <pc:sldMk cId="4099505923" sldId="347"/>
        </pc:sldMkLst>
      </pc:sldChg>
      <pc:sldChg chg="new del">
        <pc:chgData name="Whitt, Rebecca" userId="9236f378-1391-40b0-adc1-468462ea7e9d" providerId="ADAL" clId="{98DBEBC9-ACF6-424F-A3F4-FE1671B2A715}" dt="2022-09-19T18:14:04.086" v="1159" actId="680"/>
        <pc:sldMkLst>
          <pc:docMk/>
          <pc:sldMk cId="136563128" sldId="348"/>
        </pc:sldMkLst>
      </pc:sldChg>
      <pc:sldChg chg="new del">
        <pc:chgData name="Whitt, Rebecca" userId="9236f378-1391-40b0-adc1-468462ea7e9d" providerId="ADAL" clId="{98DBEBC9-ACF6-424F-A3F4-FE1671B2A715}" dt="2022-09-19T18:15:00.879" v="1161" actId="680"/>
        <pc:sldMkLst>
          <pc:docMk/>
          <pc:sldMk cId="378957913" sldId="348"/>
        </pc:sldMkLst>
      </pc:sldChg>
      <pc:sldChg chg="addSp delSp modSp new mod">
        <pc:chgData name="Whitt, Rebecca" userId="9236f378-1391-40b0-adc1-468462ea7e9d" providerId="ADAL" clId="{98DBEBC9-ACF6-424F-A3F4-FE1671B2A715}" dt="2022-09-19T18:39:13.893" v="1583" actId="14100"/>
        <pc:sldMkLst>
          <pc:docMk/>
          <pc:sldMk cId="1734422513" sldId="348"/>
        </pc:sldMkLst>
        <pc:spChg chg="mod">
          <ac:chgData name="Whitt, Rebecca" userId="9236f378-1391-40b0-adc1-468462ea7e9d" providerId="ADAL" clId="{98DBEBC9-ACF6-424F-A3F4-FE1671B2A715}" dt="2022-09-19T18:36:47.906" v="1561" actId="14100"/>
          <ac:spMkLst>
            <pc:docMk/>
            <pc:sldMk cId="1734422513" sldId="348"/>
            <ac:spMk id="2" creationId="{B3C79CE0-D982-33D9-7CA0-7A5214A9DBC4}"/>
          </ac:spMkLst>
        </pc:spChg>
        <pc:spChg chg="del">
          <ac:chgData name="Whitt, Rebecca" userId="9236f378-1391-40b0-adc1-468462ea7e9d" providerId="ADAL" clId="{98DBEBC9-ACF6-424F-A3F4-FE1671B2A715}" dt="2022-09-19T18:29:19.915" v="1329" actId="1032"/>
          <ac:spMkLst>
            <pc:docMk/>
            <pc:sldMk cId="1734422513" sldId="348"/>
            <ac:spMk id="3" creationId="{3408B31D-D548-3DF8-64F9-05B8B16B2865}"/>
          </ac:spMkLst>
        </pc:spChg>
        <pc:graphicFrameChg chg="add mod modGraphic">
          <ac:chgData name="Whitt, Rebecca" userId="9236f378-1391-40b0-adc1-468462ea7e9d" providerId="ADAL" clId="{98DBEBC9-ACF6-424F-A3F4-FE1671B2A715}" dt="2022-09-19T18:39:13.893" v="1583" actId="14100"/>
          <ac:graphicFrameMkLst>
            <pc:docMk/>
            <pc:sldMk cId="1734422513" sldId="348"/>
            <ac:graphicFrameMk id="5" creationId="{6ECFAA69-AC04-348D-97ED-4CC72CE75422}"/>
          </ac:graphicFrameMkLst>
        </pc:graphicFrameChg>
      </pc:sldChg>
      <pc:sldChg chg="addSp delSp modSp new mod">
        <pc:chgData name="Whitt, Rebecca" userId="9236f378-1391-40b0-adc1-468462ea7e9d" providerId="ADAL" clId="{98DBEBC9-ACF6-424F-A3F4-FE1671B2A715}" dt="2022-09-19T18:46:09.310" v="1776" actId="20577"/>
        <pc:sldMkLst>
          <pc:docMk/>
          <pc:sldMk cId="1097650096" sldId="349"/>
        </pc:sldMkLst>
        <pc:spChg chg="mod">
          <ac:chgData name="Whitt, Rebecca" userId="9236f378-1391-40b0-adc1-468462ea7e9d" providerId="ADAL" clId="{98DBEBC9-ACF6-424F-A3F4-FE1671B2A715}" dt="2022-09-19T18:42:12.653" v="1608" actId="20577"/>
          <ac:spMkLst>
            <pc:docMk/>
            <pc:sldMk cId="1097650096" sldId="349"/>
            <ac:spMk id="2" creationId="{83232167-1EA1-00C4-9505-C5AB6BD060A7}"/>
          </ac:spMkLst>
        </pc:spChg>
        <pc:spChg chg="del mod">
          <ac:chgData name="Whitt, Rebecca" userId="9236f378-1391-40b0-adc1-468462ea7e9d" providerId="ADAL" clId="{98DBEBC9-ACF6-424F-A3F4-FE1671B2A715}" dt="2022-09-19T18:44:43.162" v="1769" actId="12084"/>
          <ac:spMkLst>
            <pc:docMk/>
            <pc:sldMk cId="1097650096" sldId="349"/>
            <ac:spMk id="3" creationId="{AF5F26FA-FAAC-1387-8CEC-B8DF9754AEB9}"/>
          </ac:spMkLst>
        </pc:spChg>
        <pc:graphicFrameChg chg="add mod">
          <ac:chgData name="Whitt, Rebecca" userId="9236f378-1391-40b0-adc1-468462ea7e9d" providerId="ADAL" clId="{98DBEBC9-ACF6-424F-A3F4-FE1671B2A715}" dt="2022-09-19T18:46:09.310" v="1776" actId="20577"/>
          <ac:graphicFrameMkLst>
            <pc:docMk/>
            <pc:sldMk cId="1097650096" sldId="349"/>
            <ac:graphicFrameMk id="5" creationId="{753A958A-3306-7998-2C73-3A1B269C4AE7}"/>
          </ac:graphicFrameMkLst>
        </pc:graphicFrameChg>
      </pc:sldChg>
      <pc:sldChg chg="addSp delSp modSp new mod modClrScheme chgLayout">
        <pc:chgData name="Whitt, Rebecca" userId="9236f378-1391-40b0-adc1-468462ea7e9d" providerId="ADAL" clId="{98DBEBC9-ACF6-424F-A3F4-FE1671B2A715}" dt="2022-09-28T15:12:54.673" v="2371" actId="478"/>
        <pc:sldMkLst>
          <pc:docMk/>
          <pc:sldMk cId="2105059910" sldId="350"/>
        </pc:sldMkLst>
        <pc:spChg chg="mod">
          <ac:chgData name="Whitt, Rebecca" userId="9236f378-1391-40b0-adc1-468462ea7e9d" providerId="ADAL" clId="{98DBEBC9-ACF6-424F-A3F4-FE1671B2A715}" dt="2022-09-19T18:50:27.187" v="1790" actId="26606"/>
          <ac:spMkLst>
            <pc:docMk/>
            <pc:sldMk cId="2105059910" sldId="350"/>
            <ac:spMk id="2" creationId="{734AA392-6567-A21D-7F9F-90EB3421785D}"/>
          </ac:spMkLst>
        </pc:spChg>
        <pc:spChg chg="add mod">
          <ac:chgData name="Whitt, Rebecca" userId="9236f378-1391-40b0-adc1-468462ea7e9d" providerId="ADAL" clId="{98DBEBC9-ACF6-424F-A3F4-FE1671B2A715}" dt="2022-09-28T15:12:54.673" v="2371" actId="478"/>
          <ac:spMkLst>
            <pc:docMk/>
            <pc:sldMk cId="2105059910" sldId="350"/>
            <ac:spMk id="3" creationId="{43E8A296-DE2A-682E-C209-BBDB073A8473}"/>
          </ac:spMkLst>
        </pc:spChg>
        <pc:spChg chg="add del">
          <ac:chgData name="Whitt, Rebecca" userId="9236f378-1391-40b0-adc1-468462ea7e9d" providerId="ADAL" clId="{98DBEBC9-ACF6-424F-A3F4-FE1671B2A715}" dt="2022-09-19T18:50:02.938" v="1788" actId="26606"/>
          <ac:spMkLst>
            <pc:docMk/>
            <pc:sldMk cId="2105059910" sldId="350"/>
            <ac:spMk id="3" creationId="{5331B1BB-7283-7C3E-0CE1-AD73BB29A487}"/>
          </ac:spMkLst>
        </pc:spChg>
        <pc:spChg chg="del">
          <ac:chgData name="Whitt, Rebecca" userId="9236f378-1391-40b0-adc1-468462ea7e9d" providerId="ADAL" clId="{98DBEBC9-ACF6-424F-A3F4-FE1671B2A715}" dt="2022-09-19T18:49:46.633" v="1784"/>
          <ac:spMkLst>
            <pc:docMk/>
            <pc:sldMk cId="2105059910" sldId="350"/>
            <ac:spMk id="4" creationId="{BA2C4961-FFCF-95C5-150B-2E2D43B1D773}"/>
          </ac:spMkLst>
        </pc:spChg>
        <pc:spChg chg="add del">
          <ac:chgData name="Whitt, Rebecca" userId="9236f378-1391-40b0-adc1-468462ea7e9d" providerId="ADAL" clId="{98DBEBC9-ACF6-424F-A3F4-FE1671B2A715}" dt="2022-09-19T18:50:02.938" v="1788" actId="26606"/>
          <ac:spMkLst>
            <pc:docMk/>
            <pc:sldMk cId="2105059910" sldId="350"/>
            <ac:spMk id="5" creationId="{728A1571-037B-0022-E6CF-128FA35D4D49}"/>
          </ac:spMkLst>
        </pc:spChg>
        <pc:spChg chg="add mod">
          <ac:chgData name="Whitt, Rebecca" userId="9236f378-1391-40b0-adc1-468462ea7e9d" providerId="ADAL" clId="{98DBEBC9-ACF6-424F-A3F4-FE1671B2A715}" dt="2022-09-19T18:54:33.768" v="1817" actId="207"/>
          <ac:spMkLst>
            <pc:docMk/>
            <pc:sldMk cId="2105059910" sldId="350"/>
            <ac:spMk id="8" creationId="{139AB35C-E2FF-18CB-4620-E42CE105BF88}"/>
          </ac:spMkLst>
        </pc:spChg>
        <pc:spChg chg="add mod">
          <ac:chgData name="Whitt, Rebecca" userId="9236f378-1391-40b0-adc1-468462ea7e9d" providerId="ADAL" clId="{98DBEBC9-ACF6-424F-A3F4-FE1671B2A715}" dt="2022-09-19T18:54:28.735" v="1816" actId="207"/>
          <ac:spMkLst>
            <pc:docMk/>
            <pc:sldMk cId="2105059910" sldId="350"/>
            <ac:spMk id="9" creationId="{46561556-F827-5453-E1C1-05515B0066E9}"/>
          </ac:spMkLst>
        </pc:spChg>
        <pc:spChg chg="add del">
          <ac:chgData name="Whitt, Rebecca" userId="9236f378-1391-40b0-adc1-468462ea7e9d" providerId="ADAL" clId="{98DBEBC9-ACF6-424F-A3F4-FE1671B2A715}" dt="2022-09-19T18:50:02.936" v="1787" actId="26606"/>
          <ac:spMkLst>
            <pc:docMk/>
            <pc:sldMk cId="2105059910" sldId="350"/>
            <ac:spMk id="11" creationId="{6BE2BAAD-4CF3-384D-F75F-C92D6D3914EE}"/>
          </ac:spMkLst>
        </pc:spChg>
        <pc:spChg chg="add del">
          <ac:chgData name="Whitt, Rebecca" userId="9236f378-1391-40b0-adc1-468462ea7e9d" providerId="ADAL" clId="{98DBEBC9-ACF6-424F-A3F4-FE1671B2A715}" dt="2022-09-19T18:50:02.936" v="1787" actId="26606"/>
          <ac:spMkLst>
            <pc:docMk/>
            <pc:sldMk cId="2105059910" sldId="350"/>
            <ac:spMk id="13" creationId="{78064F65-C5EE-582E-1569-F4F428A3AF5F}"/>
          </ac:spMkLst>
        </pc:spChg>
        <pc:picChg chg="add del mod">
          <ac:chgData name="Whitt, Rebecca" userId="9236f378-1391-40b0-adc1-468462ea7e9d" providerId="ADAL" clId="{98DBEBC9-ACF6-424F-A3F4-FE1671B2A715}" dt="2022-09-28T15:12:54.673" v="2371" actId="478"/>
          <ac:picMkLst>
            <pc:docMk/>
            <pc:sldMk cId="2105059910" sldId="350"/>
            <ac:picMk id="6" creationId="{B174F8BD-B5F0-8F9A-EFC6-A43C0AEFFEE3}"/>
          </ac:picMkLst>
        </pc:picChg>
      </pc:sldChg>
      <pc:sldChg chg="modSp new mod">
        <pc:chgData name="Whitt, Rebecca" userId="9236f378-1391-40b0-adc1-468462ea7e9d" providerId="ADAL" clId="{98DBEBC9-ACF6-424F-A3F4-FE1671B2A715}" dt="2022-09-28T14:57:16.126" v="1981" actId="27636"/>
        <pc:sldMkLst>
          <pc:docMk/>
          <pc:sldMk cId="1523166767" sldId="351"/>
        </pc:sldMkLst>
        <pc:spChg chg="mod">
          <ac:chgData name="Whitt, Rebecca" userId="9236f378-1391-40b0-adc1-468462ea7e9d" providerId="ADAL" clId="{98DBEBC9-ACF6-424F-A3F4-FE1671B2A715}" dt="2022-09-20T13:11:31.136" v="1906" actId="255"/>
          <ac:spMkLst>
            <pc:docMk/>
            <pc:sldMk cId="1523166767" sldId="351"/>
            <ac:spMk id="2" creationId="{5A873D41-8C94-7E9F-F21B-8F2533920ECF}"/>
          </ac:spMkLst>
        </pc:spChg>
        <pc:spChg chg="mod">
          <ac:chgData name="Whitt, Rebecca" userId="9236f378-1391-40b0-adc1-468462ea7e9d" providerId="ADAL" clId="{98DBEBC9-ACF6-424F-A3F4-FE1671B2A715}" dt="2022-09-28T14:57:16.126" v="1981" actId="27636"/>
          <ac:spMkLst>
            <pc:docMk/>
            <pc:sldMk cId="1523166767" sldId="351"/>
            <ac:spMk id="3" creationId="{8C16008B-0101-A396-7F15-72C3E1F1468F}"/>
          </ac:spMkLst>
        </pc:spChg>
      </pc:sldChg>
      <pc:sldChg chg="addSp delSp modSp new mod modClrScheme chgLayout">
        <pc:chgData name="Whitt, Rebecca" userId="9236f378-1391-40b0-adc1-468462ea7e9d" providerId="ADAL" clId="{98DBEBC9-ACF6-424F-A3F4-FE1671B2A715}" dt="2022-09-28T16:26:52.026" v="2572" actId="1076"/>
        <pc:sldMkLst>
          <pc:docMk/>
          <pc:sldMk cId="1063766728" sldId="352"/>
        </pc:sldMkLst>
        <pc:spChg chg="add del mod ord">
          <ac:chgData name="Whitt, Rebecca" userId="9236f378-1391-40b0-adc1-468462ea7e9d" providerId="ADAL" clId="{98DBEBC9-ACF6-424F-A3F4-FE1671B2A715}" dt="2022-09-20T13:13:54.302" v="1960" actId="700"/>
          <ac:spMkLst>
            <pc:docMk/>
            <pc:sldMk cId="1063766728" sldId="352"/>
            <ac:spMk id="2" creationId="{116AAD2E-12BF-098A-E5CB-0B649A2A697F}"/>
          </ac:spMkLst>
        </pc:spChg>
        <pc:spChg chg="add del mod ord">
          <ac:chgData name="Whitt, Rebecca" userId="9236f378-1391-40b0-adc1-468462ea7e9d" providerId="ADAL" clId="{98DBEBC9-ACF6-424F-A3F4-FE1671B2A715}" dt="2022-09-20T13:13:54.302" v="1960" actId="700"/>
          <ac:spMkLst>
            <pc:docMk/>
            <pc:sldMk cId="1063766728" sldId="352"/>
            <ac:spMk id="3" creationId="{B2501C4D-405B-9911-FB8D-C176500CB722}"/>
          </ac:spMkLst>
        </pc:spChg>
        <pc:spChg chg="mod ord">
          <ac:chgData name="Whitt, Rebecca" userId="9236f378-1391-40b0-adc1-468462ea7e9d" providerId="ADAL" clId="{98DBEBC9-ACF6-424F-A3F4-FE1671B2A715}" dt="2022-09-20T13:13:54.302" v="1960" actId="700"/>
          <ac:spMkLst>
            <pc:docMk/>
            <pc:sldMk cId="1063766728" sldId="352"/>
            <ac:spMk id="4" creationId="{65380D1C-F93F-27BF-AFAD-C81811EAD789}"/>
          </ac:spMkLst>
        </pc:spChg>
        <pc:spChg chg="add del mod ord">
          <ac:chgData name="Whitt, Rebecca" userId="9236f378-1391-40b0-adc1-468462ea7e9d" providerId="ADAL" clId="{98DBEBC9-ACF6-424F-A3F4-FE1671B2A715}" dt="2022-09-20T13:12:45.340" v="1909" actId="700"/>
          <ac:spMkLst>
            <pc:docMk/>
            <pc:sldMk cId="1063766728" sldId="352"/>
            <ac:spMk id="5" creationId="{C618D8DD-6C93-35D3-CA1C-82A65F7098F2}"/>
          </ac:spMkLst>
        </pc:spChg>
        <pc:spChg chg="add del mod ord">
          <ac:chgData name="Whitt, Rebecca" userId="9236f378-1391-40b0-adc1-468462ea7e9d" providerId="ADAL" clId="{98DBEBC9-ACF6-424F-A3F4-FE1671B2A715}" dt="2022-09-20T13:12:45.340" v="1909" actId="700"/>
          <ac:spMkLst>
            <pc:docMk/>
            <pc:sldMk cId="1063766728" sldId="352"/>
            <ac:spMk id="6" creationId="{43F9DF3D-F14F-6F00-60B5-6535935B509F}"/>
          </ac:spMkLst>
        </pc:spChg>
        <pc:spChg chg="add del mod ord">
          <ac:chgData name="Whitt, Rebecca" userId="9236f378-1391-40b0-adc1-468462ea7e9d" providerId="ADAL" clId="{98DBEBC9-ACF6-424F-A3F4-FE1671B2A715}" dt="2022-09-20T13:16:03.844" v="1966" actId="931"/>
          <ac:spMkLst>
            <pc:docMk/>
            <pc:sldMk cId="1063766728" sldId="352"/>
            <ac:spMk id="7" creationId="{FFD80A07-33C1-860D-E2C7-8FFDD4D3853B}"/>
          </ac:spMkLst>
        </pc:spChg>
        <pc:spChg chg="add del mod ord">
          <ac:chgData name="Whitt, Rebecca" userId="9236f378-1391-40b0-adc1-468462ea7e9d" providerId="ADAL" clId="{98DBEBC9-ACF6-424F-A3F4-FE1671B2A715}" dt="2022-09-20T13:16:28.504" v="1972" actId="931"/>
          <ac:spMkLst>
            <pc:docMk/>
            <pc:sldMk cId="1063766728" sldId="352"/>
            <ac:spMk id="8" creationId="{C540529C-CA13-5DB2-7265-F5732F0989C6}"/>
          </ac:spMkLst>
        </pc:spChg>
        <pc:picChg chg="add del mod">
          <ac:chgData name="Whitt, Rebecca" userId="9236f378-1391-40b0-adc1-468462ea7e9d" providerId="ADAL" clId="{98DBEBC9-ACF6-424F-A3F4-FE1671B2A715}" dt="2022-09-20T13:15:03.278" v="1965" actId="931"/>
          <ac:picMkLst>
            <pc:docMk/>
            <pc:sldMk cId="1063766728" sldId="352"/>
            <ac:picMk id="10" creationId="{3CACEF05-7E71-DAF6-D841-41AA6D219673}"/>
          </ac:picMkLst>
        </pc:picChg>
        <pc:picChg chg="add mod">
          <ac:chgData name="Whitt, Rebecca" userId="9236f378-1391-40b0-adc1-468462ea7e9d" providerId="ADAL" clId="{98DBEBC9-ACF6-424F-A3F4-FE1671B2A715}" dt="2022-09-20T13:16:21.353" v="1971" actId="1076"/>
          <ac:picMkLst>
            <pc:docMk/>
            <pc:sldMk cId="1063766728" sldId="352"/>
            <ac:picMk id="12" creationId="{4E81D0E0-D1CA-5FD9-4942-8F5D710EE7B2}"/>
          </ac:picMkLst>
        </pc:picChg>
        <pc:picChg chg="add mod">
          <ac:chgData name="Whitt, Rebecca" userId="9236f378-1391-40b0-adc1-468462ea7e9d" providerId="ADAL" clId="{98DBEBC9-ACF6-424F-A3F4-FE1671B2A715}" dt="2022-09-28T16:26:52.026" v="2572" actId="1076"/>
          <ac:picMkLst>
            <pc:docMk/>
            <pc:sldMk cId="1063766728" sldId="352"/>
            <ac:picMk id="14" creationId="{020226A1-B9E0-D995-B70E-AF3A858F06AD}"/>
          </ac:picMkLst>
        </pc:picChg>
      </pc:sldChg>
      <pc:sldChg chg="addSp delSp modSp new mod modMedia modClrScheme delAnim chgLayout">
        <pc:chgData name="Whitt, Rebecca" userId="9236f378-1391-40b0-adc1-468462ea7e9d" providerId="ADAL" clId="{98DBEBC9-ACF6-424F-A3F4-FE1671B2A715}" dt="2022-09-28T15:10:05.025" v="2370" actId="26606"/>
        <pc:sldMkLst>
          <pc:docMk/>
          <pc:sldMk cId="832974167" sldId="353"/>
        </pc:sldMkLst>
        <pc:spChg chg="mod ord">
          <ac:chgData name="Whitt, Rebecca" userId="9236f378-1391-40b0-adc1-468462ea7e9d" providerId="ADAL" clId="{98DBEBC9-ACF6-424F-A3F4-FE1671B2A715}" dt="2022-09-28T15:05:14.179" v="2059" actId="700"/>
          <ac:spMkLst>
            <pc:docMk/>
            <pc:sldMk cId="832974167" sldId="353"/>
            <ac:spMk id="2" creationId="{E5EA1392-9BD4-269C-0981-5F00E33A87AE}"/>
          </ac:spMkLst>
        </pc:spChg>
        <pc:spChg chg="add del mod ord">
          <ac:chgData name="Whitt, Rebecca" userId="9236f378-1391-40b0-adc1-468462ea7e9d" providerId="ADAL" clId="{98DBEBC9-ACF6-424F-A3F4-FE1671B2A715}" dt="2022-09-28T14:59:55.943" v="2055" actId="26606"/>
          <ac:spMkLst>
            <pc:docMk/>
            <pc:sldMk cId="832974167" sldId="353"/>
            <ac:spMk id="3" creationId="{FD71CB0F-647E-2116-B067-4D2C34270EFB}"/>
          </ac:spMkLst>
        </pc:spChg>
        <pc:spChg chg="add del mod ord">
          <ac:chgData name="Whitt, Rebecca" userId="9236f378-1391-40b0-adc1-468462ea7e9d" providerId="ADAL" clId="{98DBEBC9-ACF6-424F-A3F4-FE1671B2A715}" dt="2022-09-28T14:59:55.943" v="2055" actId="26606"/>
          <ac:spMkLst>
            <pc:docMk/>
            <pc:sldMk cId="832974167" sldId="353"/>
            <ac:spMk id="4" creationId="{F8778A6A-F049-C8E8-227A-514D6FBE4C16}"/>
          </ac:spMkLst>
        </pc:spChg>
        <pc:spChg chg="mod ord">
          <ac:chgData name="Whitt, Rebecca" userId="9236f378-1391-40b0-adc1-468462ea7e9d" providerId="ADAL" clId="{98DBEBC9-ACF6-424F-A3F4-FE1671B2A715}" dt="2022-09-28T15:05:14.179" v="2059" actId="700"/>
          <ac:spMkLst>
            <pc:docMk/>
            <pc:sldMk cId="832974167" sldId="353"/>
            <ac:spMk id="5" creationId="{69BD6C73-BC9C-BBCC-9814-5CA585B64A72}"/>
          </ac:spMkLst>
        </pc:spChg>
        <pc:spChg chg="add del mod ord">
          <ac:chgData name="Whitt, Rebecca" userId="9236f378-1391-40b0-adc1-468462ea7e9d" providerId="ADAL" clId="{98DBEBC9-ACF6-424F-A3F4-FE1671B2A715}" dt="2022-09-28T14:59:07.984" v="2044" actId="700"/>
          <ac:spMkLst>
            <pc:docMk/>
            <pc:sldMk cId="832974167" sldId="353"/>
            <ac:spMk id="6" creationId="{6572892C-4788-55BE-3BAF-8011DC033DCE}"/>
          </ac:spMkLst>
        </pc:spChg>
        <pc:spChg chg="add del mod ord">
          <ac:chgData name="Whitt, Rebecca" userId="9236f378-1391-40b0-adc1-468462ea7e9d" providerId="ADAL" clId="{98DBEBC9-ACF6-424F-A3F4-FE1671B2A715}" dt="2022-09-28T14:59:07.984" v="2044" actId="700"/>
          <ac:spMkLst>
            <pc:docMk/>
            <pc:sldMk cId="832974167" sldId="353"/>
            <ac:spMk id="7" creationId="{376D61CD-FC48-3C70-DEEF-935923EC0E6A}"/>
          </ac:spMkLst>
        </pc:spChg>
        <pc:spChg chg="add del mod ord">
          <ac:chgData name="Whitt, Rebecca" userId="9236f378-1391-40b0-adc1-468462ea7e9d" providerId="ADAL" clId="{98DBEBC9-ACF6-424F-A3F4-FE1671B2A715}" dt="2022-09-28T14:59:07.984" v="2044" actId="700"/>
          <ac:spMkLst>
            <pc:docMk/>
            <pc:sldMk cId="832974167" sldId="353"/>
            <ac:spMk id="8" creationId="{425C6028-4A62-0008-BD17-F02CE8CFF99F}"/>
          </ac:spMkLst>
        </pc:spChg>
        <pc:spChg chg="add del mod ord">
          <ac:chgData name="Whitt, Rebecca" userId="9236f378-1391-40b0-adc1-468462ea7e9d" providerId="ADAL" clId="{98DBEBC9-ACF6-424F-A3F4-FE1671B2A715}" dt="2022-09-28T14:59:07.984" v="2044" actId="700"/>
          <ac:spMkLst>
            <pc:docMk/>
            <pc:sldMk cId="832974167" sldId="353"/>
            <ac:spMk id="9" creationId="{15FC3128-B731-6878-6ADD-5CF779A670AE}"/>
          </ac:spMkLst>
        </pc:spChg>
        <pc:spChg chg="add del mod">
          <ac:chgData name="Whitt, Rebecca" userId="9236f378-1391-40b0-adc1-468462ea7e9d" providerId="ADAL" clId="{98DBEBC9-ACF6-424F-A3F4-FE1671B2A715}" dt="2022-09-28T14:59:44.110" v="2046" actId="26606"/>
          <ac:spMkLst>
            <pc:docMk/>
            <pc:sldMk cId="832974167" sldId="353"/>
            <ac:spMk id="10" creationId="{C1D53C91-9C8B-2EF8-A0ED-0F9597F4C5F2}"/>
          </ac:spMkLst>
        </pc:spChg>
        <pc:spChg chg="add del mod">
          <ac:chgData name="Whitt, Rebecca" userId="9236f378-1391-40b0-adc1-468462ea7e9d" providerId="ADAL" clId="{98DBEBC9-ACF6-424F-A3F4-FE1671B2A715}" dt="2022-09-28T14:59:45.305" v="2048" actId="26606"/>
          <ac:spMkLst>
            <pc:docMk/>
            <pc:sldMk cId="832974167" sldId="353"/>
            <ac:spMk id="12" creationId="{C4C36655-5C58-970C-D483-94D1AD5FA27F}"/>
          </ac:spMkLst>
        </pc:spChg>
        <pc:spChg chg="add del mod ord">
          <ac:chgData name="Whitt, Rebecca" userId="9236f378-1391-40b0-adc1-468462ea7e9d" providerId="ADAL" clId="{98DBEBC9-ACF6-424F-A3F4-FE1671B2A715}" dt="2022-09-28T15:10:05.025" v="2370" actId="26606"/>
          <ac:spMkLst>
            <pc:docMk/>
            <pc:sldMk cId="832974167" sldId="353"/>
            <ac:spMk id="15" creationId="{7B8E1E3B-BBB2-333F-A4E0-724007371080}"/>
          </ac:spMkLst>
        </pc:spChg>
        <pc:graphicFrameChg chg="add del">
          <ac:chgData name="Whitt, Rebecca" userId="9236f378-1391-40b0-adc1-468462ea7e9d" providerId="ADAL" clId="{98DBEBC9-ACF6-424F-A3F4-FE1671B2A715}" dt="2022-09-28T15:09:24.333" v="2355" actId="26606"/>
          <ac:graphicFrameMkLst>
            <pc:docMk/>
            <pc:sldMk cId="832974167" sldId="353"/>
            <ac:graphicFrameMk id="17" creationId="{B3C1759A-F0C8-B2E1-8358-4E2772857910}"/>
          </ac:graphicFrameMkLst>
        </pc:graphicFrameChg>
        <pc:graphicFrameChg chg="add del">
          <ac:chgData name="Whitt, Rebecca" userId="9236f378-1391-40b0-adc1-468462ea7e9d" providerId="ADAL" clId="{98DBEBC9-ACF6-424F-A3F4-FE1671B2A715}" dt="2022-09-28T15:09:26.581" v="2357" actId="26606"/>
          <ac:graphicFrameMkLst>
            <pc:docMk/>
            <pc:sldMk cId="832974167" sldId="353"/>
            <ac:graphicFrameMk id="19" creationId="{4508EB78-7E4E-38CF-D0A0-E239B20E983B}"/>
          </ac:graphicFrameMkLst>
        </pc:graphicFrameChg>
        <pc:graphicFrameChg chg="add del">
          <ac:chgData name="Whitt, Rebecca" userId="9236f378-1391-40b0-adc1-468462ea7e9d" providerId="ADAL" clId="{98DBEBC9-ACF6-424F-A3F4-FE1671B2A715}" dt="2022-09-28T15:09:27.902" v="2359" actId="26606"/>
          <ac:graphicFrameMkLst>
            <pc:docMk/>
            <pc:sldMk cId="832974167" sldId="353"/>
            <ac:graphicFrameMk id="21" creationId="{B3C1759A-F0C8-B2E1-8358-4E2772857910}"/>
          </ac:graphicFrameMkLst>
        </pc:graphicFrameChg>
        <pc:graphicFrameChg chg="add del">
          <ac:chgData name="Whitt, Rebecca" userId="9236f378-1391-40b0-adc1-468462ea7e9d" providerId="ADAL" clId="{98DBEBC9-ACF6-424F-A3F4-FE1671B2A715}" dt="2022-09-28T15:09:33.828" v="2361" actId="26606"/>
          <ac:graphicFrameMkLst>
            <pc:docMk/>
            <pc:sldMk cId="832974167" sldId="353"/>
            <ac:graphicFrameMk id="23" creationId="{4508EB78-7E4E-38CF-D0A0-E239B20E983B}"/>
          </ac:graphicFrameMkLst>
        </pc:graphicFrameChg>
        <pc:graphicFrameChg chg="add del">
          <ac:chgData name="Whitt, Rebecca" userId="9236f378-1391-40b0-adc1-468462ea7e9d" providerId="ADAL" clId="{98DBEBC9-ACF6-424F-A3F4-FE1671B2A715}" dt="2022-09-28T15:09:59.103" v="2363" actId="26606"/>
          <ac:graphicFrameMkLst>
            <pc:docMk/>
            <pc:sldMk cId="832974167" sldId="353"/>
            <ac:graphicFrameMk id="25" creationId="{B3C1759A-F0C8-B2E1-8358-4E2772857910}"/>
          </ac:graphicFrameMkLst>
        </pc:graphicFrameChg>
        <pc:graphicFrameChg chg="add del">
          <ac:chgData name="Whitt, Rebecca" userId="9236f378-1391-40b0-adc1-468462ea7e9d" providerId="ADAL" clId="{98DBEBC9-ACF6-424F-A3F4-FE1671B2A715}" dt="2022-09-28T15:10:01.356" v="2365" actId="26606"/>
          <ac:graphicFrameMkLst>
            <pc:docMk/>
            <pc:sldMk cId="832974167" sldId="353"/>
            <ac:graphicFrameMk id="27" creationId="{5A0AF12B-84CC-2462-47BD-CAEA3775285B}"/>
          </ac:graphicFrameMkLst>
        </pc:graphicFrameChg>
        <pc:graphicFrameChg chg="add del">
          <ac:chgData name="Whitt, Rebecca" userId="9236f378-1391-40b0-adc1-468462ea7e9d" providerId="ADAL" clId="{98DBEBC9-ACF6-424F-A3F4-FE1671B2A715}" dt="2022-09-28T15:10:03.381" v="2367" actId="26606"/>
          <ac:graphicFrameMkLst>
            <pc:docMk/>
            <pc:sldMk cId="832974167" sldId="353"/>
            <ac:graphicFrameMk id="29" creationId="{B3C1759A-F0C8-B2E1-8358-4E2772857910}"/>
          </ac:graphicFrameMkLst>
        </pc:graphicFrameChg>
        <pc:graphicFrameChg chg="add del">
          <ac:chgData name="Whitt, Rebecca" userId="9236f378-1391-40b0-adc1-468462ea7e9d" providerId="ADAL" clId="{98DBEBC9-ACF6-424F-A3F4-FE1671B2A715}" dt="2022-09-28T15:10:04.991" v="2369" actId="26606"/>
          <ac:graphicFrameMkLst>
            <pc:docMk/>
            <pc:sldMk cId="832974167" sldId="353"/>
            <ac:graphicFrameMk id="31" creationId="{4508EB78-7E4E-38CF-D0A0-E239B20E983B}"/>
          </ac:graphicFrameMkLst>
        </pc:graphicFrameChg>
        <pc:graphicFrameChg chg="add">
          <ac:chgData name="Whitt, Rebecca" userId="9236f378-1391-40b0-adc1-468462ea7e9d" providerId="ADAL" clId="{98DBEBC9-ACF6-424F-A3F4-FE1671B2A715}" dt="2022-09-28T15:10:05.025" v="2370" actId="26606"/>
          <ac:graphicFrameMkLst>
            <pc:docMk/>
            <pc:sldMk cId="832974167" sldId="353"/>
            <ac:graphicFrameMk id="33" creationId="{B3C1759A-F0C8-B2E1-8358-4E2772857910}"/>
          </ac:graphicFrameMkLst>
        </pc:graphicFrameChg>
        <pc:picChg chg="add del">
          <ac:chgData name="Whitt, Rebecca" userId="9236f378-1391-40b0-adc1-468462ea7e9d" providerId="ADAL" clId="{98DBEBC9-ACF6-424F-A3F4-FE1671B2A715}" dt="2022-09-28T14:59:55.897" v="2054" actId="26606"/>
          <ac:picMkLst>
            <pc:docMk/>
            <pc:sldMk cId="832974167" sldId="353"/>
            <ac:picMk id="11" creationId="{742BA76B-7D79-ACBA-42C4-6C2472EA5E74}"/>
          </ac:picMkLst>
        </pc:picChg>
        <pc:picChg chg="add del mod">
          <ac:chgData name="Whitt, Rebecca" userId="9236f378-1391-40b0-adc1-468462ea7e9d" providerId="ADAL" clId="{98DBEBC9-ACF6-424F-A3F4-FE1671B2A715}" dt="2022-09-28T15:05:29.055" v="2060" actId="478"/>
          <ac:picMkLst>
            <pc:docMk/>
            <pc:sldMk cId="832974167" sldId="353"/>
            <ac:picMk id="13" creationId="{94F9586E-A570-898E-E768-129EE430BC04}"/>
          </ac:picMkLst>
        </pc:picChg>
        <pc:picChg chg="add del">
          <ac:chgData name="Whitt, Rebecca" userId="9236f378-1391-40b0-adc1-468462ea7e9d" providerId="ADAL" clId="{98DBEBC9-ACF6-424F-A3F4-FE1671B2A715}" dt="2022-09-28T14:59:49.536" v="2050" actId="26606"/>
          <ac:picMkLst>
            <pc:docMk/>
            <pc:sldMk cId="832974167" sldId="353"/>
            <ac:picMk id="14" creationId="{E784F243-4F15-1613-F203-4747BC7F826C}"/>
          </ac:picMkLst>
        </pc:picChg>
      </pc:sldChg>
      <pc:sldChg chg="modSp add del mod">
        <pc:chgData name="Whitt, Rebecca" userId="9236f378-1391-40b0-adc1-468462ea7e9d" providerId="ADAL" clId="{98DBEBC9-ACF6-424F-A3F4-FE1671B2A715}" dt="2022-09-19T17:33:36.208" v="1157"/>
        <pc:sldMkLst>
          <pc:docMk/>
          <pc:sldMk cId="170187954" sldId="658"/>
        </pc:sldMkLst>
        <pc:spChg chg="mod">
          <ac:chgData name="Whitt, Rebecca" userId="9236f378-1391-40b0-adc1-468462ea7e9d" providerId="ADAL" clId="{98DBEBC9-ACF6-424F-A3F4-FE1671B2A715}" dt="2022-09-19T17:33:36.208" v="1157"/>
          <ac:spMkLst>
            <pc:docMk/>
            <pc:sldMk cId="170187954" sldId="658"/>
            <ac:spMk id="2" creationId="{BE2344AE-C25C-4A11-B6E5-75DCEFDFC6B0}"/>
          </ac:spMkLst>
        </pc:spChg>
        <pc:graphicFrameChg chg="mod">
          <ac:chgData name="Whitt, Rebecca" userId="9236f378-1391-40b0-adc1-468462ea7e9d" providerId="ADAL" clId="{98DBEBC9-ACF6-424F-A3F4-FE1671B2A715}" dt="2022-09-19T17:33:33.742" v="1155" actId="14100"/>
          <ac:graphicFrameMkLst>
            <pc:docMk/>
            <pc:sldMk cId="170187954" sldId="658"/>
            <ac:graphicFrameMk id="4" creationId="{03C4E860-B217-4A1C-B7FD-EC154B81B9FA}"/>
          </ac:graphicFrameMkLst>
        </pc:graphicFrameChg>
      </pc:sldChg>
      <pc:sldChg chg="modSp add del mod">
        <pc:chgData name="Whitt, Rebecca" userId="9236f378-1391-40b0-adc1-468462ea7e9d" providerId="ADAL" clId="{98DBEBC9-ACF6-424F-A3F4-FE1671B2A715}" dt="2022-09-19T18:48:59.284" v="1782"/>
        <pc:sldMkLst>
          <pc:docMk/>
          <pc:sldMk cId="2148458567" sldId="666"/>
        </pc:sldMkLst>
        <pc:spChg chg="mod">
          <ac:chgData name="Whitt, Rebecca" userId="9236f378-1391-40b0-adc1-468462ea7e9d" providerId="ADAL" clId="{98DBEBC9-ACF6-424F-A3F4-FE1671B2A715}" dt="2022-09-19T18:48:59.284" v="1782"/>
          <ac:spMkLst>
            <pc:docMk/>
            <pc:sldMk cId="2148458567" sldId="666"/>
            <ac:spMk id="2" creationId="{B13D8E13-B156-49FF-AD84-86334C3A94BC}"/>
          </ac:spMkLst>
        </pc:spChg>
        <pc:spChg chg="mod">
          <ac:chgData name="Whitt, Rebecca" userId="9236f378-1391-40b0-adc1-468462ea7e9d" providerId="ADAL" clId="{98DBEBC9-ACF6-424F-A3F4-FE1671B2A715}" dt="2022-09-19T18:48:59.284" v="1782"/>
          <ac:spMkLst>
            <pc:docMk/>
            <pc:sldMk cId="2148458567" sldId="666"/>
            <ac:spMk id="3" creationId="{F3C7D4C4-DBCD-4E84-B850-392462A4806C}"/>
          </ac:spMkLst>
        </pc:spChg>
      </pc:sldChg>
      <pc:sldChg chg="addSp delSp modSp add mod">
        <pc:chgData name="Whitt, Rebecca" userId="9236f378-1391-40b0-adc1-468462ea7e9d" providerId="ADAL" clId="{98DBEBC9-ACF6-424F-A3F4-FE1671B2A715}" dt="2022-10-07T18:53:16.567" v="2819" actId="1035"/>
        <pc:sldMkLst>
          <pc:docMk/>
          <pc:sldMk cId="1075561189" sldId="668"/>
        </pc:sldMkLst>
        <pc:spChg chg="add del mod">
          <ac:chgData name="Whitt, Rebecca" userId="9236f378-1391-40b0-adc1-468462ea7e9d" providerId="ADAL" clId="{98DBEBC9-ACF6-424F-A3F4-FE1671B2A715}" dt="2022-10-07T15:04:52.315" v="2635"/>
          <ac:spMkLst>
            <pc:docMk/>
            <pc:sldMk cId="1075561189" sldId="668"/>
            <ac:spMk id="3" creationId="{31BD6C74-8FCE-4D9C-F94D-0B1D5D93D0FF}"/>
          </ac:spMkLst>
        </pc:spChg>
        <pc:spChg chg="add mod">
          <ac:chgData name="Whitt, Rebecca" userId="9236f378-1391-40b0-adc1-468462ea7e9d" providerId="ADAL" clId="{98DBEBC9-ACF6-424F-A3F4-FE1671B2A715}" dt="2022-10-07T18:53:16.567" v="2819" actId="1035"/>
          <ac:spMkLst>
            <pc:docMk/>
            <pc:sldMk cId="1075561189" sldId="668"/>
            <ac:spMk id="3" creationId="{5C590371-630D-D6C6-9AC7-B7D0E7BBFE9E}"/>
          </ac:spMkLst>
        </pc:spChg>
        <pc:spChg chg="mod">
          <ac:chgData name="Whitt, Rebecca" userId="9236f378-1391-40b0-adc1-468462ea7e9d" providerId="ADAL" clId="{98DBEBC9-ACF6-424F-A3F4-FE1671B2A715}" dt="2022-10-07T15:03:04.170" v="2629" actId="14100"/>
          <ac:spMkLst>
            <pc:docMk/>
            <pc:sldMk cId="1075561189" sldId="668"/>
            <ac:spMk id="6" creationId="{00000000-0000-0000-0000-000000000000}"/>
          </ac:spMkLst>
        </pc:spChg>
      </pc:sldChg>
      <pc:sldChg chg="add">
        <pc:chgData name="Whitt, Rebecca" userId="9236f378-1391-40b0-adc1-468462ea7e9d" providerId="ADAL" clId="{98DBEBC9-ACF6-424F-A3F4-FE1671B2A715}" dt="2022-09-28T16:09:35.478" v="2376"/>
        <pc:sldMkLst>
          <pc:docMk/>
          <pc:sldMk cId="3241509499" sldId="669"/>
        </pc:sldMkLst>
      </pc:sldChg>
      <pc:sldChg chg="add">
        <pc:chgData name="Whitt, Rebecca" userId="9236f378-1391-40b0-adc1-468462ea7e9d" providerId="ADAL" clId="{98DBEBC9-ACF6-424F-A3F4-FE1671B2A715}" dt="2022-09-28T16:09:15.219" v="2374"/>
        <pc:sldMkLst>
          <pc:docMk/>
          <pc:sldMk cId="3709480105" sldId="670"/>
        </pc:sldMkLst>
      </pc:sldChg>
      <pc:sldChg chg="modSp add del mod">
        <pc:chgData name="Whitt, Rebecca" userId="9236f378-1391-40b0-adc1-468462ea7e9d" providerId="ADAL" clId="{98DBEBC9-ACF6-424F-A3F4-FE1671B2A715}" dt="2022-09-01T18:56:57.867" v="3"/>
        <pc:sldMkLst>
          <pc:docMk/>
          <pc:sldMk cId="808842314" sldId="671"/>
        </pc:sldMkLst>
        <pc:spChg chg="mod">
          <ac:chgData name="Whitt, Rebecca" userId="9236f378-1391-40b0-adc1-468462ea7e9d" providerId="ADAL" clId="{98DBEBC9-ACF6-424F-A3F4-FE1671B2A715}" dt="2022-09-01T18:56:57.867" v="3"/>
          <ac:spMkLst>
            <pc:docMk/>
            <pc:sldMk cId="808842314" sldId="671"/>
            <ac:spMk id="2" creationId="{5DA71069-C7BD-4F32-9DA7-0A9E5C47030F}"/>
          </ac:spMkLst>
        </pc:spChg>
      </pc:sldChg>
      <pc:sldChg chg="add">
        <pc:chgData name="Whitt, Rebecca" userId="9236f378-1391-40b0-adc1-468462ea7e9d" providerId="ADAL" clId="{98DBEBC9-ACF6-424F-A3F4-FE1671B2A715}" dt="2022-09-28T16:09:25.938" v="2375"/>
        <pc:sldMkLst>
          <pc:docMk/>
          <pc:sldMk cId="1396118964" sldId="671"/>
        </pc:sldMkLst>
      </pc:sldChg>
      <pc:sldMasterChg chg="modSp mod">
        <pc:chgData name="Whitt, Rebecca" userId="9236f378-1391-40b0-adc1-468462ea7e9d" providerId="ADAL" clId="{98DBEBC9-ACF6-424F-A3F4-FE1671B2A715}" dt="2022-09-28T16:26:27.060" v="2571" actId="20577"/>
        <pc:sldMasterMkLst>
          <pc:docMk/>
          <pc:sldMasterMk cId="3047552151" sldId="2147483652"/>
        </pc:sldMasterMkLst>
        <pc:spChg chg="mod">
          <ac:chgData name="Whitt, Rebecca" userId="9236f378-1391-40b0-adc1-468462ea7e9d" providerId="ADAL" clId="{98DBEBC9-ACF6-424F-A3F4-FE1671B2A715}" dt="2022-09-28T16:22:41.282" v="2565"/>
          <ac:spMkLst>
            <pc:docMk/>
            <pc:sldMasterMk cId="3047552151" sldId="2147483652"/>
            <ac:spMk id="2" creationId="{00000000-0000-0000-0000-000000000000}"/>
          </ac:spMkLst>
        </pc:spChg>
        <pc:spChg chg="mod">
          <ac:chgData name="Whitt, Rebecca" userId="9236f378-1391-40b0-adc1-468462ea7e9d" providerId="ADAL" clId="{98DBEBC9-ACF6-424F-A3F4-FE1671B2A715}" dt="2022-09-28T16:26:27.060" v="2571" actId="20577"/>
          <ac:spMkLst>
            <pc:docMk/>
            <pc:sldMasterMk cId="3047552151" sldId="2147483652"/>
            <ac:spMk id="9" creationId="{E0CEF597-DB9C-6745-9BD8-58F51E22A892}"/>
          </ac:spMkLst>
        </pc:spChg>
      </pc:sldMasterChg>
    </pc:docChg>
  </pc:docChgLst>
  <pc:docChgLst>
    <pc:chgData name="Rebecca Whitt" userId="9236f378-1391-40b0-adc1-468462ea7e9d" providerId="ADAL" clId="{98DBEBC9-ACF6-424F-A3F4-FE1671B2A715}"/>
    <pc:docChg chg="undo custSel addSld delSld modSld">
      <pc:chgData name="Rebecca Whitt" userId="9236f378-1391-40b0-adc1-468462ea7e9d" providerId="ADAL" clId="{98DBEBC9-ACF6-424F-A3F4-FE1671B2A715}" dt="2022-09-29T20:10:57.497" v="913" actId="47"/>
      <pc:docMkLst>
        <pc:docMk/>
      </pc:docMkLst>
      <pc:sldChg chg="del">
        <pc:chgData name="Rebecca Whitt" userId="9236f378-1391-40b0-adc1-468462ea7e9d" providerId="ADAL" clId="{98DBEBC9-ACF6-424F-A3F4-FE1671B2A715}" dt="2022-09-29T17:56:58.374" v="4" actId="47"/>
        <pc:sldMkLst>
          <pc:docMk/>
          <pc:sldMk cId="1968095766" sldId="259"/>
        </pc:sldMkLst>
      </pc:sldChg>
      <pc:sldChg chg="del">
        <pc:chgData name="Rebecca Whitt" userId="9236f378-1391-40b0-adc1-468462ea7e9d" providerId="ADAL" clId="{98DBEBC9-ACF6-424F-A3F4-FE1671B2A715}" dt="2022-09-29T17:56:59.855" v="5" actId="47"/>
        <pc:sldMkLst>
          <pc:docMk/>
          <pc:sldMk cId="3024649265" sldId="264"/>
        </pc:sldMkLst>
      </pc:sldChg>
      <pc:sldChg chg="del">
        <pc:chgData name="Rebecca Whitt" userId="9236f378-1391-40b0-adc1-468462ea7e9d" providerId="ADAL" clId="{98DBEBC9-ACF6-424F-A3F4-FE1671B2A715}" dt="2022-09-29T17:57:00.855" v="6" actId="47"/>
        <pc:sldMkLst>
          <pc:docMk/>
          <pc:sldMk cId="1761968743" sldId="272"/>
        </pc:sldMkLst>
      </pc:sldChg>
      <pc:sldChg chg="del">
        <pc:chgData name="Rebecca Whitt" userId="9236f378-1391-40b0-adc1-468462ea7e9d" providerId="ADAL" clId="{98DBEBC9-ACF6-424F-A3F4-FE1671B2A715}" dt="2022-09-29T17:57:01.697" v="7" actId="47"/>
        <pc:sldMkLst>
          <pc:docMk/>
          <pc:sldMk cId="2219462285" sldId="273"/>
        </pc:sldMkLst>
      </pc:sldChg>
      <pc:sldChg chg="del">
        <pc:chgData name="Rebecca Whitt" userId="9236f378-1391-40b0-adc1-468462ea7e9d" providerId="ADAL" clId="{98DBEBC9-ACF6-424F-A3F4-FE1671B2A715}" dt="2022-09-29T17:57:02.940" v="8" actId="47"/>
        <pc:sldMkLst>
          <pc:docMk/>
          <pc:sldMk cId="3737875947" sldId="274"/>
        </pc:sldMkLst>
      </pc:sldChg>
      <pc:sldChg chg="del">
        <pc:chgData name="Rebecca Whitt" userId="9236f378-1391-40b0-adc1-468462ea7e9d" providerId="ADAL" clId="{98DBEBC9-ACF6-424F-A3F4-FE1671B2A715}" dt="2022-09-29T17:57:04.330" v="9" actId="47"/>
        <pc:sldMkLst>
          <pc:docMk/>
          <pc:sldMk cId="1713417538" sldId="275"/>
        </pc:sldMkLst>
      </pc:sldChg>
      <pc:sldChg chg="del">
        <pc:chgData name="Rebecca Whitt" userId="9236f378-1391-40b0-adc1-468462ea7e9d" providerId="ADAL" clId="{98DBEBC9-ACF6-424F-A3F4-FE1671B2A715}" dt="2022-09-29T17:57:05.445" v="10" actId="47"/>
        <pc:sldMkLst>
          <pc:docMk/>
          <pc:sldMk cId="981694419" sldId="276"/>
        </pc:sldMkLst>
      </pc:sldChg>
      <pc:sldChg chg="del">
        <pc:chgData name="Rebecca Whitt" userId="9236f378-1391-40b0-adc1-468462ea7e9d" providerId="ADAL" clId="{98DBEBC9-ACF6-424F-A3F4-FE1671B2A715}" dt="2022-09-29T17:57:09.130" v="12" actId="47"/>
        <pc:sldMkLst>
          <pc:docMk/>
          <pc:sldMk cId="1523567899" sldId="282"/>
        </pc:sldMkLst>
      </pc:sldChg>
      <pc:sldChg chg="del">
        <pc:chgData name="Rebecca Whitt" userId="9236f378-1391-40b0-adc1-468462ea7e9d" providerId="ADAL" clId="{98DBEBC9-ACF6-424F-A3F4-FE1671B2A715}" dt="2022-09-29T17:57:12.771" v="14" actId="47"/>
        <pc:sldMkLst>
          <pc:docMk/>
          <pc:sldMk cId="4120395736" sldId="283"/>
        </pc:sldMkLst>
      </pc:sldChg>
      <pc:sldChg chg="del">
        <pc:chgData name="Rebecca Whitt" userId="9236f378-1391-40b0-adc1-468462ea7e9d" providerId="ADAL" clId="{98DBEBC9-ACF6-424F-A3F4-FE1671B2A715}" dt="2022-09-29T17:57:15.310" v="15" actId="47"/>
        <pc:sldMkLst>
          <pc:docMk/>
          <pc:sldMk cId="1464637957" sldId="284"/>
        </pc:sldMkLst>
      </pc:sldChg>
      <pc:sldChg chg="del">
        <pc:chgData name="Rebecca Whitt" userId="9236f378-1391-40b0-adc1-468462ea7e9d" providerId="ADAL" clId="{98DBEBC9-ACF6-424F-A3F4-FE1671B2A715}" dt="2022-09-29T17:57:17.415" v="16" actId="47"/>
        <pc:sldMkLst>
          <pc:docMk/>
          <pc:sldMk cId="546710292" sldId="285"/>
        </pc:sldMkLst>
      </pc:sldChg>
      <pc:sldChg chg="del">
        <pc:chgData name="Rebecca Whitt" userId="9236f378-1391-40b0-adc1-468462ea7e9d" providerId="ADAL" clId="{98DBEBC9-ACF6-424F-A3F4-FE1671B2A715}" dt="2022-09-29T17:57:18.501" v="17" actId="47"/>
        <pc:sldMkLst>
          <pc:docMk/>
          <pc:sldMk cId="2585535117" sldId="286"/>
        </pc:sldMkLst>
      </pc:sldChg>
      <pc:sldChg chg="del">
        <pc:chgData name="Rebecca Whitt" userId="9236f378-1391-40b0-adc1-468462ea7e9d" providerId="ADAL" clId="{98DBEBC9-ACF6-424F-A3F4-FE1671B2A715}" dt="2022-09-29T17:57:19.648" v="18" actId="47"/>
        <pc:sldMkLst>
          <pc:docMk/>
          <pc:sldMk cId="460708094" sldId="287"/>
        </pc:sldMkLst>
      </pc:sldChg>
      <pc:sldChg chg="del">
        <pc:chgData name="Rebecca Whitt" userId="9236f378-1391-40b0-adc1-468462ea7e9d" providerId="ADAL" clId="{98DBEBC9-ACF6-424F-A3F4-FE1671B2A715}" dt="2022-09-29T17:57:20.784" v="19" actId="47"/>
        <pc:sldMkLst>
          <pc:docMk/>
          <pc:sldMk cId="859732983" sldId="288"/>
        </pc:sldMkLst>
      </pc:sldChg>
      <pc:sldChg chg="del">
        <pc:chgData name="Rebecca Whitt" userId="9236f378-1391-40b0-adc1-468462ea7e9d" providerId="ADAL" clId="{98DBEBC9-ACF6-424F-A3F4-FE1671B2A715}" dt="2022-09-29T17:57:26.242" v="20" actId="47"/>
        <pc:sldMkLst>
          <pc:docMk/>
          <pc:sldMk cId="2301373997" sldId="289"/>
        </pc:sldMkLst>
      </pc:sldChg>
      <pc:sldChg chg="del">
        <pc:chgData name="Rebecca Whitt" userId="9236f378-1391-40b0-adc1-468462ea7e9d" providerId="ADAL" clId="{98DBEBC9-ACF6-424F-A3F4-FE1671B2A715}" dt="2022-09-29T17:57:27.425" v="21" actId="47"/>
        <pc:sldMkLst>
          <pc:docMk/>
          <pc:sldMk cId="1710656718" sldId="290"/>
        </pc:sldMkLst>
      </pc:sldChg>
      <pc:sldChg chg="del">
        <pc:chgData name="Rebecca Whitt" userId="9236f378-1391-40b0-adc1-468462ea7e9d" providerId="ADAL" clId="{98DBEBC9-ACF6-424F-A3F4-FE1671B2A715}" dt="2022-09-29T17:57:28.858" v="22" actId="47"/>
        <pc:sldMkLst>
          <pc:docMk/>
          <pc:sldMk cId="450891306" sldId="291"/>
        </pc:sldMkLst>
      </pc:sldChg>
      <pc:sldChg chg="del">
        <pc:chgData name="Rebecca Whitt" userId="9236f378-1391-40b0-adc1-468462ea7e9d" providerId="ADAL" clId="{98DBEBC9-ACF6-424F-A3F4-FE1671B2A715}" dt="2022-09-29T17:57:37.130" v="25" actId="47"/>
        <pc:sldMkLst>
          <pc:docMk/>
          <pc:sldMk cId="4022959750" sldId="292"/>
        </pc:sldMkLst>
      </pc:sldChg>
      <pc:sldChg chg="del">
        <pc:chgData name="Rebecca Whitt" userId="9236f378-1391-40b0-adc1-468462ea7e9d" providerId="ADAL" clId="{98DBEBC9-ACF6-424F-A3F4-FE1671B2A715}" dt="2022-09-29T17:57:38.687" v="26" actId="47"/>
        <pc:sldMkLst>
          <pc:docMk/>
          <pc:sldMk cId="2374011262" sldId="293"/>
        </pc:sldMkLst>
      </pc:sldChg>
      <pc:sldChg chg="del">
        <pc:chgData name="Rebecca Whitt" userId="9236f378-1391-40b0-adc1-468462ea7e9d" providerId="ADAL" clId="{98DBEBC9-ACF6-424F-A3F4-FE1671B2A715}" dt="2022-09-29T17:57:40.391" v="27" actId="47"/>
        <pc:sldMkLst>
          <pc:docMk/>
          <pc:sldMk cId="1010577839" sldId="294"/>
        </pc:sldMkLst>
      </pc:sldChg>
      <pc:sldChg chg="del">
        <pc:chgData name="Rebecca Whitt" userId="9236f378-1391-40b0-adc1-468462ea7e9d" providerId="ADAL" clId="{98DBEBC9-ACF6-424F-A3F4-FE1671B2A715}" dt="2022-09-29T17:57:43.466" v="28" actId="47"/>
        <pc:sldMkLst>
          <pc:docMk/>
          <pc:sldMk cId="699439354" sldId="295"/>
        </pc:sldMkLst>
      </pc:sldChg>
      <pc:sldChg chg="del">
        <pc:chgData name="Rebecca Whitt" userId="9236f378-1391-40b0-adc1-468462ea7e9d" providerId="ADAL" clId="{98DBEBC9-ACF6-424F-A3F4-FE1671B2A715}" dt="2022-09-29T17:57:46.429" v="29" actId="47"/>
        <pc:sldMkLst>
          <pc:docMk/>
          <pc:sldMk cId="266109527" sldId="296"/>
        </pc:sldMkLst>
      </pc:sldChg>
      <pc:sldChg chg="del">
        <pc:chgData name="Rebecca Whitt" userId="9236f378-1391-40b0-adc1-468462ea7e9d" providerId="ADAL" clId="{98DBEBC9-ACF6-424F-A3F4-FE1671B2A715}" dt="2022-09-29T17:57:47.942" v="30" actId="47"/>
        <pc:sldMkLst>
          <pc:docMk/>
          <pc:sldMk cId="1873622272" sldId="297"/>
        </pc:sldMkLst>
      </pc:sldChg>
      <pc:sldChg chg="del">
        <pc:chgData name="Rebecca Whitt" userId="9236f378-1391-40b0-adc1-468462ea7e9d" providerId="ADAL" clId="{98DBEBC9-ACF6-424F-A3F4-FE1671B2A715}" dt="2022-09-29T17:56:14.545" v="1" actId="2696"/>
        <pc:sldMkLst>
          <pc:docMk/>
          <pc:sldMk cId="3147643663" sldId="298"/>
        </pc:sldMkLst>
      </pc:sldChg>
      <pc:sldChg chg="del">
        <pc:chgData name="Rebecca Whitt" userId="9236f378-1391-40b0-adc1-468462ea7e9d" providerId="ADAL" clId="{98DBEBC9-ACF6-424F-A3F4-FE1671B2A715}" dt="2022-09-29T17:56:32.108" v="3" actId="2696"/>
        <pc:sldMkLst>
          <pc:docMk/>
          <pc:sldMk cId="696249156" sldId="300"/>
        </pc:sldMkLst>
      </pc:sldChg>
      <pc:sldChg chg="del">
        <pc:chgData name="Rebecca Whitt" userId="9236f378-1391-40b0-adc1-468462ea7e9d" providerId="ADAL" clId="{98DBEBC9-ACF6-424F-A3F4-FE1671B2A715}" dt="2022-09-29T17:57:06.590" v="11" actId="47"/>
        <pc:sldMkLst>
          <pc:docMk/>
          <pc:sldMk cId="4120696112" sldId="301"/>
        </pc:sldMkLst>
      </pc:sldChg>
      <pc:sldChg chg="del">
        <pc:chgData name="Rebecca Whitt" userId="9236f378-1391-40b0-adc1-468462ea7e9d" providerId="ADAL" clId="{98DBEBC9-ACF6-424F-A3F4-FE1671B2A715}" dt="2022-09-29T17:57:11.782" v="13" actId="47"/>
        <pc:sldMkLst>
          <pc:docMk/>
          <pc:sldMk cId="1849558422" sldId="302"/>
        </pc:sldMkLst>
      </pc:sldChg>
      <pc:sldChg chg="del">
        <pc:chgData name="Rebecca Whitt" userId="9236f378-1391-40b0-adc1-468462ea7e9d" providerId="ADAL" clId="{98DBEBC9-ACF6-424F-A3F4-FE1671B2A715}" dt="2022-09-29T17:57:33.521" v="24" actId="47"/>
        <pc:sldMkLst>
          <pc:docMk/>
          <pc:sldMk cId="2348165861" sldId="303"/>
        </pc:sldMkLst>
      </pc:sldChg>
      <pc:sldChg chg="modSp mod">
        <pc:chgData name="Rebecca Whitt" userId="9236f378-1391-40b0-adc1-468462ea7e9d" providerId="ADAL" clId="{98DBEBC9-ACF6-424F-A3F4-FE1671B2A715}" dt="2022-09-29T19:57:02.674" v="887" actId="20577"/>
        <pc:sldMkLst>
          <pc:docMk/>
          <pc:sldMk cId="1725271521" sldId="304"/>
        </pc:sldMkLst>
        <pc:spChg chg="mod">
          <ac:chgData name="Rebecca Whitt" userId="9236f378-1391-40b0-adc1-468462ea7e9d" providerId="ADAL" clId="{98DBEBC9-ACF6-424F-A3F4-FE1671B2A715}" dt="2022-09-29T19:56:44.320" v="861" actId="20577"/>
          <ac:spMkLst>
            <pc:docMk/>
            <pc:sldMk cId="1725271521" sldId="304"/>
            <ac:spMk id="10" creationId="{36A8A2B0-0CBC-524F-B61D-7187FB5A3FB9}"/>
          </ac:spMkLst>
        </pc:spChg>
        <pc:spChg chg="mod">
          <ac:chgData name="Rebecca Whitt" userId="9236f378-1391-40b0-adc1-468462ea7e9d" providerId="ADAL" clId="{98DBEBC9-ACF6-424F-A3F4-FE1671B2A715}" dt="2022-09-29T19:54:37.076" v="722" actId="20577"/>
          <ac:spMkLst>
            <pc:docMk/>
            <pc:sldMk cId="1725271521" sldId="304"/>
            <ac:spMk id="13" creationId="{00000000-0000-0000-0000-000000000000}"/>
          </ac:spMkLst>
        </pc:spChg>
        <pc:spChg chg="mod">
          <ac:chgData name="Rebecca Whitt" userId="9236f378-1391-40b0-adc1-468462ea7e9d" providerId="ADAL" clId="{98DBEBC9-ACF6-424F-A3F4-FE1671B2A715}" dt="2022-09-29T19:55:39.299" v="819" actId="20577"/>
          <ac:spMkLst>
            <pc:docMk/>
            <pc:sldMk cId="1725271521" sldId="304"/>
            <ac:spMk id="14" creationId="{00000000-0000-0000-0000-000000000000}"/>
          </ac:spMkLst>
        </pc:spChg>
        <pc:spChg chg="mod">
          <ac:chgData name="Rebecca Whitt" userId="9236f378-1391-40b0-adc1-468462ea7e9d" providerId="ADAL" clId="{98DBEBC9-ACF6-424F-A3F4-FE1671B2A715}" dt="2022-09-29T19:57:02.674" v="887" actId="20577"/>
          <ac:spMkLst>
            <pc:docMk/>
            <pc:sldMk cId="1725271521" sldId="304"/>
            <ac:spMk id="17" creationId="{025F3689-AE7E-F24E-8F08-1A65AA68A4AE}"/>
          </ac:spMkLst>
        </pc:spChg>
      </pc:sldChg>
      <pc:sldChg chg="del">
        <pc:chgData name="Rebecca Whitt" userId="9236f378-1391-40b0-adc1-468462ea7e9d" providerId="ADAL" clId="{98DBEBC9-ACF6-424F-A3F4-FE1671B2A715}" dt="2022-09-29T17:57:48.967" v="31" actId="47"/>
        <pc:sldMkLst>
          <pc:docMk/>
          <pc:sldMk cId="1274470036" sldId="305"/>
        </pc:sldMkLst>
      </pc:sldChg>
      <pc:sldChg chg="del">
        <pc:chgData name="Rebecca Whitt" userId="9236f378-1391-40b0-adc1-468462ea7e9d" providerId="ADAL" clId="{98DBEBC9-ACF6-424F-A3F4-FE1671B2A715}" dt="2022-09-29T17:57:49.799" v="32" actId="47"/>
        <pc:sldMkLst>
          <pc:docMk/>
          <pc:sldMk cId="2842018938" sldId="306"/>
        </pc:sldMkLst>
      </pc:sldChg>
      <pc:sldChg chg="del">
        <pc:chgData name="Rebecca Whitt" userId="9236f378-1391-40b0-adc1-468462ea7e9d" providerId="ADAL" clId="{98DBEBC9-ACF6-424F-A3F4-FE1671B2A715}" dt="2022-09-29T17:57:50.903" v="33" actId="47"/>
        <pc:sldMkLst>
          <pc:docMk/>
          <pc:sldMk cId="1643648865" sldId="307"/>
        </pc:sldMkLst>
      </pc:sldChg>
      <pc:sldChg chg="del">
        <pc:chgData name="Rebecca Whitt" userId="9236f378-1391-40b0-adc1-468462ea7e9d" providerId="ADAL" clId="{98DBEBC9-ACF6-424F-A3F4-FE1671B2A715}" dt="2022-09-29T17:57:52.561" v="34" actId="47"/>
        <pc:sldMkLst>
          <pc:docMk/>
          <pc:sldMk cId="2974100725" sldId="308"/>
        </pc:sldMkLst>
      </pc:sldChg>
      <pc:sldChg chg="del">
        <pc:chgData name="Rebecca Whitt" userId="9236f378-1391-40b0-adc1-468462ea7e9d" providerId="ADAL" clId="{98DBEBC9-ACF6-424F-A3F4-FE1671B2A715}" dt="2022-09-29T17:57:53.699" v="35" actId="47"/>
        <pc:sldMkLst>
          <pc:docMk/>
          <pc:sldMk cId="839446179" sldId="309"/>
        </pc:sldMkLst>
      </pc:sldChg>
      <pc:sldChg chg="addSp delSp modSp del mod">
        <pc:chgData name="Rebecca Whitt" userId="9236f378-1391-40b0-adc1-468462ea7e9d" providerId="ADAL" clId="{98DBEBC9-ACF6-424F-A3F4-FE1671B2A715}" dt="2022-09-29T20:10:45.037" v="893" actId="47"/>
        <pc:sldMkLst>
          <pc:docMk/>
          <pc:sldMk cId="4171290778" sldId="310"/>
        </pc:sldMkLst>
        <pc:picChg chg="add del mod">
          <ac:chgData name="Rebecca Whitt" userId="9236f378-1391-40b0-adc1-468462ea7e9d" providerId="ADAL" clId="{98DBEBC9-ACF6-424F-A3F4-FE1671B2A715}" dt="2022-09-29T18:42:19.415" v="171" actId="21"/>
          <ac:picMkLst>
            <pc:docMk/>
            <pc:sldMk cId="4171290778" sldId="310"/>
            <ac:picMk id="6" creationId="{995327B2-1711-5123-A3BE-45EFA18B58D5}"/>
          </ac:picMkLst>
        </pc:picChg>
      </pc:sldChg>
      <pc:sldChg chg="del">
        <pc:chgData name="Rebecca Whitt" userId="9236f378-1391-40b0-adc1-468462ea7e9d" providerId="ADAL" clId="{98DBEBC9-ACF6-424F-A3F4-FE1671B2A715}" dt="2022-09-29T17:58:03.851" v="36" actId="47"/>
        <pc:sldMkLst>
          <pc:docMk/>
          <pc:sldMk cId="3603866592" sldId="311"/>
        </pc:sldMkLst>
      </pc:sldChg>
      <pc:sldChg chg="del">
        <pc:chgData name="Rebecca Whitt" userId="9236f378-1391-40b0-adc1-468462ea7e9d" providerId="ADAL" clId="{98DBEBC9-ACF6-424F-A3F4-FE1671B2A715}" dt="2022-09-29T17:58:07.532" v="38" actId="47"/>
        <pc:sldMkLst>
          <pc:docMk/>
          <pc:sldMk cId="1215063234" sldId="312"/>
        </pc:sldMkLst>
      </pc:sldChg>
      <pc:sldChg chg="add del">
        <pc:chgData name="Rebecca Whitt" userId="9236f378-1391-40b0-adc1-468462ea7e9d" providerId="ADAL" clId="{98DBEBC9-ACF6-424F-A3F4-FE1671B2A715}" dt="2022-09-29T20:10:45.995" v="894" actId="47"/>
        <pc:sldMkLst>
          <pc:docMk/>
          <pc:sldMk cId="1847167412" sldId="313"/>
        </pc:sldMkLst>
      </pc:sldChg>
      <pc:sldChg chg="del">
        <pc:chgData name="Rebecca Whitt" userId="9236f378-1391-40b0-adc1-468462ea7e9d" providerId="ADAL" clId="{98DBEBC9-ACF6-424F-A3F4-FE1671B2A715}" dt="2022-09-29T20:10:48.719" v="897" actId="47"/>
        <pc:sldMkLst>
          <pc:docMk/>
          <pc:sldMk cId="3836486358" sldId="314"/>
        </pc:sldMkLst>
      </pc:sldChg>
      <pc:sldChg chg="del">
        <pc:chgData name="Rebecca Whitt" userId="9236f378-1391-40b0-adc1-468462ea7e9d" providerId="ADAL" clId="{98DBEBC9-ACF6-424F-A3F4-FE1671B2A715}" dt="2022-09-29T20:10:49.334" v="898" actId="47"/>
        <pc:sldMkLst>
          <pc:docMk/>
          <pc:sldMk cId="1910565336" sldId="315"/>
        </pc:sldMkLst>
      </pc:sldChg>
      <pc:sldChg chg="del">
        <pc:chgData name="Rebecca Whitt" userId="9236f378-1391-40b0-adc1-468462ea7e9d" providerId="ADAL" clId="{98DBEBC9-ACF6-424F-A3F4-FE1671B2A715}" dt="2022-09-29T20:10:49.767" v="899" actId="47"/>
        <pc:sldMkLst>
          <pc:docMk/>
          <pc:sldMk cId="1658293688" sldId="316"/>
        </pc:sldMkLst>
      </pc:sldChg>
      <pc:sldChg chg="del">
        <pc:chgData name="Rebecca Whitt" userId="9236f378-1391-40b0-adc1-468462ea7e9d" providerId="ADAL" clId="{98DBEBC9-ACF6-424F-A3F4-FE1671B2A715}" dt="2022-09-29T20:10:50.182" v="900" actId="47"/>
        <pc:sldMkLst>
          <pc:docMk/>
          <pc:sldMk cId="2899226054" sldId="317"/>
        </pc:sldMkLst>
      </pc:sldChg>
      <pc:sldChg chg="del">
        <pc:chgData name="Rebecca Whitt" userId="9236f378-1391-40b0-adc1-468462ea7e9d" providerId="ADAL" clId="{98DBEBC9-ACF6-424F-A3F4-FE1671B2A715}" dt="2022-09-29T20:10:50.677" v="901" actId="47"/>
        <pc:sldMkLst>
          <pc:docMk/>
          <pc:sldMk cId="491896592" sldId="318"/>
        </pc:sldMkLst>
      </pc:sldChg>
      <pc:sldChg chg="del">
        <pc:chgData name="Rebecca Whitt" userId="9236f378-1391-40b0-adc1-468462ea7e9d" providerId="ADAL" clId="{98DBEBC9-ACF6-424F-A3F4-FE1671B2A715}" dt="2022-09-29T20:10:51.201" v="902" actId="47"/>
        <pc:sldMkLst>
          <pc:docMk/>
          <pc:sldMk cId="2304162248" sldId="319"/>
        </pc:sldMkLst>
      </pc:sldChg>
      <pc:sldChg chg="del">
        <pc:chgData name="Rebecca Whitt" userId="9236f378-1391-40b0-adc1-468462ea7e9d" providerId="ADAL" clId="{98DBEBC9-ACF6-424F-A3F4-FE1671B2A715}" dt="2022-09-29T20:10:51.831" v="903" actId="47"/>
        <pc:sldMkLst>
          <pc:docMk/>
          <pc:sldMk cId="970113401" sldId="320"/>
        </pc:sldMkLst>
      </pc:sldChg>
      <pc:sldChg chg="del">
        <pc:chgData name="Rebecca Whitt" userId="9236f378-1391-40b0-adc1-468462ea7e9d" providerId="ADAL" clId="{98DBEBC9-ACF6-424F-A3F4-FE1671B2A715}" dt="2022-09-29T20:10:52.329" v="904" actId="47"/>
        <pc:sldMkLst>
          <pc:docMk/>
          <pc:sldMk cId="3006571582" sldId="321"/>
        </pc:sldMkLst>
      </pc:sldChg>
      <pc:sldChg chg="del">
        <pc:chgData name="Rebecca Whitt" userId="9236f378-1391-40b0-adc1-468462ea7e9d" providerId="ADAL" clId="{98DBEBC9-ACF6-424F-A3F4-FE1671B2A715}" dt="2022-09-29T20:10:52.813" v="905" actId="47"/>
        <pc:sldMkLst>
          <pc:docMk/>
          <pc:sldMk cId="3136082194" sldId="322"/>
        </pc:sldMkLst>
      </pc:sldChg>
      <pc:sldChg chg="del">
        <pc:chgData name="Rebecca Whitt" userId="9236f378-1391-40b0-adc1-468462ea7e9d" providerId="ADAL" clId="{98DBEBC9-ACF6-424F-A3F4-FE1671B2A715}" dt="2022-09-29T20:10:53.532" v="906" actId="47"/>
        <pc:sldMkLst>
          <pc:docMk/>
          <pc:sldMk cId="3838686403" sldId="323"/>
        </pc:sldMkLst>
      </pc:sldChg>
      <pc:sldChg chg="del">
        <pc:chgData name="Rebecca Whitt" userId="9236f378-1391-40b0-adc1-468462ea7e9d" providerId="ADAL" clId="{98DBEBC9-ACF6-424F-A3F4-FE1671B2A715}" dt="2022-09-29T20:10:54.402" v="907" actId="47"/>
        <pc:sldMkLst>
          <pc:docMk/>
          <pc:sldMk cId="4015193312" sldId="324"/>
        </pc:sldMkLst>
      </pc:sldChg>
      <pc:sldChg chg="del">
        <pc:chgData name="Rebecca Whitt" userId="9236f378-1391-40b0-adc1-468462ea7e9d" providerId="ADAL" clId="{98DBEBC9-ACF6-424F-A3F4-FE1671B2A715}" dt="2022-09-29T20:10:54.787" v="908" actId="47"/>
        <pc:sldMkLst>
          <pc:docMk/>
          <pc:sldMk cId="2656040212" sldId="325"/>
        </pc:sldMkLst>
      </pc:sldChg>
      <pc:sldChg chg="del">
        <pc:chgData name="Rebecca Whitt" userId="9236f378-1391-40b0-adc1-468462ea7e9d" providerId="ADAL" clId="{98DBEBC9-ACF6-424F-A3F4-FE1671B2A715}" dt="2022-09-29T20:10:55.249" v="909" actId="47"/>
        <pc:sldMkLst>
          <pc:docMk/>
          <pc:sldMk cId="2433604203" sldId="326"/>
        </pc:sldMkLst>
      </pc:sldChg>
      <pc:sldChg chg="del">
        <pc:chgData name="Rebecca Whitt" userId="9236f378-1391-40b0-adc1-468462ea7e9d" providerId="ADAL" clId="{98DBEBC9-ACF6-424F-A3F4-FE1671B2A715}" dt="2022-09-29T20:10:55.679" v="910" actId="47"/>
        <pc:sldMkLst>
          <pc:docMk/>
          <pc:sldMk cId="1436303484" sldId="327"/>
        </pc:sldMkLst>
      </pc:sldChg>
      <pc:sldChg chg="del">
        <pc:chgData name="Rebecca Whitt" userId="9236f378-1391-40b0-adc1-468462ea7e9d" providerId="ADAL" clId="{98DBEBC9-ACF6-424F-A3F4-FE1671B2A715}" dt="2022-09-29T20:10:56.154" v="911" actId="47"/>
        <pc:sldMkLst>
          <pc:docMk/>
          <pc:sldMk cId="1119894906" sldId="328"/>
        </pc:sldMkLst>
      </pc:sldChg>
      <pc:sldChg chg="del">
        <pc:chgData name="Rebecca Whitt" userId="9236f378-1391-40b0-adc1-468462ea7e9d" providerId="ADAL" clId="{98DBEBC9-ACF6-424F-A3F4-FE1671B2A715}" dt="2022-09-29T20:10:56.735" v="912" actId="47"/>
        <pc:sldMkLst>
          <pc:docMk/>
          <pc:sldMk cId="3840666304" sldId="329"/>
        </pc:sldMkLst>
      </pc:sldChg>
      <pc:sldChg chg="del">
        <pc:chgData name="Rebecca Whitt" userId="9236f378-1391-40b0-adc1-468462ea7e9d" providerId="ADAL" clId="{98DBEBC9-ACF6-424F-A3F4-FE1671B2A715}" dt="2022-09-29T20:10:57.497" v="913" actId="47"/>
        <pc:sldMkLst>
          <pc:docMk/>
          <pc:sldMk cId="117601553" sldId="330"/>
        </pc:sldMkLst>
      </pc:sldChg>
      <pc:sldChg chg="del">
        <pc:chgData name="Rebecca Whitt" userId="9236f378-1391-40b0-adc1-468462ea7e9d" providerId="ADAL" clId="{98DBEBC9-ACF6-424F-A3F4-FE1671B2A715}" dt="2022-09-29T20:10:46.729" v="895" actId="47"/>
        <pc:sldMkLst>
          <pc:docMk/>
          <pc:sldMk cId="1510891692" sldId="332"/>
        </pc:sldMkLst>
      </pc:sldChg>
      <pc:sldChg chg="del">
        <pc:chgData name="Rebecca Whitt" userId="9236f378-1391-40b0-adc1-468462ea7e9d" providerId="ADAL" clId="{98DBEBC9-ACF6-424F-A3F4-FE1671B2A715}" dt="2022-09-29T20:10:47.574" v="896" actId="47"/>
        <pc:sldMkLst>
          <pc:docMk/>
          <pc:sldMk cId="1415419197" sldId="334"/>
        </pc:sldMkLst>
      </pc:sldChg>
      <pc:sldChg chg="del">
        <pc:chgData name="Rebecca Whitt" userId="9236f378-1391-40b0-adc1-468462ea7e9d" providerId="ADAL" clId="{98DBEBC9-ACF6-424F-A3F4-FE1671B2A715}" dt="2022-09-29T17:58:06.372" v="37" actId="47"/>
        <pc:sldMkLst>
          <pc:docMk/>
          <pc:sldMk cId="781480962" sldId="335"/>
        </pc:sldMkLst>
      </pc:sldChg>
      <pc:sldChg chg="del">
        <pc:chgData name="Rebecca Whitt" userId="9236f378-1391-40b0-adc1-468462ea7e9d" providerId="ADAL" clId="{98DBEBC9-ACF6-424F-A3F4-FE1671B2A715}" dt="2022-09-29T17:57:31.468" v="23" actId="47"/>
        <pc:sldMkLst>
          <pc:docMk/>
          <pc:sldMk cId="1771650988" sldId="337"/>
        </pc:sldMkLst>
      </pc:sldChg>
      <pc:sldChg chg="del">
        <pc:chgData name="Rebecca Whitt" userId="9236f378-1391-40b0-adc1-468462ea7e9d" providerId="ADAL" clId="{98DBEBC9-ACF6-424F-A3F4-FE1671B2A715}" dt="2022-09-29T17:56:08.768" v="0" actId="2696"/>
        <pc:sldMkLst>
          <pc:docMk/>
          <pc:sldMk cId="1497989166" sldId="344"/>
        </pc:sldMkLst>
      </pc:sldChg>
      <pc:sldChg chg="del">
        <pc:chgData name="Rebecca Whitt" userId="9236f378-1391-40b0-adc1-468462ea7e9d" providerId="ADAL" clId="{98DBEBC9-ACF6-424F-A3F4-FE1671B2A715}" dt="2022-09-29T17:56:24.027" v="2" actId="2696"/>
        <pc:sldMkLst>
          <pc:docMk/>
          <pc:sldMk cId="1138632957" sldId="345"/>
        </pc:sldMkLst>
      </pc:sldChg>
      <pc:sldChg chg="addSp delSp modSp mod">
        <pc:chgData name="Rebecca Whitt" userId="9236f378-1391-40b0-adc1-468462ea7e9d" providerId="ADAL" clId="{98DBEBC9-ACF6-424F-A3F4-FE1671B2A715}" dt="2022-09-29T19:00:06.546" v="544" actId="255"/>
        <pc:sldMkLst>
          <pc:docMk/>
          <pc:sldMk cId="2105059910" sldId="350"/>
        </pc:sldMkLst>
        <pc:spChg chg="del mod">
          <ac:chgData name="Rebecca Whitt" userId="9236f378-1391-40b0-adc1-468462ea7e9d" providerId="ADAL" clId="{98DBEBC9-ACF6-424F-A3F4-FE1671B2A715}" dt="2022-09-29T18:57:47.642" v="475" actId="931"/>
          <ac:spMkLst>
            <pc:docMk/>
            <pc:sldMk cId="2105059910" sldId="350"/>
            <ac:spMk id="3" creationId="{43E8A296-DE2A-682E-C209-BBDB073A8473}"/>
          </ac:spMkLst>
        </pc:spChg>
        <pc:spChg chg="mod">
          <ac:chgData name="Rebecca Whitt" userId="9236f378-1391-40b0-adc1-468462ea7e9d" providerId="ADAL" clId="{98DBEBC9-ACF6-424F-A3F4-FE1671B2A715}" dt="2022-09-29T19:00:06.546" v="544" actId="255"/>
          <ac:spMkLst>
            <pc:docMk/>
            <pc:sldMk cId="2105059910" sldId="350"/>
            <ac:spMk id="8" creationId="{139AB35C-E2FF-18CB-4620-E42CE105BF88}"/>
          </ac:spMkLst>
        </pc:spChg>
        <pc:spChg chg="mod">
          <ac:chgData name="Rebecca Whitt" userId="9236f378-1391-40b0-adc1-468462ea7e9d" providerId="ADAL" clId="{98DBEBC9-ACF6-424F-A3F4-FE1671B2A715}" dt="2022-09-29T18:17:05.799" v="165" actId="14100"/>
          <ac:spMkLst>
            <pc:docMk/>
            <pc:sldMk cId="2105059910" sldId="350"/>
            <ac:spMk id="9" creationId="{46561556-F827-5453-E1C1-05515B0066E9}"/>
          </ac:spMkLst>
        </pc:spChg>
        <pc:picChg chg="add mod">
          <ac:chgData name="Rebecca Whitt" userId="9236f378-1391-40b0-adc1-468462ea7e9d" providerId="ADAL" clId="{98DBEBC9-ACF6-424F-A3F4-FE1671B2A715}" dt="2022-09-29T18:57:53.450" v="476" actId="27614"/>
          <ac:picMkLst>
            <pc:docMk/>
            <pc:sldMk cId="2105059910" sldId="350"/>
            <ac:picMk id="5" creationId="{D67775BF-8FC7-EF80-2CF1-075E49523F7B}"/>
          </ac:picMkLst>
        </pc:picChg>
      </pc:sldChg>
      <pc:sldChg chg="modSp mod">
        <pc:chgData name="Rebecca Whitt" userId="9236f378-1391-40b0-adc1-468462ea7e9d" providerId="ADAL" clId="{98DBEBC9-ACF6-424F-A3F4-FE1671B2A715}" dt="2022-09-29T19:58:24.986" v="892" actId="113"/>
        <pc:sldMkLst>
          <pc:docMk/>
          <pc:sldMk cId="1523166767" sldId="351"/>
        </pc:sldMkLst>
        <pc:spChg chg="mod">
          <ac:chgData name="Rebecca Whitt" userId="9236f378-1391-40b0-adc1-468462ea7e9d" providerId="ADAL" clId="{98DBEBC9-ACF6-424F-A3F4-FE1671B2A715}" dt="2022-09-29T19:58:24.986" v="892" actId="113"/>
          <ac:spMkLst>
            <pc:docMk/>
            <pc:sldMk cId="1523166767" sldId="351"/>
            <ac:spMk id="2" creationId="{5A873D41-8C94-7E9F-F21B-8F2533920ECF}"/>
          </ac:spMkLst>
        </pc:spChg>
        <pc:spChg chg="mod">
          <ac:chgData name="Rebecca Whitt" userId="9236f378-1391-40b0-adc1-468462ea7e9d" providerId="ADAL" clId="{98DBEBC9-ACF6-424F-A3F4-FE1671B2A715}" dt="2022-09-29T19:57:47.059" v="889" actId="2711"/>
          <ac:spMkLst>
            <pc:docMk/>
            <pc:sldMk cId="1523166767" sldId="351"/>
            <ac:spMk id="3" creationId="{8C16008B-0101-A396-7F15-72C3E1F1468F}"/>
          </ac:spMkLst>
        </pc:spChg>
      </pc:sldChg>
      <pc:sldChg chg="modSp mod">
        <pc:chgData name="Rebecca Whitt" userId="9236f378-1391-40b0-adc1-468462ea7e9d" providerId="ADAL" clId="{98DBEBC9-ACF6-424F-A3F4-FE1671B2A715}" dt="2022-09-29T18:15:49.593" v="161" actId="313"/>
        <pc:sldMkLst>
          <pc:docMk/>
          <pc:sldMk cId="832974167" sldId="353"/>
        </pc:sldMkLst>
        <pc:graphicFrameChg chg="mod modGraphic">
          <ac:chgData name="Rebecca Whitt" userId="9236f378-1391-40b0-adc1-468462ea7e9d" providerId="ADAL" clId="{98DBEBC9-ACF6-424F-A3F4-FE1671B2A715}" dt="2022-09-29T18:15:49.593" v="161" actId="313"/>
          <ac:graphicFrameMkLst>
            <pc:docMk/>
            <pc:sldMk cId="832974167" sldId="353"/>
            <ac:graphicFrameMk id="33" creationId="{B3C1759A-F0C8-B2E1-8358-4E2772857910}"/>
          </ac:graphicFrameMkLst>
        </pc:graphicFrameChg>
      </pc:sldChg>
      <pc:sldChg chg="modSp mod">
        <pc:chgData name="Rebecca Whitt" userId="9236f378-1391-40b0-adc1-468462ea7e9d" providerId="ADAL" clId="{98DBEBC9-ACF6-424F-A3F4-FE1671B2A715}" dt="2022-09-29T19:53:36.206" v="691" actId="113"/>
        <pc:sldMkLst>
          <pc:docMk/>
          <pc:sldMk cId="3241509499" sldId="669"/>
        </pc:sldMkLst>
        <pc:spChg chg="mod">
          <ac:chgData name="Rebecca Whitt" userId="9236f378-1391-40b0-adc1-468462ea7e9d" providerId="ADAL" clId="{98DBEBC9-ACF6-424F-A3F4-FE1671B2A715}" dt="2022-09-29T19:53:36.206" v="691" actId="113"/>
          <ac:spMkLst>
            <pc:docMk/>
            <pc:sldMk cId="3241509499" sldId="669"/>
            <ac:spMk id="3" creationId="{66B3947F-F434-2408-799D-0DF71C5D4D37}"/>
          </ac:spMkLst>
        </pc:spChg>
      </pc:sldChg>
      <pc:sldChg chg="del">
        <pc:chgData name="Rebecca Whitt" userId="9236f378-1391-40b0-adc1-468462ea7e9d" providerId="ADAL" clId="{98DBEBC9-ACF6-424F-A3F4-FE1671B2A715}" dt="2022-09-29T18:43:12.946" v="173" actId="2696"/>
        <pc:sldMkLst>
          <pc:docMk/>
          <pc:sldMk cId="3709480105" sldId="670"/>
        </pc:sldMkLst>
      </pc:sldChg>
      <pc:sldChg chg="addSp delSp modSp mod">
        <pc:chgData name="Rebecca Whitt" userId="9236f378-1391-40b0-adc1-468462ea7e9d" providerId="ADAL" clId="{98DBEBC9-ACF6-424F-A3F4-FE1671B2A715}" dt="2022-09-29T19:27:03.210" v="689" actId="2711"/>
        <pc:sldMkLst>
          <pc:docMk/>
          <pc:sldMk cId="1396118964" sldId="671"/>
        </pc:sldMkLst>
        <pc:spChg chg="add del mod">
          <ac:chgData name="Rebecca Whitt" userId="9236f378-1391-40b0-adc1-468462ea7e9d" providerId="ADAL" clId="{98DBEBC9-ACF6-424F-A3F4-FE1671B2A715}" dt="2022-09-29T19:11:51.408" v="551" actId="22"/>
          <ac:spMkLst>
            <pc:docMk/>
            <pc:sldMk cId="1396118964" sldId="671"/>
            <ac:spMk id="4" creationId="{727B29F5-9745-0FFA-F6BB-1BB220B9F591}"/>
          </ac:spMkLst>
        </pc:spChg>
        <pc:spChg chg="add mod">
          <ac:chgData name="Rebecca Whitt" userId="9236f378-1391-40b0-adc1-468462ea7e9d" providerId="ADAL" clId="{98DBEBC9-ACF6-424F-A3F4-FE1671B2A715}" dt="2022-09-29T19:12:56.753" v="688" actId="1076"/>
          <ac:spMkLst>
            <pc:docMk/>
            <pc:sldMk cId="1396118964" sldId="671"/>
            <ac:spMk id="6" creationId="{C39C2078-1900-08C7-4322-445BE45094D1}"/>
          </ac:spMkLst>
        </pc:spChg>
        <pc:spChg chg="mod">
          <ac:chgData name="Rebecca Whitt" userId="9236f378-1391-40b0-adc1-468462ea7e9d" providerId="ADAL" clId="{98DBEBC9-ACF6-424F-A3F4-FE1671B2A715}" dt="2022-09-29T19:27:03.210" v="689" actId="2711"/>
          <ac:spMkLst>
            <pc:docMk/>
            <pc:sldMk cId="1396118964" sldId="671"/>
            <ac:spMk id="7" creationId="{00000000-0000-0000-0000-000000000000}"/>
          </ac:spMkLst>
        </pc:spChg>
      </pc:sldChg>
      <pc:sldChg chg="delSp modSp new del mod modClrScheme chgLayout">
        <pc:chgData name="Rebecca Whitt" userId="9236f378-1391-40b0-adc1-468462ea7e9d" providerId="ADAL" clId="{98DBEBC9-ACF6-424F-A3F4-FE1671B2A715}" dt="2022-09-29T19:01:03.624" v="545" actId="2696"/>
        <pc:sldMkLst>
          <pc:docMk/>
          <pc:sldMk cId="1024308034" sldId="672"/>
        </pc:sldMkLst>
        <pc:spChg chg="mod ord">
          <ac:chgData name="Rebecca Whitt" userId="9236f378-1391-40b0-adc1-468462ea7e9d" providerId="ADAL" clId="{98DBEBC9-ACF6-424F-A3F4-FE1671B2A715}" dt="2022-09-29T18:12:56.996" v="83" actId="700"/>
          <ac:spMkLst>
            <pc:docMk/>
            <pc:sldMk cId="1024308034" sldId="672"/>
            <ac:spMk id="2" creationId="{37CAAC0D-288F-6741-62C6-50E7A4D1AF03}"/>
          </ac:spMkLst>
        </pc:spChg>
        <pc:spChg chg="mod ord">
          <ac:chgData name="Rebecca Whitt" userId="9236f378-1391-40b0-adc1-468462ea7e9d" providerId="ADAL" clId="{98DBEBC9-ACF6-424F-A3F4-FE1671B2A715}" dt="2022-09-29T18:13:42.323" v="101" actId="20577"/>
          <ac:spMkLst>
            <pc:docMk/>
            <pc:sldMk cId="1024308034" sldId="672"/>
            <ac:spMk id="3" creationId="{65FE94BB-05CA-7E47-00E8-2CFE849E0475}"/>
          </ac:spMkLst>
        </pc:spChg>
        <pc:spChg chg="del">
          <ac:chgData name="Rebecca Whitt" userId="9236f378-1391-40b0-adc1-468462ea7e9d" providerId="ADAL" clId="{98DBEBC9-ACF6-424F-A3F4-FE1671B2A715}" dt="2022-09-29T18:12:56.996" v="83" actId="700"/>
          <ac:spMkLst>
            <pc:docMk/>
            <pc:sldMk cId="1024308034" sldId="672"/>
            <ac:spMk id="4" creationId="{AB7A21EB-59ED-EAAE-583D-9121FAC0C183}"/>
          </ac:spMkLst>
        </pc:spChg>
        <pc:spChg chg="mod ord">
          <ac:chgData name="Rebecca Whitt" userId="9236f378-1391-40b0-adc1-468462ea7e9d" providerId="ADAL" clId="{98DBEBC9-ACF6-424F-A3F4-FE1671B2A715}" dt="2022-09-29T18:19:38.510" v="167" actId="14100"/>
          <ac:spMkLst>
            <pc:docMk/>
            <pc:sldMk cId="1024308034" sldId="672"/>
            <ac:spMk id="5" creationId="{8285B50C-7581-035A-82BE-5EE3712DFE59}"/>
          </ac:spMkLst>
        </pc:spChg>
      </pc:sldChg>
      <pc:sldChg chg="add">
        <pc:chgData name="Rebecca Whitt" userId="9236f378-1391-40b0-adc1-468462ea7e9d" providerId="ADAL" clId="{98DBEBC9-ACF6-424F-A3F4-FE1671B2A715}" dt="2022-09-29T18:43:06.453" v="172"/>
        <pc:sldMkLst>
          <pc:docMk/>
          <pc:sldMk cId="3096777883" sldId="673"/>
        </pc:sldMkLst>
      </pc:sldChg>
      <pc:sldChg chg="addSp delSp modSp add mod modClrScheme chgLayout">
        <pc:chgData name="Rebecca Whitt" userId="9236f378-1391-40b0-adc1-468462ea7e9d" providerId="ADAL" clId="{98DBEBC9-ACF6-424F-A3F4-FE1671B2A715}" dt="2022-09-29T18:55:24.403" v="474" actId="931"/>
        <pc:sldMkLst>
          <pc:docMk/>
          <pc:sldMk cId="931323159" sldId="674"/>
        </pc:sldMkLst>
        <pc:spChg chg="mod ord">
          <ac:chgData name="Rebecca Whitt" userId="9236f378-1391-40b0-adc1-468462ea7e9d" providerId="ADAL" clId="{98DBEBC9-ACF6-424F-A3F4-FE1671B2A715}" dt="2022-09-29T18:44:50.259" v="183" actId="26606"/>
          <ac:spMkLst>
            <pc:docMk/>
            <pc:sldMk cId="931323159" sldId="674"/>
            <ac:spMk id="2" creationId="{9819D41C-5E8E-D6E2-F06A-6B74C4281F06}"/>
          </ac:spMkLst>
        </pc:spChg>
        <pc:spChg chg="mod ord">
          <ac:chgData name="Rebecca Whitt" userId="9236f378-1391-40b0-adc1-468462ea7e9d" providerId="ADAL" clId="{98DBEBC9-ACF6-424F-A3F4-FE1671B2A715}" dt="2022-09-29T18:44:50.259" v="183" actId="26606"/>
          <ac:spMkLst>
            <pc:docMk/>
            <pc:sldMk cId="931323159" sldId="674"/>
            <ac:spMk id="4" creationId="{AEF3FB12-2E58-F5EA-1363-092CCA8E3306}"/>
          </ac:spMkLst>
        </pc:spChg>
        <pc:spChg chg="del">
          <ac:chgData name="Rebecca Whitt" userId="9236f378-1391-40b0-adc1-468462ea7e9d" providerId="ADAL" clId="{98DBEBC9-ACF6-424F-A3F4-FE1671B2A715}" dt="2022-09-29T18:43:35.753" v="175"/>
          <ac:spMkLst>
            <pc:docMk/>
            <pc:sldMk cId="931323159" sldId="674"/>
            <ac:spMk id="5" creationId="{4DA36F86-6264-9627-EE2B-F507458A9B87}"/>
          </ac:spMkLst>
        </pc:spChg>
        <pc:spChg chg="add del mod ord">
          <ac:chgData name="Rebecca Whitt" userId="9236f378-1391-40b0-adc1-468462ea7e9d" providerId="ADAL" clId="{98DBEBC9-ACF6-424F-A3F4-FE1671B2A715}" dt="2022-09-29T18:44:30.558" v="180"/>
          <ac:spMkLst>
            <pc:docMk/>
            <pc:sldMk cId="931323159" sldId="674"/>
            <ac:spMk id="6" creationId="{21CE194B-B609-FF2B-C578-229852D3100B}"/>
          </ac:spMkLst>
        </pc:spChg>
        <pc:spChg chg="add del mod">
          <ac:chgData name="Rebecca Whitt" userId="9236f378-1391-40b0-adc1-468462ea7e9d" providerId="ADAL" clId="{98DBEBC9-ACF6-424F-A3F4-FE1671B2A715}" dt="2022-09-29T18:44:50.259" v="183" actId="26606"/>
          <ac:spMkLst>
            <pc:docMk/>
            <pc:sldMk cId="931323159" sldId="674"/>
            <ac:spMk id="9" creationId="{F827FA7D-319F-0E22-CD24-9188EBB082A2}"/>
          </ac:spMkLst>
        </pc:spChg>
        <pc:spChg chg="add del mod">
          <ac:chgData name="Rebecca Whitt" userId="9236f378-1391-40b0-adc1-468462ea7e9d" providerId="ADAL" clId="{98DBEBC9-ACF6-424F-A3F4-FE1671B2A715}" dt="2022-09-29T18:55:24.403" v="474" actId="931"/>
          <ac:spMkLst>
            <pc:docMk/>
            <pc:sldMk cId="931323159" sldId="674"/>
            <ac:spMk id="12" creationId="{82AE1950-56CD-3CBD-E2AF-85F5660E61D9}"/>
          </ac:spMkLst>
        </pc:spChg>
        <pc:spChg chg="add mod">
          <ac:chgData name="Rebecca Whitt" userId="9236f378-1391-40b0-adc1-468462ea7e9d" providerId="ADAL" clId="{98DBEBC9-ACF6-424F-A3F4-FE1671B2A715}" dt="2022-09-29T18:48:44.839" v="467" actId="12"/>
          <ac:spMkLst>
            <pc:docMk/>
            <pc:sldMk cId="931323159" sldId="674"/>
            <ac:spMk id="14" creationId="{916A9977-935A-FA6E-893C-4385BC1B66BF}"/>
          </ac:spMkLst>
        </pc:spChg>
        <pc:spChg chg="add del mod">
          <ac:chgData name="Rebecca Whitt" userId="9236f378-1391-40b0-adc1-468462ea7e9d" providerId="ADAL" clId="{98DBEBC9-ACF6-424F-A3F4-FE1671B2A715}" dt="2022-09-29T18:55:24.403" v="474" actId="931"/>
          <ac:spMkLst>
            <pc:docMk/>
            <pc:sldMk cId="931323159" sldId="674"/>
            <ac:spMk id="16" creationId="{4DAEDEA0-BDD4-AEFC-E737-2AFBB221F4D5}"/>
          </ac:spMkLst>
        </pc:spChg>
        <pc:picChg chg="add del mod ord">
          <ac:chgData name="Rebecca Whitt" userId="9236f378-1391-40b0-adc1-468462ea7e9d" providerId="ADAL" clId="{98DBEBC9-ACF6-424F-A3F4-FE1671B2A715}" dt="2022-09-29T18:44:32.120" v="181" actId="478"/>
          <ac:picMkLst>
            <pc:docMk/>
            <pc:sldMk cId="931323159" sldId="674"/>
            <ac:picMk id="3" creationId="{6AFC0CC6-FE46-B3FE-1FE1-C82DC850B36E}"/>
          </ac:picMkLst>
        </pc:picChg>
        <pc:picChg chg="add mod">
          <ac:chgData name="Rebecca Whitt" userId="9236f378-1391-40b0-adc1-468462ea7e9d" providerId="ADAL" clId="{98DBEBC9-ACF6-424F-A3F4-FE1671B2A715}" dt="2022-09-29T18:44:50.259" v="183" actId="26606"/>
          <ac:picMkLst>
            <pc:docMk/>
            <pc:sldMk cId="931323159" sldId="674"/>
            <ac:picMk id="7" creationId="{2D8FF6C2-5DCA-AA20-2C0D-8B1F0ACB9F9E}"/>
          </ac:picMkLst>
        </pc:picChg>
        <pc:picChg chg="add del mod">
          <ac:chgData name="Rebecca Whitt" userId="9236f378-1391-40b0-adc1-468462ea7e9d" providerId="ADAL" clId="{98DBEBC9-ACF6-424F-A3F4-FE1671B2A715}" dt="2022-09-29T18:55:24.403" v="474" actId="931"/>
          <ac:picMkLst>
            <pc:docMk/>
            <pc:sldMk cId="931323159" sldId="674"/>
            <ac:picMk id="11" creationId="{B65AC977-B95D-4571-A712-26A108769BA4}"/>
          </ac:picMkLst>
        </pc:picChg>
        <pc:picChg chg="add del mod">
          <ac:chgData name="Rebecca Whitt" userId="9236f378-1391-40b0-adc1-468462ea7e9d" providerId="ADAL" clId="{98DBEBC9-ACF6-424F-A3F4-FE1671B2A715}" dt="2022-09-29T18:55:24.403" v="474" actId="931"/>
          <ac:picMkLst>
            <pc:docMk/>
            <pc:sldMk cId="931323159" sldId="674"/>
            <ac:picMk id="15" creationId="{440A80B4-C741-FA46-AC51-94CADC7A066F}"/>
          </ac:picMkLst>
        </pc:picChg>
      </pc:sldChg>
    </pc:docChg>
  </pc:docChgLst>
</pc:chgInfo>
</file>

<file path=ppt/diagrams/_rels/data4.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5.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4ACBA4-8442-4F1C-9D10-3D75DC3BC07D}"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D63B0C81-9927-46B1-A72B-CF5FCFA69884}">
      <dgm:prSet phldrT="[Text]"/>
      <dgm:spPr/>
      <dgm:t>
        <a:bodyPr/>
        <a:lstStyle/>
        <a:p>
          <a:r>
            <a:rPr lang="en-US" dirty="0"/>
            <a:t>Patient Safety</a:t>
          </a:r>
        </a:p>
      </dgm:t>
    </dgm:pt>
    <dgm:pt modelId="{3097808E-A19A-4111-9572-8771A04A3157}" type="parTrans" cxnId="{1FF715CB-7579-455F-BAD8-5D861B578EDA}">
      <dgm:prSet/>
      <dgm:spPr/>
      <dgm:t>
        <a:bodyPr/>
        <a:lstStyle/>
        <a:p>
          <a:endParaRPr lang="en-US"/>
        </a:p>
      </dgm:t>
    </dgm:pt>
    <dgm:pt modelId="{7035A9D6-87A8-4121-B59D-28684D287421}" type="sibTrans" cxnId="{1FF715CB-7579-455F-BAD8-5D861B578EDA}">
      <dgm:prSet/>
      <dgm:spPr/>
      <dgm:t>
        <a:bodyPr/>
        <a:lstStyle/>
        <a:p>
          <a:endParaRPr lang="en-US"/>
        </a:p>
      </dgm:t>
    </dgm:pt>
    <dgm:pt modelId="{FDECA993-1442-4F9C-A872-8D73FE45E68D}">
      <dgm:prSet phldrT="[Text]"/>
      <dgm:spPr/>
      <dgm:t>
        <a:bodyPr/>
        <a:lstStyle/>
        <a:p>
          <a:r>
            <a:rPr lang="en-US" dirty="0"/>
            <a:t>Nursing</a:t>
          </a:r>
        </a:p>
      </dgm:t>
    </dgm:pt>
    <dgm:pt modelId="{30C2F2E3-D3E0-4E94-B985-3F0119C78521}" type="parTrans" cxnId="{2B1E38D6-8D7A-4A8E-BD99-6A77006C802B}">
      <dgm:prSet/>
      <dgm:spPr/>
      <dgm:t>
        <a:bodyPr/>
        <a:lstStyle/>
        <a:p>
          <a:endParaRPr lang="en-US"/>
        </a:p>
      </dgm:t>
    </dgm:pt>
    <dgm:pt modelId="{6627C746-1578-4AE0-9173-EC71CA3A4AAE}" type="sibTrans" cxnId="{2B1E38D6-8D7A-4A8E-BD99-6A77006C802B}">
      <dgm:prSet/>
      <dgm:spPr/>
      <dgm:t>
        <a:bodyPr/>
        <a:lstStyle/>
        <a:p>
          <a:endParaRPr lang="en-US"/>
        </a:p>
      </dgm:t>
    </dgm:pt>
    <dgm:pt modelId="{95852B2F-332E-4A81-B5BA-775E62CA3054}">
      <dgm:prSet phldrT="[Text]"/>
      <dgm:spPr/>
      <dgm:t>
        <a:bodyPr/>
        <a:lstStyle/>
        <a:p>
          <a:r>
            <a:rPr lang="en-US" dirty="0"/>
            <a:t>Patient Care Techs</a:t>
          </a:r>
        </a:p>
      </dgm:t>
    </dgm:pt>
    <dgm:pt modelId="{0322263F-C3F8-4F92-AA07-D760CE1021ED}" type="parTrans" cxnId="{2C9BE4D9-EF70-4448-8B11-741752C5D044}">
      <dgm:prSet/>
      <dgm:spPr/>
      <dgm:t>
        <a:bodyPr/>
        <a:lstStyle/>
        <a:p>
          <a:endParaRPr lang="en-US"/>
        </a:p>
      </dgm:t>
    </dgm:pt>
    <dgm:pt modelId="{6F3861AC-DB58-414A-B730-787982BD6ABF}" type="sibTrans" cxnId="{2C9BE4D9-EF70-4448-8B11-741752C5D044}">
      <dgm:prSet/>
      <dgm:spPr/>
      <dgm:t>
        <a:bodyPr/>
        <a:lstStyle/>
        <a:p>
          <a:endParaRPr lang="en-US"/>
        </a:p>
      </dgm:t>
    </dgm:pt>
    <dgm:pt modelId="{9AABB189-0CA7-4FDD-9D24-5A0A6CD69FAB}">
      <dgm:prSet phldrT="[Text]"/>
      <dgm:spPr/>
      <dgm:t>
        <a:bodyPr/>
        <a:lstStyle/>
        <a:p>
          <a:r>
            <a:rPr lang="en-US" dirty="0"/>
            <a:t>Case Managers</a:t>
          </a:r>
        </a:p>
      </dgm:t>
    </dgm:pt>
    <dgm:pt modelId="{3E6A726F-689A-4C6D-A667-0E3394A8DDAE}" type="parTrans" cxnId="{2473F50F-B642-429E-8F3C-67A233A5171C}">
      <dgm:prSet/>
      <dgm:spPr/>
      <dgm:t>
        <a:bodyPr/>
        <a:lstStyle/>
        <a:p>
          <a:endParaRPr lang="en-US"/>
        </a:p>
      </dgm:t>
    </dgm:pt>
    <dgm:pt modelId="{857D19AC-6508-4D61-BBA6-C9BC19658653}" type="sibTrans" cxnId="{2473F50F-B642-429E-8F3C-67A233A5171C}">
      <dgm:prSet/>
      <dgm:spPr/>
      <dgm:t>
        <a:bodyPr/>
        <a:lstStyle/>
        <a:p>
          <a:endParaRPr lang="en-US"/>
        </a:p>
      </dgm:t>
    </dgm:pt>
    <dgm:pt modelId="{9DBAA6B7-3BA9-4E7A-BD3B-8A7BC400D3F6}">
      <dgm:prSet phldrT="[Text]"/>
      <dgm:spPr/>
      <dgm:t>
        <a:bodyPr/>
        <a:lstStyle/>
        <a:p>
          <a:r>
            <a:rPr lang="en-US" dirty="0"/>
            <a:t>Quality</a:t>
          </a:r>
        </a:p>
      </dgm:t>
    </dgm:pt>
    <dgm:pt modelId="{1BE9134F-C724-4D1D-B92E-C70561C948CE}" type="parTrans" cxnId="{7EC83B09-0B6D-4F3F-9E29-3B1CE597AB49}">
      <dgm:prSet/>
      <dgm:spPr/>
      <dgm:t>
        <a:bodyPr/>
        <a:lstStyle/>
        <a:p>
          <a:endParaRPr lang="en-US"/>
        </a:p>
      </dgm:t>
    </dgm:pt>
    <dgm:pt modelId="{0F1DDC2B-F1B8-44BC-A326-110E75166193}" type="sibTrans" cxnId="{7EC83B09-0B6D-4F3F-9E29-3B1CE597AB49}">
      <dgm:prSet/>
      <dgm:spPr/>
      <dgm:t>
        <a:bodyPr/>
        <a:lstStyle/>
        <a:p>
          <a:endParaRPr lang="en-US"/>
        </a:p>
      </dgm:t>
    </dgm:pt>
    <dgm:pt modelId="{13EEEDC8-78A6-4110-8371-150AD0EB21FB}">
      <dgm:prSet phldrT="[Text]"/>
      <dgm:spPr/>
      <dgm:t>
        <a:bodyPr/>
        <a:lstStyle/>
        <a:p>
          <a:r>
            <a:rPr lang="en-US" dirty="0"/>
            <a:t>Social Workers</a:t>
          </a:r>
        </a:p>
      </dgm:t>
    </dgm:pt>
    <dgm:pt modelId="{B78B6DD7-B71B-40F3-9BC2-B92B4975AF9B}" type="parTrans" cxnId="{7E8EE8E5-81C0-475F-97BE-39CC5231401F}">
      <dgm:prSet/>
      <dgm:spPr/>
      <dgm:t>
        <a:bodyPr/>
        <a:lstStyle/>
        <a:p>
          <a:endParaRPr lang="en-US"/>
        </a:p>
      </dgm:t>
    </dgm:pt>
    <dgm:pt modelId="{F77A3CEE-50FE-42A6-B69E-81099722480E}" type="sibTrans" cxnId="{7E8EE8E5-81C0-475F-97BE-39CC5231401F}">
      <dgm:prSet/>
      <dgm:spPr/>
      <dgm:t>
        <a:bodyPr/>
        <a:lstStyle/>
        <a:p>
          <a:endParaRPr lang="en-US"/>
        </a:p>
      </dgm:t>
    </dgm:pt>
    <dgm:pt modelId="{6FBC85A5-445C-4D0F-94A6-39BB1C94CADE}">
      <dgm:prSet phldrT="[Text]"/>
      <dgm:spPr/>
      <dgm:t>
        <a:bodyPr/>
        <a:lstStyle/>
        <a:p>
          <a:r>
            <a:rPr lang="en-US" dirty="0"/>
            <a:t>Physicians and Advanced Practice Practitioners</a:t>
          </a:r>
        </a:p>
      </dgm:t>
    </dgm:pt>
    <dgm:pt modelId="{E035966F-27CA-41A5-8FF1-2837D82B51C5}" type="parTrans" cxnId="{18235EFF-F989-4AA6-8D59-F900B4B06124}">
      <dgm:prSet/>
      <dgm:spPr/>
      <dgm:t>
        <a:bodyPr/>
        <a:lstStyle/>
        <a:p>
          <a:endParaRPr lang="en-US"/>
        </a:p>
      </dgm:t>
    </dgm:pt>
    <dgm:pt modelId="{54AF1883-2A0E-49F4-87E0-CFF8F42E77E4}" type="sibTrans" cxnId="{18235EFF-F989-4AA6-8D59-F900B4B06124}">
      <dgm:prSet/>
      <dgm:spPr/>
      <dgm:t>
        <a:bodyPr/>
        <a:lstStyle/>
        <a:p>
          <a:endParaRPr lang="en-US"/>
        </a:p>
      </dgm:t>
    </dgm:pt>
    <dgm:pt modelId="{244CBD33-9C86-4CC3-949D-063C35008910}" type="pres">
      <dgm:prSet presAssocID="{DB4ACBA4-8442-4F1C-9D10-3D75DC3BC07D}" presName="Name0" presStyleCnt="0">
        <dgm:presLayoutVars>
          <dgm:chMax val="1"/>
          <dgm:chPref val="1"/>
          <dgm:dir/>
          <dgm:animOne val="branch"/>
          <dgm:animLvl val="lvl"/>
        </dgm:presLayoutVars>
      </dgm:prSet>
      <dgm:spPr/>
    </dgm:pt>
    <dgm:pt modelId="{2F49CF2A-8A56-4A85-8EE3-8B2C24ED3981}" type="pres">
      <dgm:prSet presAssocID="{D63B0C81-9927-46B1-A72B-CF5FCFA69884}" presName="Parent" presStyleLbl="node0" presStyleIdx="0" presStyleCnt="1">
        <dgm:presLayoutVars>
          <dgm:chMax val="6"/>
          <dgm:chPref val="6"/>
        </dgm:presLayoutVars>
      </dgm:prSet>
      <dgm:spPr/>
    </dgm:pt>
    <dgm:pt modelId="{CBC739A9-F172-4E53-8759-4EB54D3DB888}" type="pres">
      <dgm:prSet presAssocID="{FDECA993-1442-4F9C-A872-8D73FE45E68D}" presName="Accent1" presStyleCnt="0"/>
      <dgm:spPr/>
    </dgm:pt>
    <dgm:pt modelId="{A953FFB8-BE2D-4659-A134-3EC248EAC7AA}" type="pres">
      <dgm:prSet presAssocID="{FDECA993-1442-4F9C-A872-8D73FE45E68D}" presName="Accent" presStyleLbl="bgShp" presStyleIdx="0" presStyleCnt="6"/>
      <dgm:spPr/>
    </dgm:pt>
    <dgm:pt modelId="{EB8573C4-30F9-4CD0-BD01-A3AB1AC941EE}" type="pres">
      <dgm:prSet presAssocID="{FDECA993-1442-4F9C-A872-8D73FE45E68D}" presName="Child1" presStyleLbl="node1" presStyleIdx="0" presStyleCnt="6">
        <dgm:presLayoutVars>
          <dgm:chMax val="0"/>
          <dgm:chPref val="0"/>
          <dgm:bulletEnabled val="1"/>
        </dgm:presLayoutVars>
      </dgm:prSet>
      <dgm:spPr/>
    </dgm:pt>
    <dgm:pt modelId="{C3313A0E-E841-4C87-8551-2539C437FDD5}" type="pres">
      <dgm:prSet presAssocID="{95852B2F-332E-4A81-B5BA-775E62CA3054}" presName="Accent2" presStyleCnt="0"/>
      <dgm:spPr/>
    </dgm:pt>
    <dgm:pt modelId="{6527F351-CBA3-4D99-BA04-BD14C6AC3704}" type="pres">
      <dgm:prSet presAssocID="{95852B2F-332E-4A81-B5BA-775E62CA3054}" presName="Accent" presStyleLbl="bgShp" presStyleIdx="1" presStyleCnt="6"/>
      <dgm:spPr/>
    </dgm:pt>
    <dgm:pt modelId="{7A0B3952-E59C-40E4-B2F6-79D2BDA2167A}" type="pres">
      <dgm:prSet presAssocID="{95852B2F-332E-4A81-B5BA-775E62CA3054}" presName="Child2" presStyleLbl="node1" presStyleIdx="1" presStyleCnt="6">
        <dgm:presLayoutVars>
          <dgm:chMax val="0"/>
          <dgm:chPref val="0"/>
          <dgm:bulletEnabled val="1"/>
        </dgm:presLayoutVars>
      </dgm:prSet>
      <dgm:spPr/>
    </dgm:pt>
    <dgm:pt modelId="{FDA6612A-0B2E-408C-B360-CAEC8F4C6136}" type="pres">
      <dgm:prSet presAssocID="{9AABB189-0CA7-4FDD-9D24-5A0A6CD69FAB}" presName="Accent3" presStyleCnt="0"/>
      <dgm:spPr/>
    </dgm:pt>
    <dgm:pt modelId="{B86B9E39-506E-4B33-9058-F15E5CA0D42F}" type="pres">
      <dgm:prSet presAssocID="{9AABB189-0CA7-4FDD-9D24-5A0A6CD69FAB}" presName="Accent" presStyleLbl="bgShp" presStyleIdx="2" presStyleCnt="6"/>
      <dgm:spPr/>
    </dgm:pt>
    <dgm:pt modelId="{BC62E047-194C-4768-87CC-4094F7E9C416}" type="pres">
      <dgm:prSet presAssocID="{9AABB189-0CA7-4FDD-9D24-5A0A6CD69FAB}" presName="Child3" presStyleLbl="node1" presStyleIdx="2" presStyleCnt="6">
        <dgm:presLayoutVars>
          <dgm:chMax val="0"/>
          <dgm:chPref val="0"/>
          <dgm:bulletEnabled val="1"/>
        </dgm:presLayoutVars>
      </dgm:prSet>
      <dgm:spPr/>
    </dgm:pt>
    <dgm:pt modelId="{3A116F03-7011-406E-B74F-44CD8D80E851}" type="pres">
      <dgm:prSet presAssocID="{9DBAA6B7-3BA9-4E7A-BD3B-8A7BC400D3F6}" presName="Accent4" presStyleCnt="0"/>
      <dgm:spPr/>
    </dgm:pt>
    <dgm:pt modelId="{A83856BF-D5B5-4F3E-99FE-6B5C83A462E0}" type="pres">
      <dgm:prSet presAssocID="{9DBAA6B7-3BA9-4E7A-BD3B-8A7BC400D3F6}" presName="Accent" presStyleLbl="bgShp" presStyleIdx="3" presStyleCnt="6"/>
      <dgm:spPr/>
    </dgm:pt>
    <dgm:pt modelId="{9F845169-643B-4222-B0EC-C4F5421DE92F}" type="pres">
      <dgm:prSet presAssocID="{9DBAA6B7-3BA9-4E7A-BD3B-8A7BC400D3F6}" presName="Child4" presStyleLbl="node1" presStyleIdx="3" presStyleCnt="6">
        <dgm:presLayoutVars>
          <dgm:chMax val="0"/>
          <dgm:chPref val="0"/>
          <dgm:bulletEnabled val="1"/>
        </dgm:presLayoutVars>
      </dgm:prSet>
      <dgm:spPr/>
    </dgm:pt>
    <dgm:pt modelId="{E85B87D6-9557-41B6-A1DE-C77836BAD1F4}" type="pres">
      <dgm:prSet presAssocID="{13EEEDC8-78A6-4110-8371-150AD0EB21FB}" presName="Accent5" presStyleCnt="0"/>
      <dgm:spPr/>
    </dgm:pt>
    <dgm:pt modelId="{15DD8A75-DAF4-4C18-A565-BB7150A75992}" type="pres">
      <dgm:prSet presAssocID="{13EEEDC8-78A6-4110-8371-150AD0EB21FB}" presName="Accent" presStyleLbl="bgShp" presStyleIdx="4" presStyleCnt="6"/>
      <dgm:spPr/>
    </dgm:pt>
    <dgm:pt modelId="{D04E096A-ACC4-489A-8775-3C69AA0E56B1}" type="pres">
      <dgm:prSet presAssocID="{13EEEDC8-78A6-4110-8371-150AD0EB21FB}" presName="Child5" presStyleLbl="node1" presStyleIdx="4" presStyleCnt="6">
        <dgm:presLayoutVars>
          <dgm:chMax val="0"/>
          <dgm:chPref val="0"/>
          <dgm:bulletEnabled val="1"/>
        </dgm:presLayoutVars>
      </dgm:prSet>
      <dgm:spPr/>
    </dgm:pt>
    <dgm:pt modelId="{E1C4AA70-06F3-4193-9600-B63139F449D0}" type="pres">
      <dgm:prSet presAssocID="{6FBC85A5-445C-4D0F-94A6-39BB1C94CADE}" presName="Accent6" presStyleCnt="0"/>
      <dgm:spPr/>
    </dgm:pt>
    <dgm:pt modelId="{86911F44-60A0-419C-A82F-A43A50D9D969}" type="pres">
      <dgm:prSet presAssocID="{6FBC85A5-445C-4D0F-94A6-39BB1C94CADE}" presName="Accent" presStyleLbl="bgShp" presStyleIdx="5" presStyleCnt="6"/>
      <dgm:spPr/>
    </dgm:pt>
    <dgm:pt modelId="{A19EBAA1-84EF-4075-9472-6F4302A22B8B}" type="pres">
      <dgm:prSet presAssocID="{6FBC85A5-445C-4D0F-94A6-39BB1C94CADE}" presName="Child6" presStyleLbl="node1" presStyleIdx="5" presStyleCnt="6">
        <dgm:presLayoutVars>
          <dgm:chMax val="0"/>
          <dgm:chPref val="0"/>
          <dgm:bulletEnabled val="1"/>
        </dgm:presLayoutVars>
      </dgm:prSet>
      <dgm:spPr/>
    </dgm:pt>
  </dgm:ptLst>
  <dgm:cxnLst>
    <dgm:cxn modelId="{20E68E05-4217-4D82-B254-23C6C8F8EB68}" type="presOf" srcId="{9DBAA6B7-3BA9-4E7A-BD3B-8A7BC400D3F6}" destId="{9F845169-643B-4222-B0EC-C4F5421DE92F}" srcOrd="0" destOrd="0" presId="urn:microsoft.com/office/officeart/2011/layout/HexagonRadial"/>
    <dgm:cxn modelId="{7EC83B09-0B6D-4F3F-9E29-3B1CE597AB49}" srcId="{D63B0C81-9927-46B1-A72B-CF5FCFA69884}" destId="{9DBAA6B7-3BA9-4E7A-BD3B-8A7BC400D3F6}" srcOrd="3" destOrd="0" parTransId="{1BE9134F-C724-4D1D-B92E-C70561C948CE}" sibTransId="{0F1DDC2B-F1B8-44BC-A326-110E75166193}"/>
    <dgm:cxn modelId="{2473F50F-B642-429E-8F3C-67A233A5171C}" srcId="{D63B0C81-9927-46B1-A72B-CF5FCFA69884}" destId="{9AABB189-0CA7-4FDD-9D24-5A0A6CD69FAB}" srcOrd="2" destOrd="0" parTransId="{3E6A726F-689A-4C6D-A667-0E3394A8DDAE}" sibTransId="{857D19AC-6508-4D61-BBA6-C9BC19658653}"/>
    <dgm:cxn modelId="{0E798337-1C5F-4F9D-94B2-B574FC787078}" type="presOf" srcId="{9AABB189-0CA7-4FDD-9D24-5A0A6CD69FAB}" destId="{BC62E047-194C-4768-87CC-4094F7E9C416}" srcOrd="0" destOrd="0" presId="urn:microsoft.com/office/officeart/2011/layout/HexagonRadial"/>
    <dgm:cxn modelId="{DE916379-FFBE-45BE-9A85-138E87A3D8AC}" type="presOf" srcId="{13EEEDC8-78A6-4110-8371-150AD0EB21FB}" destId="{D04E096A-ACC4-489A-8775-3C69AA0E56B1}" srcOrd="0" destOrd="0" presId="urn:microsoft.com/office/officeart/2011/layout/HexagonRadial"/>
    <dgm:cxn modelId="{06F8AE89-20F7-419B-B201-C8704B5C5C5A}" type="presOf" srcId="{FDECA993-1442-4F9C-A872-8D73FE45E68D}" destId="{EB8573C4-30F9-4CD0-BD01-A3AB1AC941EE}" srcOrd="0" destOrd="0" presId="urn:microsoft.com/office/officeart/2011/layout/HexagonRadial"/>
    <dgm:cxn modelId="{58FA7FA1-CAE2-4740-9ABF-F6D839207B05}" type="presOf" srcId="{DB4ACBA4-8442-4F1C-9D10-3D75DC3BC07D}" destId="{244CBD33-9C86-4CC3-949D-063C35008910}" srcOrd="0" destOrd="0" presId="urn:microsoft.com/office/officeart/2011/layout/HexagonRadial"/>
    <dgm:cxn modelId="{1FF715CB-7579-455F-BAD8-5D861B578EDA}" srcId="{DB4ACBA4-8442-4F1C-9D10-3D75DC3BC07D}" destId="{D63B0C81-9927-46B1-A72B-CF5FCFA69884}" srcOrd="0" destOrd="0" parTransId="{3097808E-A19A-4111-9572-8771A04A3157}" sibTransId="{7035A9D6-87A8-4121-B59D-28684D287421}"/>
    <dgm:cxn modelId="{2B1E38D6-8D7A-4A8E-BD99-6A77006C802B}" srcId="{D63B0C81-9927-46B1-A72B-CF5FCFA69884}" destId="{FDECA993-1442-4F9C-A872-8D73FE45E68D}" srcOrd="0" destOrd="0" parTransId="{30C2F2E3-D3E0-4E94-B985-3F0119C78521}" sibTransId="{6627C746-1578-4AE0-9173-EC71CA3A4AAE}"/>
    <dgm:cxn modelId="{2C9BE4D9-EF70-4448-8B11-741752C5D044}" srcId="{D63B0C81-9927-46B1-A72B-CF5FCFA69884}" destId="{95852B2F-332E-4A81-B5BA-775E62CA3054}" srcOrd="1" destOrd="0" parTransId="{0322263F-C3F8-4F92-AA07-D760CE1021ED}" sibTransId="{6F3861AC-DB58-414A-B730-787982BD6ABF}"/>
    <dgm:cxn modelId="{F33886DA-8ABC-423D-9B07-A17D53FD7040}" type="presOf" srcId="{6FBC85A5-445C-4D0F-94A6-39BB1C94CADE}" destId="{A19EBAA1-84EF-4075-9472-6F4302A22B8B}" srcOrd="0" destOrd="0" presId="urn:microsoft.com/office/officeart/2011/layout/HexagonRadial"/>
    <dgm:cxn modelId="{7E8EE8E5-81C0-475F-97BE-39CC5231401F}" srcId="{D63B0C81-9927-46B1-A72B-CF5FCFA69884}" destId="{13EEEDC8-78A6-4110-8371-150AD0EB21FB}" srcOrd="4" destOrd="0" parTransId="{B78B6DD7-B71B-40F3-9BC2-B92B4975AF9B}" sibTransId="{F77A3CEE-50FE-42A6-B69E-81099722480E}"/>
    <dgm:cxn modelId="{66BC8DE7-16BA-4954-BB49-64AFD4455F67}" type="presOf" srcId="{95852B2F-332E-4A81-B5BA-775E62CA3054}" destId="{7A0B3952-E59C-40E4-B2F6-79D2BDA2167A}" srcOrd="0" destOrd="0" presId="urn:microsoft.com/office/officeart/2011/layout/HexagonRadial"/>
    <dgm:cxn modelId="{7722C6EF-29A0-4191-8BEA-F426803354EF}" type="presOf" srcId="{D63B0C81-9927-46B1-A72B-CF5FCFA69884}" destId="{2F49CF2A-8A56-4A85-8EE3-8B2C24ED3981}" srcOrd="0" destOrd="0" presId="urn:microsoft.com/office/officeart/2011/layout/HexagonRadial"/>
    <dgm:cxn modelId="{18235EFF-F989-4AA6-8D59-F900B4B06124}" srcId="{D63B0C81-9927-46B1-A72B-CF5FCFA69884}" destId="{6FBC85A5-445C-4D0F-94A6-39BB1C94CADE}" srcOrd="5" destOrd="0" parTransId="{E035966F-27CA-41A5-8FF1-2837D82B51C5}" sibTransId="{54AF1883-2A0E-49F4-87E0-CFF8F42E77E4}"/>
    <dgm:cxn modelId="{FBCE25BC-A301-4DBB-A3A0-90716884A7DF}" type="presParOf" srcId="{244CBD33-9C86-4CC3-949D-063C35008910}" destId="{2F49CF2A-8A56-4A85-8EE3-8B2C24ED3981}" srcOrd="0" destOrd="0" presId="urn:microsoft.com/office/officeart/2011/layout/HexagonRadial"/>
    <dgm:cxn modelId="{E40810F5-F76A-46A9-8B83-25590C28F34B}" type="presParOf" srcId="{244CBD33-9C86-4CC3-949D-063C35008910}" destId="{CBC739A9-F172-4E53-8759-4EB54D3DB888}" srcOrd="1" destOrd="0" presId="urn:microsoft.com/office/officeart/2011/layout/HexagonRadial"/>
    <dgm:cxn modelId="{F6490B3D-865C-49F6-BEC1-49F412F91E16}" type="presParOf" srcId="{CBC739A9-F172-4E53-8759-4EB54D3DB888}" destId="{A953FFB8-BE2D-4659-A134-3EC248EAC7AA}" srcOrd="0" destOrd="0" presId="urn:microsoft.com/office/officeart/2011/layout/HexagonRadial"/>
    <dgm:cxn modelId="{9DC52263-B4BC-4BE2-8500-09733BEA3BC8}" type="presParOf" srcId="{244CBD33-9C86-4CC3-949D-063C35008910}" destId="{EB8573C4-30F9-4CD0-BD01-A3AB1AC941EE}" srcOrd="2" destOrd="0" presId="urn:microsoft.com/office/officeart/2011/layout/HexagonRadial"/>
    <dgm:cxn modelId="{488A0B67-60D4-48C1-892B-CB2373C96727}" type="presParOf" srcId="{244CBD33-9C86-4CC3-949D-063C35008910}" destId="{C3313A0E-E841-4C87-8551-2539C437FDD5}" srcOrd="3" destOrd="0" presId="urn:microsoft.com/office/officeart/2011/layout/HexagonRadial"/>
    <dgm:cxn modelId="{7B9C07E0-01ED-445F-96ED-110AE6006D5C}" type="presParOf" srcId="{C3313A0E-E841-4C87-8551-2539C437FDD5}" destId="{6527F351-CBA3-4D99-BA04-BD14C6AC3704}" srcOrd="0" destOrd="0" presId="urn:microsoft.com/office/officeart/2011/layout/HexagonRadial"/>
    <dgm:cxn modelId="{268F060F-8DE5-41B8-A848-2A3541F62858}" type="presParOf" srcId="{244CBD33-9C86-4CC3-949D-063C35008910}" destId="{7A0B3952-E59C-40E4-B2F6-79D2BDA2167A}" srcOrd="4" destOrd="0" presId="urn:microsoft.com/office/officeart/2011/layout/HexagonRadial"/>
    <dgm:cxn modelId="{CC41BFF3-BDA9-4161-A258-5E056C55AF52}" type="presParOf" srcId="{244CBD33-9C86-4CC3-949D-063C35008910}" destId="{FDA6612A-0B2E-408C-B360-CAEC8F4C6136}" srcOrd="5" destOrd="0" presId="urn:microsoft.com/office/officeart/2011/layout/HexagonRadial"/>
    <dgm:cxn modelId="{8391AC2C-586F-4DB2-8DE8-3A6921F9ABF5}" type="presParOf" srcId="{FDA6612A-0B2E-408C-B360-CAEC8F4C6136}" destId="{B86B9E39-506E-4B33-9058-F15E5CA0D42F}" srcOrd="0" destOrd="0" presId="urn:microsoft.com/office/officeart/2011/layout/HexagonRadial"/>
    <dgm:cxn modelId="{9BB32F97-1AC7-424E-8370-E3E195B43054}" type="presParOf" srcId="{244CBD33-9C86-4CC3-949D-063C35008910}" destId="{BC62E047-194C-4768-87CC-4094F7E9C416}" srcOrd="6" destOrd="0" presId="urn:microsoft.com/office/officeart/2011/layout/HexagonRadial"/>
    <dgm:cxn modelId="{478FED9F-330B-41D6-B7EC-F56C06E8DB89}" type="presParOf" srcId="{244CBD33-9C86-4CC3-949D-063C35008910}" destId="{3A116F03-7011-406E-B74F-44CD8D80E851}" srcOrd="7" destOrd="0" presId="urn:microsoft.com/office/officeart/2011/layout/HexagonRadial"/>
    <dgm:cxn modelId="{C9913A69-9E5C-4DB0-AFF2-C453287F1A50}" type="presParOf" srcId="{3A116F03-7011-406E-B74F-44CD8D80E851}" destId="{A83856BF-D5B5-4F3E-99FE-6B5C83A462E0}" srcOrd="0" destOrd="0" presId="urn:microsoft.com/office/officeart/2011/layout/HexagonRadial"/>
    <dgm:cxn modelId="{E19D6D00-06F4-44CB-96DF-6DD175FA9A66}" type="presParOf" srcId="{244CBD33-9C86-4CC3-949D-063C35008910}" destId="{9F845169-643B-4222-B0EC-C4F5421DE92F}" srcOrd="8" destOrd="0" presId="urn:microsoft.com/office/officeart/2011/layout/HexagonRadial"/>
    <dgm:cxn modelId="{4428F1DE-38D5-4018-B689-17591E78572C}" type="presParOf" srcId="{244CBD33-9C86-4CC3-949D-063C35008910}" destId="{E85B87D6-9557-41B6-A1DE-C77836BAD1F4}" srcOrd="9" destOrd="0" presId="urn:microsoft.com/office/officeart/2011/layout/HexagonRadial"/>
    <dgm:cxn modelId="{2BE07992-A042-450B-B097-7E5203197D79}" type="presParOf" srcId="{E85B87D6-9557-41B6-A1DE-C77836BAD1F4}" destId="{15DD8A75-DAF4-4C18-A565-BB7150A75992}" srcOrd="0" destOrd="0" presId="urn:microsoft.com/office/officeart/2011/layout/HexagonRadial"/>
    <dgm:cxn modelId="{9F46730E-42D5-4A3C-851B-39DCFC9D897C}" type="presParOf" srcId="{244CBD33-9C86-4CC3-949D-063C35008910}" destId="{D04E096A-ACC4-489A-8775-3C69AA0E56B1}" srcOrd="10" destOrd="0" presId="urn:microsoft.com/office/officeart/2011/layout/HexagonRadial"/>
    <dgm:cxn modelId="{5580255B-0838-4FB2-85D2-F556308096C2}" type="presParOf" srcId="{244CBD33-9C86-4CC3-949D-063C35008910}" destId="{E1C4AA70-06F3-4193-9600-B63139F449D0}" srcOrd="11" destOrd="0" presId="urn:microsoft.com/office/officeart/2011/layout/HexagonRadial"/>
    <dgm:cxn modelId="{EB7EED9E-9B83-435A-A420-89775F4C6302}" type="presParOf" srcId="{E1C4AA70-06F3-4193-9600-B63139F449D0}" destId="{86911F44-60A0-419C-A82F-A43A50D9D969}" srcOrd="0" destOrd="0" presId="urn:microsoft.com/office/officeart/2011/layout/HexagonRadial"/>
    <dgm:cxn modelId="{5E4C2E7F-4FBA-428A-BF91-EA46D71FE3C6}" type="presParOf" srcId="{244CBD33-9C86-4CC3-949D-063C35008910}" destId="{A19EBAA1-84EF-4075-9472-6F4302A22B8B}"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AC1444-3C3A-400A-87DB-FB046F0B2F51}"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CCAF8E98-AC96-49E3-B2AD-6761FB416E99}">
      <dgm:prSet/>
      <dgm:spPr/>
      <dgm:t>
        <a:bodyPr/>
        <a:lstStyle/>
        <a:p>
          <a:r>
            <a:rPr lang="en-US" b="1" i="0"/>
            <a:t>Clinical Documentation</a:t>
          </a:r>
          <a:endParaRPr lang="en-US"/>
        </a:p>
      </dgm:t>
    </dgm:pt>
    <dgm:pt modelId="{E3428B96-2C64-4983-B9EA-39FCCF362817}" type="parTrans" cxnId="{FE180462-7A98-4EFA-8BB7-2F7C29C14C49}">
      <dgm:prSet/>
      <dgm:spPr/>
      <dgm:t>
        <a:bodyPr/>
        <a:lstStyle/>
        <a:p>
          <a:endParaRPr lang="en-US"/>
        </a:p>
      </dgm:t>
    </dgm:pt>
    <dgm:pt modelId="{79EB46D3-9A7A-4466-A194-34578ACB471D}" type="sibTrans" cxnId="{FE180462-7A98-4EFA-8BB7-2F7C29C14C49}">
      <dgm:prSet/>
      <dgm:spPr/>
      <dgm:t>
        <a:bodyPr/>
        <a:lstStyle/>
        <a:p>
          <a:endParaRPr lang="en-US"/>
        </a:p>
      </dgm:t>
    </dgm:pt>
    <dgm:pt modelId="{7CFD2DE2-1B82-4A25-8BE0-70E706A283EE}">
      <dgm:prSet/>
      <dgm:spPr/>
      <dgm:t>
        <a:bodyPr/>
        <a:lstStyle/>
        <a:p>
          <a:r>
            <a:rPr lang="en-US" b="1" i="0"/>
            <a:t>Orders</a:t>
          </a:r>
          <a:endParaRPr lang="en-US"/>
        </a:p>
      </dgm:t>
    </dgm:pt>
    <dgm:pt modelId="{7EF2C3D6-78CE-4F18-8CDB-00A2A8D39E61}" type="parTrans" cxnId="{B5C1357F-C5F4-4D41-A320-57526B878969}">
      <dgm:prSet/>
      <dgm:spPr/>
      <dgm:t>
        <a:bodyPr/>
        <a:lstStyle/>
        <a:p>
          <a:endParaRPr lang="en-US"/>
        </a:p>
      </dgm:t>
    </dgm:pt>
    <dgm:pt modelId="{37C2FF6D-9B75-4D6D-ADB2-39BFA1981BD4}" type="sibTrans" cxnId="{B5C1357F-C5F4-4D41-A320-57526B878969}">
      <dgm:prSet/>
      <dgm:spPr/>
      <dgm:t>
        <a:bodyPr/>
        <a:lstStyle/>
        <a:p>
          <a:endParaRPr lang="en-US"/>
        </a:p>
      </dgm:t>
    </dgm:pt>
    <dgm:pt modelId="{F0EB5D17-9C44-49B4-B6A2-9AB4D503245A}">
      <dgm:prSet/>
      <dgm:spPr/>
      <dgm:t>
        <a:bodyPr/>
        <a:lstStyle/>
        <a:p>
          <a:r>
            <a:rPr lang="en-US" b="1" i="0"/>
            <a:t>Behavioral health </a:t>
          </a:r>
          <a:endParaRPr lang="en-US"/>
        </a:p>
      </dgm:t>
    </dgm:pt>
    <dgm:pt modelId="{87497DA3-048C-4F02-A377-85F3417162A0}" type="parTrans" cxnId="{F8518C4B-A64A-44AF-BD3D-3EA1325CE9EC}">
      <dgm:prSet/>
      <dgm:spPr/>
      <dgm:t>
        <a:bodyPr/>
        <a:lstStyle/>
        <a:p>
          <a:endParaRPr lang="en-US"/>
        </a:p>
      </dgm:t>
    </dgm:pt>
    <dgm:pt modelId="{FE1531C3-0423-4E64-AA52-270C695982A9}" type="sibTrans" cxnId="{F8518C4B-A64A-44AF-BD3D-3EA1325CE9EC}">
      <dgm:prSet/>
      <dgm:spPr/>
      <dgm:t>
        <a:bodyPr/>
        <a:lstStyle/>
        <a:p>
          <a:endParaRPr lang="en-US"/>
        </a:p>
      </dgm:t>
    </dgm:pt>
    <dgm:pt modelId="{4B130F66-F4DF-49D2-B533-23A3A5E31EA1}">
      <dgm:prSet/>
      <dgm:spPr/>
      <dgm:t>
        <a:bodyPr/>
        <a:lstStyle/>
        <a:p>
          <a:r>
            <a:rPr lang="en-US" b="1" i="0" dirty="0"/>
            <a:t>Handheld devices</a:t>
          </a:r>
          <a:endParaRPr lang="en-US" dirty="0"/>
        </a:p>
      </dgm:t>
    </dgm:pt>
    <dgm:pt modelId="{77BAFB09-2B1A-49B6-8DE4-33AA3BA3EA6F}" type="parTrans" cxnId="{03B92CAD-F682-4626-AE6B-FEA028784B7C}">
      <dgm:prSet/>
      <dgm:spPr/>
      <dgm:t>
        <a:bodyPr/>
        <a:lstStyle/>
        <a:p>
          <a:endParaRPr lang="en-US"/>
        </a:p>
      </dgm:t>
    </dgm:pt>
    <dgm:pt modelId="{B068252B-09F8-4CAA-977E-9FDDFC89982A}" type="sibTrans" cxnId="{03B92CAD-F682-4626-AE6B-FEA028784B7C}">
      <dgm:prSet/>
      <dgm:spPr/>
      <dgm:t>
        <a:bodyPr/>
        <a:lstStyle/>
        <a:p>
          <a:endParaRPr lang="en-US"/>
        </a:p>
      </dgm:t>
    </dgm:pt>
    <dgm:pt modelId="{9C6D7757-710F-4288-ABD5-6D6560BCC279}">
      <dgm:prSet/>
      <dgm:spPr/>
      <dgm:t>
        <a:bodyPr/>
        <a:lstStyle/>
        <a:p>
          <a:r>
            <a:rPr lang="en-US" b="1" i="0"/>
            <a:t>Training</a:t>
          </a:r>
          <a:endParaRPr lang="en-US"/>
        </a:p>
      </dgm:t>
    </dgm:pt>
    <dgm:pt modelId="{AEE3D97F-0980-46FC-9CBF-C7E468619CC9}" type="parTrans" cxnId="{94BF48C7-13D9-48FE-BF12-4C2C83CDA278}">
      <dgm:prSet/>
      <dgm:spPr/>
      <dgm:t>
        <a:bodyPr/>
        <a:lstStyle/>
        <a:p>
          <a:endParaRPr lang="en-US"/>
        </a:p>
      </dgm:t>
    </dgm:pt>
    <dgm:pt modelId="{FA2DDE52-1C23-4C32-AA5B-8DE0A8F7DC86}" type="sibTrans" cxnId="{94BF48C7-13D9-48FE-BF12-4C2C83CDA278}">
      <dgm:prSet/>
      <dgm:spPr/>
      <dgm:t>
        <a:bodyPr/>
        <a:lstStyle/>
        <a:p>
          <a:endParaRPr lang="en-US"/>
        </a:p>
      </dgm:t>
    </dgm:pt>
    <dgm:pt modelId="{A8BA76D9-7F61-4486-8F52-61FE35A53290}">
      <dgm:prSet/>
      <dgm:spPr/>
      <dgm:t>
        <a:bodyPr/>
        <a:lstStyle/>
        <a:p>
          <a:r>
            <a:rPr lang="en-US" b="1" i="0" dirty="0"/>
            <a:t>Network/ Field Services</a:t>
          </a:r>
          <a:endParaRPr lang="en-US" dirty="0"/>
        </a:p>
      </dgm:t>
    </dgm:pt>
    <dgm:pt modelId="{E34CCF79-F7B6-453B-91CE-9E66C97E070D}" type="parTrans" cxnId="{B57E1190-8C32-4BD3-8937-9DD6997DBAAB}">
      <dgm:prSet/>
      <dgm:spPr/>
      <dgm:t>
        <a:bodyPr/>
        <a:lstStyle/>
        <a:p>
          <a:endParaRPr lang="en-US"/>
        </a:p>
      </dgm:t>
    </dgm:pt>
    <dgm:pt modelId="{4C188760-C358-4C44-ABBC-DBC904E91EC7}" type="sibTrans" cxnId="{B57E1190-8C32-4BD3-8937-9DD6997DBAAB}">
      <dgm:prSet/>
      <dgm:spPr/>
      <dgm:t>
        <a:bodyPr/>
        <a:lstStyle/>
        <a:p>
          <a:endParaRPr lang="en-US"/>
        </a:p>
      </dgm:t>
    </dgm:pt>
    <dgm:pt modelId="{975A355A-B5FC-41BD-B76C-EA569647C2E2}">
      <dgm:prSet/>
      <dgm:spPr/>
      <dgm:t>
        <a:bodyPr/>
        <a:lstStyle/>
        <a:p>
          <a:r>
            <a:rPr lang="en-US" b="1" i="0" dirty="0"/>
            <a:t>Project Management</a:t>
          </a:r>
          <a:endParaRPr lang="en-US" dirty="0"/>
        </a:p>
      </dgm:t>
    </dgm:pt>
    <dgm:pt modelId="{6004A754-328C-40D8-AAA0-446A5C095F4F}" type="parTrans" cxnId="{83ABC21B-0F02-4F6C-9083-A9A4E2E974CE}">
      <dgm:prSet/>
      <dgm:spPr/>
      <dgm:t>
        <a:bodyPr/>
        <a:lstStyle/>
        <a:p>
          <a:endParaRPr lang="en-US"/>
        </a:p>
      </dgm:t>
    </dgm:pt>
    <dgm:pt modelId="{FAEC911A-3223-4579-8920-CD8A0C733C6C}" type="sibTrans" cxnId="{83ABC21B-0F02-4F6C-9083-A9A4E2E974CE}">
      <dgm:prSet/>
      <dgm:spPr/>
      <dgm:t>
        <a:bodyPr/>
        <a:lstStyle/>
        <a:p>
          <a:endParaRPr lang="en-US"/>
        </a:p>
      </dgm:t>
    </dgm:pt>
    <dgm:pt modelId="{CBAF1E44-9241-4D82-943E-6FCA4F08A519}" type="pres">
      <dgm:prSet presAssocID="{AEAC1444-3C3A-400A-87DB-FB046F0B2F51}" presName="compositeShape" presStyleCnt="0">
        <dgm:presLayoutVars>
          <dgm:chMax val="7"/>
          <dgm:dir/>
          <dgm:resizeHandles val="exact"/>
        </dgm:presLayoutVars>
      </dgm:prSet>
      <dgm:spPr/>
    </dgm:pt>
    <dgm:pt modelId="{30C3DC10-4968-4274-B8FF-8496C7EE2698}" type="pres">
      <dgm:prSet presAssocID="{CCAF8E98-AC96-49E3-B2AD-6761FB416E99}" presName="circ1" presStyleLbl="vennNode1" presStyleIdx="0" presStyleCnt="7"/>
      <dgm:spPr/>
    </dgm:pt>
    <dgm:pt modelId="{1D532072-1DEE-4371-BEB7-15942325E68B}" type="pres">
      <dgm:prSet presAssocID="{CCAF8E98-AC96-49E3-B2AD-6761FB416E99}" presName="circ1Tx" presStyleLbl="revTx" presStyleIdx="0" presStyleCnt="0">
        <dgm:presLayoutVars>
          <dgm:chMax val="0"/>
          <dgm:chPref val="0"/>
          <dgm:bulletEnabled val="1"/>
        </dgm:presLayoutVars>
      </dgm:prSet>
      <dgm:spPr/>
    </dgm:pt>
    <dgm:pt modelId="{31A895D5-7D77-4569-AB64-984014BB11C1}" type="pres">
      <dgm:prSet presAssocID="{7CFD2DE2-1B82-4A25-8BE0-70E706A283EE}" presName="circ2" presStyleLbl="vennNode1" presStyleIdx="1" presStyleCnt="7"/>
      <dgm:spPr/>
    </dgm:pt>
    <dgm:pt modelId="{04448E58-831C-407D-82D3-9480206371B3}" type="pres">
      <dgm:prSet presAssocID="{7CFD2DE2-1B82-4A25-8BE0-70E706A283EE}" presName="circ2Tx" presStyleLbl="revTx" presStyleIdx="0" presStyleCnt="0">
        <dgm:presLayoutVars>
          <dgm:chMax val="0"/>
          <dgm:chPref val="0"/>
          <dgm:bulletEnabled val="1"/>
        </dgm:presLayoutVars>
      </dgm:prSet>
      <dgm:spPr/>
    </dgm:pt>
    <dgm:pt modelId="{F97D378C-C087-44CB-8E7A-8DA870D16E12}" type="pres">
      <dgm:prSet presAssocID="{F0EB5D17-9C44-49B4-B6A2-9AB4D503245A}" presName="circ3" presStyleLbl="vennNode1" presStyleIdx="2" presStyleCnt="7"/>
      <dgm:spPr/>
    </dgm:pt>
    <dgm:pt modelId="{11F96EF9-77B0-480E-8BCC-7EF077EA352B}" type="pres">
      <dgm:prSet presAssocID="{F0EB5D17-9C44-49B4-B6A2-9AB4D503245A}" presName="circ3Tx" presStyleLbl="revTx" presStyleIdx="0" presStyleCnt="0">
        <dgm:presLayoutVars>
          <dgm:chMax val="0"/>
          <dgm:chPref val="0"/>
          <dgm:bulletEnabled val="1"/>
        </dgm:presLayoutVars>
      </dgm:prSet>
      <dgm:spPr/>
    </dgm:pt>
    <dgm:pt modelId="{EA568DF5-5963-42BA-AB19-9DE1F93A973C}" type="pres">
      <dgm:prSet presAssocID="{4B130F66-F4DF-49D2-B533-23A3A5E31EA1}" presName="circ4" presStyleLbl="vennNode1" presStyleIdx="3" presStyleCnt="7"/>
      <dgm:spPr/>
    </dgm:pt>
    <dgm:pt modelId="{B2609D56-F9D3-4563-90C2-238BA2B325AD}" type="pres">
      <dgm:prSet presAssocID="{4B130F66-F4DF-49D2-B533-23A3A5E31EA1}" presName="circ4Tx" presStyleLbl="revTx" presStyleIdx="0" presStyleCnt="0">
        <dgm:presLayoutVars>
          <dgm:chMax val="0"/>
          <dgm:chPref val="0"/>
          <dgm:bulletEnabled val="1"/>
        </dgm:presLayoutVars>
      </dgm:prSet>
      <dgm:spPr/>
    </dgm:pt>
    <dgm:pt modelId="{4E407328-E239-47C6-9B31-605E30AA594C}" type="pres">
      <dgm:prSet presAssocID="{9C6D7757-710F-4288-ABD5-6D6560BCC279}" presName="circ5" presStyleLbl="vennNode1" presStyleIdx="4" presStyleCnt="7"/>
      <dgm:spPr/>
    </dgm:pt>
    <dgm:pt modelId="{9EBB46DE-A7B0-4CC5-98BC-8EA3CC39DB10}" type="pres">
      <dgm:prSet presAssocID="{9C6D7757-710F-4288-ABD5-6D6560BCC279}" presName="circ5Tx" presStyleLbl="revTx" presStyleIdx="0" presStyleCnt="0">
        <dgm:presLayoutVars>
          <dgm:chMax val="0"/>
          <dgm:chPref val="0"/>
          <dgm:bulletEnabled val="1"/>
        </dgm:presLayoutVars>
      </dgm:prSet>
      <dgm:spPr/>
    </dgm:pt>
    <dgm:pt modelId="{6D092D2A-A219-4E9C-91E3-63EED16706A3}" type="pres">
      <dgm:prSet presAssocID="{A8BA76D9-7F61-4486-8F52-61FE35A53290}" presName="circ6" presStyleLbl="vennNode1" presStyleIdx="5" presStyleCnt="7"/>
      <dgm:spPr/>
    </dgm:pt>
    <dgm:pt modelId="{DEFA1A38-8BB6-43E4-9B18-409512283A81}" type="pres">
      <dgm:prSet presAssocID="{A8BA76D9-7F61-4486-8F52-61FE35A53290}" presName="circ6Tx" presStyleLbl="revTx" presStyleIdx="0" presStyleCnt="0">
        <dgm:presLayoutVars>
          <dgm:chMax val="0"/>
          <dgm:chPref val="0"/>
          <dgm:bulletEnabled val="1"/>
        </dgm:presLayoutVars>
      </dgm:prSet>
      <dgm:spPr/>
    </dgm:pt>
    <dgm:pt modelId="{ED86C4BF-9A11-4A39-9F1A-BE3968B50B83}" type="pres">
      <dgm:prSet presAssocID="{975A355A-B5FC-41BD-B76C-EA569647C2E2}" presName="circ7" presStyleLbl="vennNode1" presStyleIdx="6" presStyleCnt="7"/>
      <dgm:spPr/>
    </dgm:pt>
    <dgm:pt modelId="{00DC6687-5A21-46CD-95D6-005E533752B6}" type="pres">
      <dgm:prSet presAssocID="{975A355A-B5FC-41BD-B76C-EA569647C2E2}" presName="circ7Tx" presStyleLbl="revTx" presStyleIdx="0" presStyleCnt="0">
        <dgm:presLayoutVars>
          <dgm:chMax val="0"/>
          <dgm:chPref val="0"/>
          <dgm:bulletEnabled val="1"/>
        </dgm:presLayoutVars>
      </dgm:prSet>
      <dgm:spPr/>
    </dgm:pt>
  </dgm:ptLst>
  <dgm:cxnLst>
    <dgm:cxn modelId="{83ABC21B-0F02-4F6C-9083-A9A4E2E974CE}" srcId="{AEAC1444-3C3A-400A-87DB-FB046F0B2F51}" destId="{975A355A-B5FC-41BD-B76C-EA569647C2E2}" srcOrd="6" destOrd="0" parTransId="{6004A754-328C-40D8-AAA0-446A5C095F4F}" sibTransId="{FAEC911A-3223-4579-8920-CD8A0C733C6C}"/>
    <dgm:cxn modelId="{FEA1F537-94AA-420B-808B-527A20393930}" type="presOf" srcId="{4B130F66-F4DF-49D2-B533-23A3A5E31EA1}" destId="{B2609D56-F9D3-4563-90C2-238BA2B325AD}" srcOrd="0" destOrd="0" presId="urn:microsoft.com/office/officeart/2005/8/layout/venn1"/>
    <dgm:cxn modelId="{FE180462-7A98-4EFA-8BB7-2F7C29C14C49}" srcId="{AEAC1444-3C3A-400A-87DB-FB046F0B2F51}" destId="{CCAF8E98-AC96-49E3-B2AD-6761FB416E99}" srcOrd="0" destOrd="0" parTransId="{E3428B96-2C64-4983-B9EA-39FCCF362817}" sibTransId="{79EB46D3-9A7A-4466-A194-34578ACB471D}"/>
    <dgm:cxn modelId="{899FEF69-1014-41F7-9FA4-97B7A8212066}" type="presOf" srcId="{7CFD2DE2-1B82-4A25-8BE0-70E706A283EE}" destId="{04448E58-831C-407D-82D3-9480206371B3}" srcOrd="0" destOrd="0" presId="urn:microsoft.com/office/officeart/2005/8/layout/venn1"/>
    <dgm:cxn modelId="{F8518C4B-A64A-44AF-BD3D-3EA1325CE9EC}" srcId="{AEAC1444-3C3A-400A-87DB-FB046F0B2F51}" destId="{F0EB5D17-9C44-49B4-B6A2-9AB4D503245A}" srcOrd="2" destOrd="0" parTransId="{87497DA3-048C-4F02-A377-85F3417162A0}" sibTransId="{FE1531C3-0423-4E64-AA52-270C695982A9}"/>
    <dgm:cxn modelId="{B24EA156-728B-4058-99E5-AFD359D637EA}" type="presOf" srcId="{A8BA76D9-7F61-4486-8F52-61FE35A53290}" destId="{DEFA1A38-8BB6-43E4-9B18-409512283A81}" srcOrd="0" destOrd="0" presId="urn:microsoft.com/office/officeart/2005/8/layout/venn1"/>
    <dgm:cxn modelId="{F3183357-8DDC-438A-8B9D-AAE62DABB46B}" type="presOf" srcId="{F0EB5D17-9C44-49B4-B6A2-9AB4D503245A}" destId="{11F96EF9-77B0-480E-8BCC-7EF077EA352B}" srcOrd="0" destOrd="0" presId="urn:microsoft.com/office/officeart/2005/8/layout/venn1"/>
    <dgm:cxn modelId="{B5C1357F-C5F4-4D41-A320-57526B878969}" srcId="{AEAC1444-3C3A-400A-87DB-FB046F0B2F51}" destId="{7CFD2DE2-1B82-4A25-8BE0-70E706A283EE}" srcOrd="1" destOrd="0" parTransId="{7EF2C3D6-78CE-4F18-8CDB-00A2A8D39E61}" sibTransId="{37C2FF6D-9B75-4D6D-ADB2-39BFA1981BD4}"/>
    <dgm:cxn modelId="{B57E1190-8C32-4BD3-8937-9DD6997DBAAB}" srcId="{AEAC1444-3C3A-400A-87DB-FB046F0B2F51}" destId="{A8BA76D9-7F61-4486-8F52-61FE35A53290}" srcOrd="5" destOrd="0" parTransId="{E34CCF79-F7B6-453B-91CE-9E66C97E070D}" sibTransId="{4C188760-C358-4C44-ABBC-DBC904E91EC7}"/>
    <dgm:cxn modelId="{3694E3A1-4786-4D50-A74D-CE12842EC602}" type="presOf" srcId="{CCAF8E98-AC96-49E3-B2AD-6761FB416E99}" destId="{1D532072-1DEE-4371-BEB7-15942325E68B}" srcOrd="0" destOrd="0" presId="urn:microsoft.com/office/officeart/2005/8/layout/venn1"/>
    <dgm:cxn modelId="{BCC1A2A7-1B79-4315-A2CD-6C993FBAA86D}" type="presOf" srcId="{975A355A-B5FC-41BD-B76C-EA569647C2E2}" destId="{00DC6687-5A21-46CD-95D6-005E533752B6}" srcOrd="0" destOrd="0" presId="urn:microsoft.com/office/officeart/2005/8/layout/venn1"/>
    <dgm:cxn modelId="{03B92CAD-F682-4626-AE6B-FEA028784B7C}" srcId="{AEAC1444-3C3A-400A-87DB-FB046F0B2F51}" destId="{4B130F66-F4DF-49D2-B533-23A3A5E31EA1}" srcOrd="3" destOrd="0" parTransId="{77BAFB09-2B1A-49B6-8DE4-33AA3BA3EA6F}" sibTransId="{B068252B-09F8-4CAA-977E-9FDDFC89982A}"/>
    <dgm:cxn modelId="{94BF48C7-13D9-48FE-BF12-4C2C83CDA278}" srcId="{AEAC1444-3C3A-400A-87DB-FB046F0B2F51}" destId="{9C6D7757-710F-4288-ABD5-6D6560BCC279}" srcOrd="4" destOrd="0" parTransId="{AEE3D97F-0980-46FC-9CBF-C7E468619CC9}" sibTransId="{FA2DDE52-1C23-4C32-AA5B-8DE0A8F7DC86}"/>
    <dgm:cxn modelId="{01F341CF-94C4-4AA2-B584-554B45A1F57B}" type="presOf" srcId="{AEAC1444-3C3A-400A-87DB-FB046F0B2F51}" destId="{CBAF1E44-9241-4D82-943E-6FCA4F08A519}" srcOrd="0" destOrd="0" presId="urn:microsoft.com/office/officeart/2005/8/layout/venn1"/>
    <dgm:cxn modelId="{5EF926DF-320A-4A4F-89BE-2E5376B3862F}" type="presOf" srcId="{9C6D7757-710F-4288-ABD5-6D6560BCC279}" destId="{9EBB46DE-A7B0-4CC5-98BC-8EA3CC39DB10}" srcOrd="0" destOrd="0" presId="urn:microsoft.com/office/officeart/2005/8/layout/venn1"/>
    <dgm:cxn modelId="{36CDFFF0-0D09-4BC5-AFBA-E05DF9FEDED8}" type="presParOf" srcId="{CBAF1E44-9241-4D82-943E-6FCA4F08A519}" destId="{30C3DC10-4968-4274-B8FF-8496C7EE2698}" srcOrd="0" destOrd="0" presId="urn:microsoft.com/office/officeart/2005/8/layout/venn1"/>
    <dgm:cxn modelId="{3F9EA0A3-4744-4832-BC42-BB6718E0DFA4}" type="presParOf" srcId="{CBAF1E44-9241-4D82-943E-6FCA4F08A519}" destId="{1D532072-1DEE-4371-BEB7-15942325E68B}" srcOrd="1" destOrd="0" presId="urn:microsoft.com/office/officeart/2005/8/layout/venn1"/>
    <dgm:cxn modelId="{40CC0668-96B5-433D-A653-D525C30C71A6}" type="presParOf" srcId="{CBAF1E44-9241-4D82-943E-6FCA4F08A519}" destId="{31A895D5-7D77-4569-AB64-984014BB11C1}" srcOrd="2" destOrd="0" presId="urn:microsoft.com/office/officeart/2005/8/layout/venn1"/>
    <dgm:cxn modelId="{3CAC8EF7-33E9-48B1-A80A-E427FF904D27}" type="presParOf" srcId="{CBAF1E44-9241-4D82-943E-6FCA4F08A519}" destId="{04448E58-831C-407D-82D3-9480206371B3}" srcOrd="3" destOrd="0" presId="urn:microsoft.com/office/officeart/2005/8/layout/venn1"/>
    <dgm:cxn modelId="{BA5D0EBE-6F56-461A-8C21-CDE82D9EEEBD}" type="presParOf" srcId="{CBAF1E44-9241-4D82-943E-6FCA4F08A519}" destId="{F97D378C-C087-44CB-8E7A-8DA870D16E12}" srcOrd="4" destOrd="0" presId="urn:microsoft.com/office/officeart/2005/8/layout/venn1"/>
    <dgm:cxn modelId="{751092AE-F434-4E84-97E1-A1622D7160F4}" type="presParOf" srcId="{CBAF1E44-9241-4D82-943E-6FCA4F08A519}" destId="{11F96EF9-77B0-480E-8BCC-7EF077EA352B}" srcOrd="5" destOrd="0" presId="urn:microsoft.com/office/officeart/2005/8/layout/venn1"/>
    <dgm:cxn modelId="{800C78B8-4BD3-402B-B36A-4D997A6A8FA4}" type="presParOf" srcId="{CBAF1E44-9241-4D82-943E-6FCA4F08A519}" destId="{EA568DF5-5963-42BA-AB19-9DE1F93A973C}" srcOrd="6" destOrd="0" presId="urn:microsoft.com/office/officeart/2005/8/layout/venn1"/>
    <dgm:cxn modelId="{515477BB-0EC9-4A4C-AAD1-DE8F873D900F}" type="presParOf" srcId="{CBAF1E44-9241-4D82-943E-6FCA4F08A519}" destId="{B2609D56-F9D3-4563-90C2-238BA2B325AD}" srcOrd="7" destOrd="0" presId="urn:microsoft.com/office/officeart/2005/8/layout/venn1"/>
    <dgm:cxn modelId="{3292BB43-C1D1-430F-B68C-E71E17DC884C}" type="presParOf" srcId="{CBAF1E44-9241-4D82-943E-6FCA4F08A519}" destId="{4E407328-E239-47C6-9B31-605E30AA594C}" srcOrd="8" destOrd="0" presId="urn:microsoft.com/office/officeart/2005/8/layout/venn1"/>
    <dgm:cxn modelId="{493B90DF-85F6-4BD7-B673-F6ABD074BBD4}" type="presParOf" srcId="{CBAF1E44-9241-4D82-943E-6FCA4F08A519}" destId="{9EBB46DE-A7B0-4CC5-98BC-8EA3CC39DB10}" srcOrd="9" destOrd="0" presId="urn:microsoft.com/office/officeart/2005/8/layout/venn1"/>
    <dgm:cxn modelId="{7B74B39F-0E8D-4994-8FBD-F6E4C46CA902}" type="presParOf" srcId="{CBAF1E44-9241-4D82-943E-6FCA4F08A519}" destId="{6D092D2A-A219-4E9C-91E3-63EED16706A3}" srcOrd="10" destOrd="0" presId="urn:microsoft.com/office/officeart/2005/8/layout/venn1"/>
    <dgm:cxn modelId="{76C939ED-5D0E-4238-BA62-1628E2D8E8D1}" type="presParOf" srcId="{CBAF1E44-9241-4D82-943E-6FCA4F08A519}" destId="{DEFA1A38-8BB6-43E4-9B18-409512283A81}" srcOrd="11" destOrd="0" presId="urn:microsoft.com/office/officeart/2005/8/layout/venn1"/>
    <dgm:cxn modelId="{84B44BFB-00B8-4C45-BEB6-F23E0FB02397}" type="presParOf" srcId="{CBAF1E44-9241-4D82-943E-6FCA4F08A519}" destId="{ED86C4BF-9A11-4A39-9F1A-BE3968B50B83}" srcOrd="12" destOrd="0" presId="urn:microsoft.com/office/officeart/2005/8/layout/venn1"/>
    <dgm:cxn modelId="{0581E7EC-241A-48F7-A68D-DACB5CA8DF4D}" type="presParOf" srcId="{CBAF1E44-9241-4D82-943E-6FCA4F08A519}" destId="{00DC6687-5A21-46CD-95D6-005E533752B6}"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E4196E-4DC9-4FC5-A120-2D2FD318C716}"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E9285D07-7D11-43E8-97FF-23DEDFD9C5D6}">
      <dgm:prSet phldrT="[Text]" custT="1"/>
      <dgm:spPr/>
      <dgm:t>
        <a:bodyPr/>
        <a:lstStyle/>
        <a:p>
          <a:r>
            <a:rPr lang="en-US" sz="1600" dirty="0"/>
            <a:t>Design and build</a:t>
          </a:r>
        </a:p>
      </dgm:t>
    </dgm:pt>
    <dgm:pt modelId="{79A9CC22-B9D7-42CD-9C0C-40114F7A5975}" type="parTrans" cxnId="{FB4FC436-27DD-454C-B6FA-A8E8BFDD783A}">
      <dgm:prSet/>
      <dgm:spPr/>
      <dgm:t>
        <a:bodyPr/>
        <a:lstStyle/>
        <a:p>
          <a:endParaRPr lang="en-US"/>
        </a:p>
      </dgm:t>
    </dgm:pt>
    <dgm:pt modelId="{714BFF5B-C611-407F-8255-7FC162335C2F}" type="sibTrans" cxnId="{FB4FC436-27DD-454C-B6FA-A8E8BFDD783A}">
      <dgm:prSet/>
      <dgm:spPr/>
      <dgm:t>
        <a:bodyPr/>
        <a:lstStyle/>
        <a:p>
          <a:endParaRPr lang="en-US"/>
        </a:p>
      </dgm:t>
    </dgm:pt>
    <dgm:pt modelId="{BA6DCB02-129F-4CBC-A592-38E47784833D}">
      <dgm:prSet phldrT="[Text]"/>
      <dgm:spPr/>
      <dgm:t>
        <a:bodyPr/>
        <a:lstStyle/>
        <a:p>
          <a:r>
            <a:rPr lang="en-US" dirty="0"/>
            <a:t>3/11/2020</a:t>
          </a:r>
        </a:p>
      </dgm:t>
    </dgm:pt>
    <dgm:pt modelId="{C63AA267-0251-4E08-92C8-62FC2676530F}" type="parTrans" cxnId="{FB1591E6-0723-47FE-AC2B-62B081011F19}">
      <dgm:prSet/>
      <dgm:spPr/>
      <dgm:t>
        <a:bodyPr/>
        <a:lstStyle/>
        <a:p>
          <a:endParaRPr lang="en-US"/>
        </a:p>
      </dgm:t>
    </dgm:pt>
    <dgm:pt modelId="{EC593F19-17EB-43B9-9544-56CEB23DC4E9}" type="sibTrans" cxnId="{FB1591E6-0723-47FE-AC2B-62B081011F19}">
      <dgm:prSet/>
      <dgm:spPr/>
      <dgm:t>
        <a:bodyPr/>
        <a:lstStyle/>
        <a:p>
          <a:endParaRPr lang="en-US"/>
        </a:p>
      </dgm:t>
    </dgm:pt>
    <dgm:pt modelId="{F569F986-49FE-43D1-B121-823CD3C4D4EA}">
      <dgm:prSet phldrT="[Text]" custT="1"/>
      <dgm:spPr/>
      <dgm:t>
        <a:bodyPr/>
        <a:lstStyle/>
        <a:p>
          <a:r>
            <a:rPr lang="en-US" sz="1600" dirty="0"/>
            <a:t>Devices</a:t>
          </a:r>
        </a:p>
        <a:p>
          <a:r>
            <a:rPr lang="en-US" sz="1600" dirty="0"/>
            <a:t>Obtained</a:t>
          </a:r>
        </a:p>
      </dgm:t>
    </dgm:pt>
    <dgm:pt modelId="{735A9E83-1EAD-49A3-BEE7-E397F2DD0384}" type="parTrans" cxnId="{23E838AB-2BB5-46CB-8A85-481EFBFFF3FB}">
      <dgm:prSet/>
      <dgm:spPr/>
      <dgm:t>
        <a:bodyPr/>
        <a:lstStyle/>
        <a:p>
          <a:endParaRPr lang="en-US"/>
        </a:p>
      </dgm:t>
    </dgm:pt>
    <dgm:pt modelId="{00C5A88A-BB7A-4D95-AEB0-6955C6C5845F}" type="sibTrans" cxnId="{23E838AB-2BB5-46CB-8A85-481EFBFFF3FB}">
      <dgm:prSet/>
      <dgm:spPr/>
      <dgm:t>
        <a:bodyPr/>
        <a:lstStyle/>
        <a:p>
          <a:endParaRPr lang="en-US"/>
        </a:p>
      </dgm:t>
    </dgm:pt>
    <dgm:pt modelId="{B53EAAF9-D8B9-4A8B-8A8E-D0136B6DD1C8}">
      <dgm:prSet phldrT="[Text]"/>
      <dgm:spPr/>
      <dgm:t>
        <a:bodyPr/>
        <a:lstStyle/>
        <a:p>
          <a:r>
            <a:rPr lang="en-US" dirty="0"/>
            <a:t>June- August 2020</a:t>
          </a:r>
        </a:p>
      </dgm:t>
    </dgm:pt>
    <dgm:pt modelId="{B6BCFAE2-EB46-4ADB-8586-C8A227215C8B}" type="parTrans" cxnId="{22217DF5-E8D2-430C-8D87-409CF5D713C9}">
      <dgm:prSet/>
      <dgm:spPr/>
      <dgm:t>
        <a:bodyPr/>
        <a:lstStyle/>
        <a:p>
          <a:endParaRPr lang="en-US"/>
        </a:p>
      </dgm:t>
    </dgm:pt>
    <dgm:pt modelId="{C76BDC8D-61B9-4AF3-8EE4-BE453F3ABBE0}" type="sibTrans" cxnId="{22217DF5-E8D2-430C-8D87-409CF5D713C9}">
      <dgm:prSet/>
      <dgm:spPr/>
      <dgm:t>
        <a:bodyPr/>
        <a:lstStyle/>
        <a:p>
          <a:endParaRPr lang="en-US"/>
        </a:p>
      </dgm:t>
    </dgm:pt>
    <dgm:pt modelId="{D391C732-716E-430C-A499-5A228655B245}">
      <dgm:prSet phldrT="[Text]"/>
      <dgm:spPr/>
      <dgm:t>
        <a:bodyPr/>
        <a:lstStyle/>
        <a:p>
          <a:r>
            <a:rPr lang="en-US" dirty="0"/>
            <a:t>On Unit Training</a:t>
          </a:r>
        </a:p>
      </dgm:t>
    </dgm:pt>
    <dgm:pt modelId="{DE847151-0A28-46B7-B99A-E61AB17A1AE6}" type="parTrans" cxnId="{86FDE232-D607-4606-9081-D4AE517684AD}">
      <dgm:prSet/>
      <dgm:spPr/>
      <dgm:t>
        <a:bodyPr/>
        <a:lstStyle/>
        <a:p>
          <a:endParaRPr lang="en-US"/>
        </a:p>
      </dgm:t>
    </dgm:pt>
    <dgm:pt modelId="{0BACB158-BAE7-4230-A379-F0BEADDF0A23}" type="sibTrans" cxnId="{86FDE232-D607-4606-9081-D4AE517684AD}">
      <dgm:prSet/>
      <dgm:spPr/>
      <dgm:t>
        <a:bodyPr/>
        <a:lstStyle/>
        <a:p>
          <a:endParaRPr lang="en-US"/>
        </a:p>
      </dgm:t>
    </dgm:pt>
    <dgm:pt modelId="{177EC47A-B685-4C9D-A8FF-E9574989FAE9}">
      <dgm:prSet phldrT="[Text]"/>
      <dgm:spPr/>
      <dgm:t>
        <a:bodyPr/>
        <a:lstStyle/>
        <a:p>
          <a:r>
            <a:rPr lang="en-US" dirty="0"/>
            <a:t>9/2/20220</a:t>
          </a:r>
        </a:p>
      </dgm:t>
    </dgm:pt>
    <dgm:pt modelId="{CDBC6E1B-D8F6-45B6-993A-533662F20DB9}" type="parTrans" cxnId="{FA835217-5A94-445B-AC97-09DE6948E82E}">
      <dgm:prSet/>
      <dgm:spPr/>
      <dgm:t>
        <a:bodyPr/>
        <a:lstStyle/>
        <a:p>
          <a:endParaRPr lang="en-US"/>
        </a:p>
      </dgm:t>
    </dgm:pt>
    <dgm:pt modelId="{618BF0CC-37B2-46E8-9546-373876ECF140}" type="sibTrans" cxnId="{FA835217-5A94-445B-AC97-09DE6948E82E}">
      <dgm:prSet/>
      <dgm:spPr/>
      <dgm:t>
        <a:bodyPr/>
        <a:lstStyle/>
        <a:p>
          <a:endParaRPr lang="en-US"/>
        </a:p>
      </dgm:t>
    </dgm:pt>
    <dgm:pt modelId="{45BFC7CB-BFD3-42BE-8E5F-76AE34949702}">
      <dgm:prSet phldrT="[Text]"/>
      <dgm:spPr/>
      <dgm:t>
        <a:bodyPr/>
        <a:lstStyle/>
        <a:p>
          <a:r>
            <a:rPr lang="en-US" dirty="0"/>
            <a:t>Go Live </a:t>
          </a:r>
        </a:p>
      </dgm:t>
    </dgm:pt>
    <dgm:pt modelId="{AC98BE0A-4C12-4F5A-9B68-2D1AB83C854D}" type="sibTrans" cxnId="{C13BFC10-9DF6-4CD3-A65E-E5328751650B}">
      <dgm:prSet/>
      <dgm:spPr/>
      <dgm:t>
        <a:bodyPr/>
        <a:lstStyle/>
        <a:p>
          <a:endParaRPr lang="en-US"/>
        </a:p>
      </dgm:t>
    </dgm:pt>
    <dgm:pt modelId="{FC2F74F5-889B-42EB-8B36-2AD125A552BC}" type="parTrans" cxnId="{C13BFC10-9DF6-4CD3-A65E-E5328751650B}">
      <dgm:prSet/>
      <dgm:spPr/>
      <dgm:t>
        <a:bodyPr/>
        <a:lstStyle/>
        <a:p>
          <a:endParaRPr lang="en-US"/>
        </a:p>
      </dgm:t>
    </dgm:pt>
    <dgm:pt modelId="{201B2E8D-E576-4A28-A3B3-E645BDF2E98F}">
      <dgm:prSet phldrT="[Text]"/>
      <dgm:spPr/>
      <dgm:t>
        <a:bodyPr/>
        <a:lstStyle/>
        <a:p>
          <a:r>
            <a:rPr lang="en-US" dirty="0"/>
            <a:t>9/8/2020</a:t>
          </a:r>
        </a:p>
      </dgm:t>
    </dgm:pt>
    <dgm:pt modelId="{83777D88-39A9-4761-A75D-7E04E5D21948}" type="parTrans" cxnId="{733D9255-3888-4CF4-AB41-654A5BE4C0C8}">
      <dgm:prSet/>
      <dgm:spPr/>
      <dgm:t>
        <a:bodyPr/>
        <a:lstStyle/>
        <a:p>
          <a:endParaRPr lang="en-US"/>
        </a:p>
      </dgm:t>
    </dgm:pt>
    <dgm:pt modelId="{ED18FACA-2020-4ADB-89EB-9AA3C65F2D47}" type="sibTrans" cxnId="{733D9255-3888-4CF4-AB41-654A5BE4C0C8}">
      <dgm:prSet/>
      <dgm:spPr/>
      <dgm:t>
        <a:bodyPr/>
        <a:lstStyle/>
        <a:p>
          <a:endParaRPr lang="en-US"/>
        </a:p>
      </dgm:t>
    </dgm:pt>
    <dgm:pt modelId="{1408AFA1-42EB-4CE3-8CCF-1050EDF090E1}" type="pres">
      <dgm:prSet presAssocID="{09E4196E-4DC9-4FC5-A120-2D2FD318C716}" presName="theList" presStyleCnt="0">
        <dgm:presLayoutVars>
          <dgm:dir/>
          <dgm:animLvl val="lvl"/>
          <dgm:resizeHandles val="exact"/>
        </dgm:presLayoutVars>
      </dgm:prSet>
      <dgm:spPr/>
    </dgm:pt>
    <dgm:pt modelId="{3AD73CB1-0F3C-4E62-9B25-E5ACD052F468}" type="pres">
      <dgm:prSet presAssocID="{E9285D07-7D11-43E8-97FF-23DEDFD9C5D6}" presName="compNode" presStyleCnt="0"/>
      <dgm:spPr/>
    </dgm:pt>
    <dgm:pt modelId="{6344E00F-026D-42EB-9777-D2C8A9C3E4AC}" type="pres">
      <dgm:prSet presAssocID="{E9285D07-7D11-43E8-97FF-23DEDFD9C5D6}" presName="noGeometry" presStyleCnt="0"/>
      <dgm:spPr/>
    </dgm:pt>
    <dgm:pt modelId="{79322139-77DC-4408-836C-FFF49F279BFD}" type="pres">
      <dgm:prSet presAssocID="{E9285D07-7D11-43E8-97FF-23DEDFD9C5D6}" presName="childTextVisible" presStyleLbl="bgAccFollowNode1" presStyleIdx="0" presStyleCnt="4">
        <dgm:presLayoutVars>
          <dgm:bulletEnabled val="1"/>
        </dgm:presLayoutVars>
      </dgm:prSet>
      <dgm:spPr/>
    </dgm:pt>
    <dgm:pt modelId="{3FD7A98B-FC75-47D1-AFD1-F6B0D7DA4B8A}" type="pres">
      <dgm:prSet presAssocID="{E9285D07-7D11-43E8-97FF-23DEDFD9C5D6}" presName="childTextHidden" presStyleLbl="bgAccFollowNode1" presStyleIdx="0" presStyleCnt="4"/>
      <dgm:spPr/>
    </dgm:pt>
    <dgm:pt modelId="{72ADD5D4-AC7D-4EA2-A3FF-D3AC037CD889}" type="pres">
      <dgm:prSet presAssocID="{E9285D07-7D11-43E8-97FF-23DEDFD9C5D6}" presName="parentText" presStyleLbl="node1" presStyleIdx="0" presStyleCnt="4" custScaleX="111680" custScaleY="101324">
        <dgm:presLayoutVars>
          <dgm:chMax val="1"/>
          <dgm:bulletEnabled val="1"/>
        </dgm:presLayoutVars>
      </dgm:prSet>
      <dgm:spPr/>
    </dgm:pt>
    <dgm:pt modelId="{112AED63-404D-4B4F-9D62-F59893B65573}" type="pres">
      <dgm:prSet presAssocID="{E9285D07-7D11-43E8-97FF-23DEDFD9C5D6}" presName="aSpace" presStyleCnt="0"/>
      <dgm:spPr/>
    </dgm:pt>
    <dgm:pt modelId="{8E6BAF2E-F95C-40B2-9984-21ADC36DECBA}" type="pres">
      <dgm:prSet presAssocID="{F569F986-49FE-43D1-B121-823CD3C4D4EA}" presName="compNode" presStyleCnt="0"/>
      <dgm:spPr/>
    </dgm:pt>
    <dgm:pt modelId="{8EA76541-E4E4-4D0E-9E84-CA59FB652859}" type="pres">
      <dgm:prSet presAssocID="{F569F986-49FE-43D1-B121-823CD3C4D4EA}" presName="noGeometry" presStyleCnt="0"/>
      <dgm:spPr/>
    </dgm:pt>
    <dgm:pt modelId="{E3EBC00D-601F-4E92-BF76-961648B1AEED}" type="pres">
      <dgm:prSet presAssocID="{F569F986-49FE-43D1-B121-823CD3C4D4EA}" presName="childTextVisible" presStyleLbl="bgAccFollowNode1" presStyleIdx="1" presStyleCnt="4">
        <dgm:presLayoutVars>
          <dgm:bulletEnabled val="1"/>
        </dgm:presLayoutVars>
      </dgm:prSet>
      <dgm:spPr/>
    </dgm:pt>
    <dgm:pt modelId="{9FDACF42-4F80-42E6-A50C-EBA60D999EC5}" type="pres">
      <dgm:prSet presAssocID="{F569F986-49FE-43D1-B121-823CD3C4D4EA}" presName="childTextHidden" presStyleLbl="bgAccFollowNode1" presStyleIdx="1" presStyleCnt="4"/>
      <dgm:spPr/>
    </dgm:pt>
    <dgm:pt modelId="{BFCEB2E9-D1DF-42EB-90EF-A1C9621F37A8}" type="pres">
      <dgm:prSet presAssocID="{F569F986-49FE-43D1-B121-823CD3C4D4EA}" presName="parentText" presStyleLbl="node1" presStyleIdx="1" presStyleCnt="4" custScaleX="126575" custScaleY="111765">
        <dgm:presLayoutVars>
          <dgm:chMax val="1"/>
          <dgm:bulletEnabled val="1"/>
        </dgm:presLayoutVars>
      </dgm:prSet>
      <dgm:spPr/>
    </dgm:pt>
    <dgm:pt modelId="{D77687B5-3CF0-443E-BD72-AB4E5BDF9CF6}" type="pres">
      <dgm:prSet presAssocID="{F569F986-49FE-43D1-B121-823CD3C4D4EA}" presName="aSpace" presStyleCnt="0"/>
      <dgm:spPr/>
    </dgm:pt>
    <dgm:pt modelId="{CA703736-D296-4100-9A1B-D579166388FF}" type="pres">
      <dgm:prSet presAssocID="{D391C732-716E-430C-A499-5A228655B245}" presName="compNode" presStyleCnt="0"/>
      <dgm:spPr/>
    </dgm:pt>
    <dgm:pt modelId="{B3DFCF2A-AD70-42EF-B83F-278ECFC93B61}" type="pres">
      <dgm:prSet presAssocID="{D391C732-716E-430C-A499-5A228655B245}" presName="noGeometry" presStyleCnt="0"/>
      <dgm:spPr/>
    </dgm:pt>
    <dgm:pt modelId="{05F00259-F743-402E-B7DA-BEF1DBBB132A}" type="pres">
      <dgm:prSet presAssocID="{D391C732-716E-430C-A499-5A228655B245}" presName="childTextVisible" presStyleLbl="bgAccFollowNode1" presStyleIdx="2" presStyleCnt="4">
        <dgm:presLayoutVars>
          <dgm:bulletEnabled val="1"/>
        </dgm:presLayoutVars>
      </dgm:prSet>
      <dgm:spPr/>
    </dgm:pt>
    <dgm:pt modelId="{B2DF7E79-04C5-4672-A7D7-422C90908A34}" type="pres">
      <dgm:prSet presAssocID="{D391C732-716E-430C-A499-5A228655B245}" presName="childTextHidden" presStyleLbl="bgAccFollowNode1" presStyleIdx="2" presStyleCnt="4"/>
      <dgm:spPr/>
    </dgm:pt>
    <dgm:pt modelId="{FDAEA194-4DA1-4183-B333-4FF89310F641}" type="pres">
      <dgm:prSet presAssocID="{D391C732-716E-430C-A499-5A228655B245}" presName="parentText" presStyleLbl="node1" presStyleIdx="2" presStyleCnt="4">
        <dgm:presLayoutVars>
          <dgm:chMax val="1"/>
          <dgm:bulletEnabled val="1"/>
        </dgm:presLayoutVars>
      </dgm:prSet>
      <dgm:spPr/>
    </dgm:pt>
    <dgm:pt modelId="{8AD61291-8C82-4E53-8A4A-E39B3D8D0B5C}" type="pres">
      <dgm:prSet presAssocID="{D391C732-716E-430C-A499-5A228655B245}" presName="aSpace" presStyleCnt="0"/>
      <dgm:spPr/>
    </dgm:pt>
    <dgm:pt modelId="{ED7CFA5C-678E-4500-88C2-D610A751A948}" type="pres">
      <dgm:prSet presAssocID="{45BFC7CB-BFD3-42BE-8E5F-76AE34949702}" presName="compNode" presStyleCnt="0"/>
      <dgm:spPr/>
    </dgm:pt>
    <dgm:pt modelId="{571011DF-D140-487C-B7A4-70A6963243DF}" type="pres">
      <dgm:prSet presAssocID="{45BFC7CB-BFD3-42BE-8E5F-76AE34949702}" presName="noGeometry" presStyleCnt="0"/>
      <dgm:spPr/>
    </dgm:pt>
    <dgm:pt modelId="{03C2CCB5-3EF4-4225-8C98-5FA95DBB3EFD}" type="pres">
      <dgm:prSet presAssocID="{45BFC7CB-BFD3-42BE-8E5F-76AE34949702}" presName="childTextVisible" presStyleLbl="bgAccFollowNode1" presStyleIdx="3" presStyleCnt="4">
        <dgm:presLayoutVars>
          <dgm:bulletEnabled val="1"/>
        </dgm:presLayoutVars>
      </dgm:prSet>
      <dgm:spPr/>
    </dgm:pt>
    <dgm:pt modelId="{3497DBBE-8E1C-46B2-96DE-295A445FA619}" type="pres">
      <dgm:prSet presAssocID="{45BFC7CB-BFD3-42BE-8E5F-76AE34949702}" presName="childTextHidden" presStyleLbl="bgAccFollowNode1" presStyleIdx="3" presStyleCnt="4"/>
      <dgm:spPr/>
    </dgm:pt>
    <dgm:pt modelId="{DD1E2302-2746-4172-AE4B-0321DB4C4160}" type="pres">
      <dgm:prSet presAssocID="{45BFC7CB-BFD3-42BE-8E5F-76AE34949702}" presName="parentText" presStyleLbl="node1" presStyleIdx="3" presStyleCnt="4">
        <dgm:presLayoutVars>
          <dgm:chMax val="1"/>
          <dgm:bulletEnabled val="1"/>
        </dgm:presLayoutVars>
      </dgm:prSet>
      <dgm:spPr/>
    </dgm:pt>
  </dgm:ptLst>
  <dgm:cxnLst>
    <dgm:cxn modelId="{EF962910-9533-4813-ADE6-BC6D58655271}" type="presOf" srcId="{F569F986-49FE-43D1-B121-823CD3C4D4EA}" destId="{BFCEB2E9-D1DF-42EB-90EF-A1C9621F37A8}" srcOrd="0" destOrd="0" presId="urn:microsoft.com/office/officeart/2005/8/layout/hProcess6"/>
    <dgm:cxn modelId="{C13BFC10-9DF6-4CD3-A65E-E5328751650B}" srcId="{09E4196E-4DC9-4FC5-A120-2D2FD318C716}" destId="{45BFC7CB-BFD3-42BE-8E5F-76AE34949702}" srcOrd="3" destOrd="0" parTransId="{FC2F74F5-889B-42EB-8B36-2AD125A552BC}" sibTransId="{AC98BE0A-4C12-4F5A-9B68-2D1AB83C854D}"/>
    <dgm:cxn modelId="{392C2616-2786-4727-8C0C-41BFFB11701B}" type="presOf" srcId="{E9285D07-7D11-43E8-97FF-23DEDFD9C5D6}" destId="{72ADD5D4-AC7D-4EA2-A3FF-D3AC037CD889}" srcOrd="0" destOrd="0" presId="urn:microsoft.com/office/officeart/2005/8/layout/hProcess6"/>
    <dgm:cxn modelId="{FA835217-5A94-445B-AC97-09DE6948E82E}" srcId="{D391C732-716E-430C-A499-5A228655B245}" destId="{177EC47A-B685-4C9D-A8FF-E9574989FAE9}" srcOrd="0" destOrd="0" parTransId="{CDBC6E1B-D8F6-45B6-993A-533662F20DB9}" sibTransId="{618BF0CC-37B2-46E8-9546-373876ECF140}"/>
    <dgm:cxn modelId="{BE6FC22D-4FD5-4288-BED2-A02FD7AC6976}" type="presOf" srcId="{D391C732-716E-430C-A499-5A228655B245}" destId="{FDAEA194-4DA1-4183-B333-4FF89310F641}" srcOrd="0" destOrd="0" presId="urn:microsoft.com/office/officeart/2005/8/layout/hProcess6"/>
    <dgm:cxn modelId="{6569F12E-C3E7-4AB6-A81C-04BC27B3AF5D}" type="presOf" srcId="{B53EAAF9-D8B9-4A8B-8A8E-D0136B6DD1C8}" destId="{9FDACF42-4F80-42E6-A50C-EBA60D999EC5}" srcOrd="1" destOrd="0" presId="urn:microsoft.com/office/officeart/2005/8/layout/hProcess6"/>
    <dgm:cxn modelId="{86FDE232-D607-4606-9081-D4AE517684AD}" srcId="{09E4196E-4DC9-4FC5-A120-2D2FD318C716}" destId="{D391C732-716E-430C-A499-5A228655B245}" srcOrd="2" destOrd="0" parTransId="{DE847151-0A28-46B7-B99A-E61AB17A1AE6}" sibTransId="{0BACB158-BAE7-4230-A379-F0BEADDF0A23}"/>
    <dgm:cxn modelId="{FB4FC436-27DD-454C-B6FA-A8E8BFDD783A}" srcId="{09E4196E-4DC9-4FC5-A120-2D2FD318C716}" destId="{E9285D07-7D11-43E8-97FF-23DEDFD9C5D6}" srcOrd="0" destOrd="0" parTransId="{79A9CC22-B9D7-42CD-9C0C-40114F7A5975}" sibTransId="{714BFF5B-C611-407F-8255-7FC162335C2F}"/>
    <dgm:cxn modelId="{733D9255-3888-4CF4-AB41-654A5BE4C0C8}" srcId="{45BFC7CB-BFD3-42BE-8E5F-76AE34949702}" destId="{201B2E8D-E576-4A28-A3B3-E645BDF2E98F}" srcOrd="0" destOrd="0" parTransId="{83777D88-39A9-4761-A75D-7E04E5D21948}" sibTransId="{ED18FACA-2020-4ADB-89EB-9AA3C65F2D47}"/>
    <dgm:cxn modelId="{6E9C477A-7550-4DF5-8DBE-7CEDF08141FD}" type="presOf" srcId="{177EC47A-B685-4C9D-A8FF-E9574989FAE9}" destId="{05F00259-F743-402E-B7DA-BEF1DBBB132A}" srcOrd="0" destOrd="0" presId="urn:microsoft.com/office/officeart/2005/8/layout/hProcess6"/>
    <dgm:cxn modelId="{9EB05486-ABCE-4788-A3B9-E606B05B1A11}" type="presOf" srcId="{09E4196E-4DC9-4FC5-A120-2D2FD318C716}" destId="{1408AFA1-42EB-4CE3-8CCF-1050EDF090E1}" srcOrd="0" destOrd="0" presId="urn:microsoft.com/office/officeart/2005/8/layout/hProcess6"/>
    <dgm:cxn modelId="{996CC487-99A1-465E-881A-8680153510F7}" type="presOf" srcId="{177EC47A-B685-4C9D-A8FF-E9574989FAE9}" destId="{B2DF7E79-04C5-4672-A7D7-422C90908A34}" srcOrd="1" destOrd="0" presId="urn:microsoft.com/office/officeart/2005/8/layout/hProcess6"/>
    <dgm:cxn modelId="{E38E608C-73E9-4DAE-B3AF-8FB3B578C01E}" type="presOf" srcId="{BA6DCB02-129F-4CBC-A592-38E47784833D}" destId="{79322139-77DC-4408-836C-FFF49F279BFD}" srcOrd="0" destOrd="0" presId="urn:microsoft.com/office/officeart/2005/8/layout/hProcess6"/>
    <dgm:cxn modelId="{0E3F6F8E-2334-4055-81FE-8C9069459226}" type="presOf" srcId="{BA6DCB02-129F-4CBC-A592-38E47784833D}" destId="{3FD7A98B-FC75-47D1-AFD1-F6B0D7DA4B8A}" srcOrd="1" destOrd="0" presId="urn:microsoft.com/office/officeart/2005/8/layout/hProcess6"/>
    <dgm:cxn modelId="{27A194A8-6E21-4F5F-999C-ED81BEE43BF3}" type="presOf" srcId="{B53EAAF9-D8B9-4A8B-8A8E-D0136B6DD1C8}" destId="{E3EBC00D-601F-4E92-BF76-961648B1AEED}" srcOrd="0" destOrd="0" presId="urn:microsoft.com/office/officeart/2005/8/layout/hProcess6"/>
    <dgm:cxn modelId="{23E838AB-2BB5-46CB-8A85-481EFBFFF3FB}" srcId="{09E4196E-4DC9-4FC5-A120-2D2FD318C716}" destId="{F569F986-49FE-43D1-B121-823CD3C4D4EA}" srcOrd="1" destOrd="0" parTransId="{735A9E83-1EAD-49A3-BEE7-E397F2DD0384}" sibTransId="{00C5A88A-BB7A-4D95-AEB0-6955C6C5845F}"/>
    <dgm:cxn modelId="{099B7DB3-F703-45ED-8EE8-6809959529DE}" type="presOf" srcId="{201B2E8D-E576-4A28-A3B3-E645BDF2E98F}" destId="{03C2CCB5-3EF4-4225-8C98-5FA95DBB3EFD}" srcOrd="0" destOrd="0" presId="urn:microsoft.com/office/officeart/2005/8/layout/hProcess6"/>
    <dgm:cxn modelId="{FB1591E6-0723-47FE-AC2B-62B081011F19}" srcId="{E9285D07-7D11-43E8-97FF-23DEDFD9C5D6}" destId="{BA6DCB02-129F-4CBC-A592-38E47784833D}" srcOrd="0" destOrd="0" parTransId="{C63AA267-0251-4E08-92C8-62FC2676530F}" sibTransId="{EC593F19-17EB-43B9-9544-56CEB23DC4E9}"/>
    <dgm:cxn modelId="{22217DF5-E8D2-430C-8D87-409CF5D713C9}" srcId="{F569F986-49FE-43D1-B121-823CD3C4D4EA}" destId="{B53EAAF9-D8B9-4A8B-8A8E-D0136B6DD1C8}" srcOrd="0" destOrd="0" parTransId="{B6BCFAE2-EB46-4ADB-8586-C8A227215C8B}" sibTransId="{C76BDC8D-61B9-4AF3-8EE4-BE453F3ABBE0}"/>
    <dgm:cxn modelId="{763757FB-9CA4-4A55-A837-87537729C319}" type="presOf" srcId="{45BFC7CB-BFD3-42BE-8E5F-76AE34949702}" destId="{DD1E2302-2746-4172-AE4B-0321DB4C4160}" srcOrd="0" destOrd="0" presId="urn:microsoft.com/office/officeart/2005/8/layout/hProcess6"/>
    <dgm:cxn modelId="{1AE2DCFB-81B7-43BD-B874-3792E28E35F8}" type="presOf" srcId="{201B2E8D-E576-4A28-A3B3-E645BDF2E98F}" destId="{3497DBBE-8E1C-46B2-96DE-295A445FA619}" srcOrd="1" destOrd="0" presId="urn:microsoft.com/office/officeart/2005/8/layout/hProcess6"/>
    <dgm:cxn modelId="{306BC797-4D0C-45F2-9F16-3C15541F5E2D}" type="presParOf" srcId="{1408AFA1-42EB-4CE3-8CCF-1050EDF090E1}" destId="{3AD73CB1-0F3C-4E62-9B25-E5ACD052F468}" srcOrd="0" destOrd="0" presId="urn:microsoft.com/office/officeart/2005/8/layout/hProcess6"/>
    <dgm:cxn modelId="{48930D54-7944-4BBA-B4E7-777DB1F61B52}" type="presParOf" srcId="{3AD73CB1-0F3C-4E62-9B25-E5ACD052F468}" destId="{6344E00F-026D-42EB-9777-D2C8A9C3E4AC}" srcOrd="0" destOrd="0" presId="urn:microsoft.com/office/officeart/2005/8/layout/hProcess6"/>
    <dgm:cxn modelId="{9A7536D5-21FB-4D0F-97CF-4E03740A39CE}" type="presParOf" srcId="{3AD73CB1-0F3C-4E62-9B25-E5ACD052F468}" destId="{79322139-77DC-4408-836C-FFF49F279BFD}" srcOrd="1" destOrd="0" presId="urn:microsoft.com/office/officeart/2005/8/layout/hProcess6"/>
    <dgm:cxn modelId="{C651866E-2041-4E11-A7B4-044F58C5ED85}" type="presParOf" srcId="{3AD73CB1-0F3C-4E62-9B25-E5ACD052F468}" destId="{3FD7A98B-FC75-47D1-AFD1-F6B0D7DA4B8A}" srcOrd="2" destOrd="0" presId="urn:microsoft.com/office/officeart/2005/8/layout/hProcess6"/>
    <dgm:cxn modelId="{6000037D-2993-49F8-86C9-FC4FB9A80399}" type="presParOf" srcId="{3AD73CB1-0F3C-4E62-9B25-E5ACD052F468}" destId="{72ADD5D4-AC7D-4EA2-A3FF-D3AC037CD889}" srcOrd="3" destOrd="0" presId="urn:microsoft.com/office/officeart/2005/8/layout/hProcess6"/>
    <dgm:cxn modelId="{840939C0-BBBA-40E7-9631-6D09B3D3980C}" type="presParOf" srcId="{1408AFA1-42EB-4CE3-8CCF-1050EDF090E1}" destId="{112AED63-404D-4B4F-9D62-F59893B65573}" srcOrd="1" destOrd="0" presId="urn:microsoft.com/office/officeart/2005/8/layout/hProcess6"/>
    <dgm:cxn modelId="{B406D502-6DA5-48D0-B1E8-806CAB557246}" type="presParOf" srcId="{1408AFA1-42EB-4CE3-8CCF-1050EDF090E1}" destId="{8E6BAF2E-F95C-40B2-9984-21ADC36DECBA}" srcOrd="2" destOrd="0" presId="urn:microsoft.com/office/officeart/2005/8/layout/hProcess6"/>
    <dgm:cxn modelId="{2533B405-614C-4C13-A98F-27587FCC947A}" type="presParOf" srcId="{8E6BAF2E-F95C-40B2-9984-21ADC36DECBA}" destId="{8EA76541-E4E4-4D0E-9E84-CA59FB652859}" srcOrd="0" destOrd="0" presId="urn:microsoft.com/office/officeart/2005/8/layout/hProcess6"/>
    <dgm:cxn modelId="{571857D0-C026-42CF-82F0-9DA58EEF3E51}" type="presParOf" srcId="{8E6BAF2E-F95C-40B2-9984-21ADC36DECBA}" destId="{E3EBC00D-601F-4E92-BF76-961648B1AEED}" srcOrd="1" destOrd="0" presId="urn:microsoft.com/office/officeart/2005/8/layout/hProcess6"/>
    <dgm:cxn modelId="{D21724CF-714A-4FEA-84B4-9CB18ADFCFE2}" type="presParOf" srcId="{8E6BAF2E-F95C-40B2-9984-21ADC36DECBA}" destId="{9FDACF42-4F80-42E6-A50C-EBA60D999EC5}" srcOrd="2" destOrd="0" presId="urn:microsoft.com/office/officeart/2005/8/layout/hProcess6"/>
    <dgm:cxn modelId="{D8CC121A-0112-4BAE-B461-A27867613A55}" type="presParOf" srcId="{8E6BAF2E-F95C-40B2-9984-21ADC36DECBA}" destId="{BFCEB2E9-D1DF-42EB-90EF-A1C9621F37A8}" srcOrd="3" destOrd="0" presId="urn:microsoft.com/office/officeart/2005/8/layout/hProcess6"/>
    <dgm:cxn modelId="{3385CE25-FCB9-47C7-B54C-33A0D82F9EA0}" type="presParOf" srcId="{1408AFA1-42EB-4CE3-8CCF-1050EDF090E1}" destId="{D77687B5-3CF0-443E-BD72-AB4E5BDF9CF6}" srcOrd="3" destOrd="0" presId="urn:microsoft.com/office/officeart/2005/8/layout/hProcess6"/>
    <dgm:cxn modelId="{B7D234FA-B48F-4D6A-987F-3EF5B9E97E2E}" type="presParOf" srcId="{1408AFA1-42EB-4CE3-8CCF-1050EDF090E1}" destId="{CA703736-D296-4100-9A1B-D579166388FF}" srcOrd="4" destOrd="0" presId="urn:microsoft.com/office/officeart/2005/8/layout/hProcess6"/>
    <dgm:cxn modelId="{CE90D6FF-DFF1-4261-85A0-2F02690434D5}" type="presParOf" srcId="{CA703736-D296-4100-9A1B-D579166388FF}" destId="{B3DFCF2A-AD70-42EF-B83F-278ECFC93B61}" srcOrd="0" destOrd="0" presId="urn:microsoft.com/office/officeart/2005/8/layout/hProcess6"/>
    <dgm:cxn modelId="{F584D05E-9322-4B05-8A8E-710CBF224289}" type="presParOf" srcId="{CA703736-D296-4100-9A1B-D579166388FF}" destId="{05F00259-F743-402E-B7DA-BEF1DBBB132A}" srcOrd="1" destOrd="0" presId="urn:microsoft.com/office/officeart/2005/8/layout/hProcess6"/>
    <dgm:cxn modelId="{BB1F8299-1506-4BE5-A124-7AAED4C4C84A}" type="presParOf" srcId="{CA703736-D296-4100-9A1B-D579166388FF}" destId="{B2DF7E79-04C5-4672-A7D7-422C90908A34}" srcOrd="2" destOrd="0" presId="urn:microsoft.com/office/officeart/2005/8/layout/hProcess6"/>
    <dgm:cxn modelId="{38692221-655A-4BF8-9946-A9D0055663CB}" type="presParOf" srcId="{CA703736-D296-4100-9A1B-D579166388FF}" destId="{FDAEA194-4DA1-4183-B333-4FF89310F641}" srcOrd="3" destOrd="0" presId="urn:microsoft.com/office/officeart/2005/8/layout/hProcess6"/>
    <dgm:cxn modelId="{26C0E9EE-A09B-456C-89AD-F1CFBD7EC67F}" type="presParOf" srcId="{1408AFA1-42EB-4CE3-8CCF-1050EDF090E1}" destId="{8AD61291-8C82-4E53-8A4A-E39B3D8D0B5C}" srcOrd="5" destOrd="0" presId="urn:microsoft.com/office/officeart/2005/8/layout/hProcess6"/>
    <dgm:cxn modelId="{B8B54CDE-B61E-4D86-9268-A72A885CF2D6}" type="presParOf" srcId="{1408AFA1-42EB-4CE3-8CCF-1050EDF090E1}" destId="{ED7CFA5C-678E-4500-88C2-D610A751A948}" srcOrd="6" destOrd="0" presId="urn:microsoft.com/office/officeart/2005/8/layout/hProcess6"/>
    <dgm:cxn modelId="{0EF9555A-9421-48A1-B869-B5489C28300D}" type="presParOf" srcId="{ED7CFA5C-678E-4500-88C2-D610A751A948}" destId="{571011DF-D140-487C-B7A4-70A6963243DF}" srcOrd="0" destOrd="0" presId="urn:microsoft.com/office/officeart/2005/8/layout/hProcess6"/>
    <dgm:cxn modelId="{5006ADAA-E8ED-4347-BB80-A83F30C0BD77}" type="presParOf" srcId="{ED7CFA5C-678E-4500-88C2-D610A751A948}" destId="{03C2CCB5-3EF4-4225-8C98-5FA95DBB3EFD}" srcOrd="1" destOrd="0" presId="urn:microsoft.com/office/officeart/2005/8/layout/hProcess6"/>
    <dgm:cxn modelId="{966CD3B0-B035-4751-AF13-042F6E2F7B36}" type="presParOf" srcId="{ED7CFA5C-678E-4500-88C2-D610A751A948}" destId="{3497DBBE-8E1C-46B2-96DE-295A445FA619}" srcOrd="2" destOrd="0" presId="urn:microsoft.com/office/officeart/2005/8/layout/hProcess6"/>
    <dgm:cxn modelId="{C4E80FDE-C11B-478C-8A73-F6CEBB0C1CDE}" type="presParOf" srcId="{ED7CFA5C-678E-4500-88C2-D610A751A948}" destId="{DD1E2302-2746-4172-AE4B-0321DB4C4160}"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6FF7D1-2D2D-4364-B494-8D61A502CE40}"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4C1A5261-2D27-4078-9E5E-E56C20FBA1C9}">
      <dgm:prSet/>
      <dgm:spPr/>
      <dgm:t>
        <a:bodyPr/>
        <a:lstStyle/>
        <a:p>
          <a:pPr>
            <a:lnSpc>
              <a:spcPct val="100000"/>
            </a:lnSpc>
          </a:pPr>
          <a:r>
            <a:rPr lang="en-US" b="1" i="0" dirty="0">
              <a:solidFill>
                <a:schemeClr val="accent1"/>
              </a:solidFill>
            </a:rPr>
            <a:t>Work with infection control departments, and consider patient safety</a:t>
          </a:r>
          <a:endParaRPr lang="en-US" dirty="0">
            <a:solidFill>
              <a:schemeClr val="accent1"/>
            </a:solidFill>
          </a:endParaRPr>
        </a:p>
      </dgm:t>
    </dgm:pt>
    <dgm:pt modelId="{FB14DD27-8C3C-46B1-A8EC-39D257FD4A27}" type="parTrans" cxnId="{CA5F5F87-3E0E-42A5-A0A2-3AC2521E130F}">
      <dgm:prSet/>
      <dgm:spPr/>
      <dgm:t>
        <a:bodyPr/>
        <a:lstStyle/>
        <a:p>
          <a:endParaRPr lang="en-US"/>
        </a:p>
      </dgm:t>
    </dgm:pt>
    <dgm:pt modelId="{F3AC84E4-D291-44F8-9705-607D7AB1C3C9}" type="sibTrans" cxnId="{CA5F5F87-3E0E-42A5-A0A2-3AC2521E130F}">
      <dgm:prSet/>
      <dgm:spPr/>
      <dgm:t>
        <a:bodyPr/>
        <a:lstStyle/>
        <a:p>
          <a:pPr>
            <a:lnSpc>
              <a:spcPct val="100000"/>
            </a:lnSpc>
          </a:pPr>
          <a:endParaRPr lang="en-US"/>
        </a:p>
      </dgm:t>
    </dgm:pt>
    <dgm:pt modelId="{21FE6CF0-DE77-43CB-A689-AA8CDC9F1EA0}">
      <dgm:prSet/>
      <dgm:spPr/>
      <dgm:t>
        <a:bodyPr/>
        <a:lstStyle/>
        <a:p>
          <a:pPr>
            <a:lnSpc>
              <a:spcPct val="100000"/>
            </a:lnSpc>
          </a:pPr>
          <a:r>
            <a:rPr lang="en-US" b="1" i="0" dirty="0">
              <a:solidFill>
                <a:schemeClr val="accent1"/>
              </a:solidFill>
            </a:rPr>
            <a:t>Plan for enough devices to charge on a rotation</a:t>
          </a:r>
          <a:endParaRPr lang="en-US" dirty="0">
            <a:solidFill>
              <a:schemeClr val="accent1"/>
            </a:solidFill>
          </a:endParaRPr>
        </a:p>
      </dgm:t>
    </dgm:pt>
    <dgm:pt modelId="{2CFE07A5-1541-4EF5-B418-C4669F8F5F71}" type="parTrans" cxnId="{1AE090BF-F49A-4B95-B24C-31DB3274762B}">
      <dgm:prSet/>
      <dgm:spPr/>
      <dgm:t>
        <a:bodyPr/>
        <a:lstStyle/>
        <a:p>
          <a:endParaRPr lang="en-US"/>
        </a:p>
      </dgm:t>
    </dgm:pt>
    <dgm:pt modelId="{CD10C476-B780-451A-9ADF-D93750610C67}" type="sibTrans" cxnId="{1AE090BF-F49A-4B95-B24C-31DB3274762B}">
      <dgm:prSet/>
      <dgm:spPr/>
      <dgm:t>
        <a:bodyPr/>
        <a:lstStyle/>
        <a:p>
          <a:pPr>
            <a:lnSpc>
              <a:spcPct val="100000"/>
            </a:lnSpc>
          </a:pPr>
          <a:endParaRPr lang="en-US"/>
        </a:p>
      </dgm:t>
    </dgm:pt>
    <dgm:pt modelId="{46CC53F0-9B2B-4560-A226-80BC210967B7}">
      <dgm:prSet/>
      <dgm:spPr/>
      <dgm:t>
        <a:bodyPr/>
        <a:lstStyle/>
        <a:p>
          <a:pPr>
            <a:lnSpc>
              <a:spcPct val="100000"/>
            </a:lnSpc>
          </a:pPr>
          <a:r>
            <a:rPr lang="en-US" b="1" i="0" dirty="0">
              <a:solidFill>
                <a:schemeClr val="accent1"/>
              </a:solidFill>
            </a:rPr>
            <a:t>Devices need to be connected to Wi-Fi in order to get updates</a:t>
          </a:r>
          <a:endParaRPr lang="en-US" dirty="0">
            <a:solidFill>
              <a:schemeClr val="accent1"/>
            </a:solidFill>
          </a:endParaRPr>
        </a:p>
      </dgm:t>
    </dgm:pt>
    <dgm:pt modelId="{9D155DCE-3101-47D6-AC9E-1BCCD6D50624}" type="parTrans" cxnId="{0D346123-BCB7-48E6-9F40-EC6C5DD62AB2}">
      <dgm:prSet/>
      <dgm:spPr/>
      <dgm:t>
        <a:bodyPr/>
        <a:lstStyle/>
        <a:p>
          <a:endParaRPr lang="en-US"/>
        </a:p>
      </dgm:t>
    </dgm:pt>
    <dgm:pt modelId="{FF118061-477D-409A-95A3-3F1D71B11B4E}" type="sibTrans" cxnId="{0D346123-BCB7-48E6-9F40-EC6C5DD62AB2}">
      <dgm:prSet/>
      <dgm:spPr/>
      <dgm:t>
        <a:bodyPr/>
        <a:lstStyle/>
        <a:p>
          <a:pPr>
            <a:lnSpc>
              <a:spcPct val="100000"/>
            </a:lnSpc>
          </a:pPr>
          <a:endParaRPr lang="en-US"/>
        </a:p>
      </dgm:t>
    </dgm:pt>
    <dgm:pt modelId="{712C3686-D411-43B6-974B-35854ED123C2}">
      <dgm:prSet/>
      <dgm:spPr/>
      <dgm:t>
        <a:bodyPr/>
        <a:lstStyle/>
        <a:p>
          <a:pPr>
            <a:lnSpc>
              <a:spcPct val="100000"/>
            </a:lnSpc>
          </a:pPr>
          <a:r>
            <a:rPr lang="en-US" b="1" i="0" dirty="0">
              <a:solidFill>
                <a:schemeClr val="accent1"/>
              </a:solidFill>
            </a:rPr>
            <a:t>Vendor updates as well as OS updates will need to take place</a:t>
          </a:r>
          <a:endParaRPr lang="en-US" dirty="0">
            <a:solidFill>
              <a:schemeClr val="accent1"/>
            </a:solidFill>
          </a:endParaRPr>
        </a:p>
      </dgm:t>
    </dgm:pt>
    <dgm:pt modelId="{ACC4AA8E-3604-44C4-8351-761C899A6ADD}" type="parTrans" cxnId="{5DB83675-59C4-4132-954A-102ABC8003AF}">
      <dgm:prSet/>
      <dgm:spPr/>
      <dgm:t>
        <a:bodyPr/>
        <a:lstStyle/>
        <a:p>
          <a:endParaRPr lang="en-US"/>
        </a:p>
      </dgm:t>
    </dgm:pt>
    <dgm:pt modelId="{68D8EFC4-DE41-428C-861D-4BD975EBD7B6}" type="sibTrans" cxnId="{5DB83675-59C4-4132-954A-102ABC8003AF}">
      <dgm:prSet/>
      <dgm:spPr/>
      <dgm:t>
        <a:bodyPr/>
        <a:lstStyle/>
        <a:p>
          <a:endParaRPr lang="en-US"/>
        </a:p>
      </dgm:t>
    </dgm:pt>
    <dgm:pt modelId="{B6AA28C5-12D5-47C6-B807-C7BD8AE5CC1C}" type="pres">
      <dgm:prSet presAssocID="{0E6FF7D1-2D2D-4364-B494-8D61A502CE40}" presName="root" presStyleCnt="0">
        <dgm:presLayoutVars>
          <dgm:dir/>
          <dgm:resizeHandles val="exact"/>
        </dgm:presLayoutVars>
      </dgm:prSet>
      <dgm:spPr/>
    </dgm:pt>
    <dgm:pt modelId="{F1C84999-679F-40B9-83FF-ECFFE012DE22}" type="pres">
      <dgm:prSet presAssocID="{0E6FF7D1-2D2D-4364-B494-8D61A502CE40}" presName="container" presStyleCnt="0">
        <dgm:presLayoutVars>
          <dgm:dir/>
          <dgm:resizeHandles val="exact"/>
        </dgm:presLayoutVars>
      </dgm:prSet>
      <dgm:spPr/>
    </dgm:pt>
    <dgm:pt modelId="{CE20C0B1-EE29-430E-9083-7E39E4942503}" type="pres">
      <dgm:prSet presAssocID="{4C1A5261-2D27-4078-9E5E-E56C20FBA1C9}" presName="compNode" presStyleCnt="0"/>
      <dgm:spPr/>
    </dgm:pt>
    <dgm:pt modelId="{9FF7F4E0-5703-4FEB-A4AE-8A670B6ADC93}" type="pres">
      <dgm:prSet presAssocID="{4C1A5261-2D27-4078-9E5E-E56C20FBA1C9}" presName="iconBgRect" presStyleLbl="bgShp" presStyleIdx="0" presStyleCnt="4"/>
      <dgm:spPr/>
    </dgm:pt>
    <dgm:pt modelId="{243ECF50-C1D4-4685-80E1-FAC28BDD67D5}" type="pres">
      <dgm:prSet presAssocID="{4C1A5261-2D27-4078-9E5E-E56C20FBA1C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irst Aid Kit"/>
        </a:ext>
      </dgm:extLst>
    </dgm:pt>
    <dgm:pt modelId="{956316F9-23E1-4425-B335-5699E1AD7859}" type="pres">
      <dgm:prSet presAssocID="{4C1A5261-2D27-4078-9E5E-E56C20FBA1C9}" presName="spaceRect" presStyleCnt="0"/>
      <dgm:spPr/>
    </dgm:pt>
    <dgm:pt modelId="{D7810E0F-F9E1-4DC9-BE75-309459C2E912}" type="pres">
      <dgm:prSet presAssocID="{4C1A5261-2D27-4078-9E5E-E56C20FBA1C9}" presName="textRect" presStyleLbl="revTx" presStyleIdx="0" presStyleCnt="4">
        <dgm:presLayoutVars>
          <dgm:chMax val="1"/>
          <dgm:chPref val="1"/>
        </dgm:presLayoutVars>
      </dgm:prSet>
      <dgm:spPr/>
    </dgm:pt>
    <dgm:pt modelId="{8F33760C-E514-489B-95FC-9DF3F28B72EA}" type="pres">
      <dgm:prSet presAssocID="{F3AC84E4-D291-44F8-9705-607D7AB1C3C9}" presName="sibTrans" presStyleLbl="sibTrans2D1" presStyleIdx="0" presStyleCnt="0"/>
      <dgm:spPr/>
    </dgm:pt>
    <dgm:pt modelId="{D9283A20-6C21-4704-9584-95A8BB546C43}" type="pres">
      <dgm:prSet presAssocID="{21FE6CF0-DE77-43CB-A689-AA8CDC9F1EA0}" presName="compNode" presStyleCnt="0"/>
      <dgm:spPr/>
    </dgm:pt>
    <dgm:pt modelId="{C3D9C7A1-DF19-43AE-9A9D-81C25F000509}" type="pres">
      <dgm:prSet presAssocID="{21FE6CF0-DE77-43CB-A689-AA8CDC9F1EA0}" presName="iconBgRect" presStyleLbl="bgShp" presStyleIdx="1" presStyleCnt="4"/>
      <dgm:spPr/>
    </dgm:pt>
    <dgm:pt modelId="{B832C245-89F9-4BEB-BA48-E828D1E5DE50}" type="pres">
      <dgm:prSet presAssocID="{21FE6CF0-DE77-43CB-A689-AA8CDC9F1EA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ull Battery"/>
        </a:ext>
      </dgm:extLst>
    </dgm:pt>
    <dgm:pt modelId="{0519CFD2-FAD1-4AF8-B1AA-249D5E581DEC}" type="pres">
      <dgm:prSet presAssocID="{21FE6CF0-DE77-43CB-A689-AA8CDC9F1EA0}" presName="spaceRect" presStyleCnt="0"/>
      <dgm:spPr/>
    </dgm:pt>
    <dgm:pt modelId="{FDCBEEDD-E40F-4F14-9A3C-0D2CE1CF984C}" type="pres">
      <dgm:prSet presAssocID="{21FE6CF0-DE77-43CB-A689-AA8CDC9F1EA0}" presName="textRect" presStyleLbl="revTx" presStyleIdx="1" presStyleCnt="4">
        <dgm:presLayoutVars>
          <dgm:chMax val="1"/>
          <dgm:chPref val="1"/>
        </dgm:presLayoutVars>
      </dgm:prSet>
      <dgm:spPr/>
    </dgm:pt>
    <dgm:pt modelId="{A0A31132-AAC9-40E6-8410-CBAFE8F31E2D}" type="pres">
      <dgm:prSet presAssocID="{CD10C476-B780-451A-9ADF-D93750610C67}" presName="sibTrans" presStyleLbl="sibTrans2D1" presStyleIdx="0" presStyleCnt="0"/>
      <dgm:spPr/>
    </dgm:pt>
    <dgm:pt modelId="{83355503-2D36-474C-8ADE-E91C2D9CE702}" type="pres">
      <dgm:prSet presAssocID="{46CC53F0-9B2B-4560-A226-80BC210967B7}" presName="compNode" presStyleCnt="0"/>
      <dgm:spPr/>
    </dgm:pt>
    <dgm:pt modelId="{22F354AD-F979-43CF-B02C-2A2066EE351E}" type="pres">
      <dgm:prSet presAssocID="{46CC53F0-9B2B-4560-A226-80BC210967B7}" presName="iconBgRect" presStyleLbl="bgShp" presStyleIdx="2" presStyleCnt="4"/>
      <dgm:spPr/>
    </dgm:pt>
    <dgm:pt modelId="{4E9CE85C-7E8A-431D-98F8-2301FFDE01D9}" type="pres">
      <dgm:prSet presAssocID="{46CC53F0-9B2B-4560-A226-80BC210967B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Wi-Fi"/>
        </a:ext>
      </dgm:extLst>
    </dgm:pt>
    <dgm:pt modelId="{075E367C-0D09-4B7A-9BB2-394DFEAC866B}" type="pres">
      <dgm:prSet presAssocID="{46CC53F0-9B2B-4560-A226-80BC210967B7}" presName="spaceRect" presStyleCnt="0"/>
      <dgm:spPr/>
    </dgm:pt>
    <dgm:pt modelId="{9AC71EC6-577D-4D78-A673-D77839ADABA7}" type="pres">
      <dgm:prSet presAssocID="{46CC53F0-9B2B-4560-A226-80BC210967B7}" presName="textRect" presStyleLbl="revTx" presStyleIdx="2" presStyleCnt="4">
        <dgm:presLayoutVars>
          <dgm:chMax val="1"/>
          <dgm:chPref val="1"/>
        </dgm:presLayoutVars>
      </dgm:prSet>
      <dgm:spPr/>
    </dgm:pt>
    <dgm:pt modelId="{D55D2F45-0A55-41C6-93B6-432856209ACB}" type="pres">
      <dgm:prSet presAssocID="{FF118061-477D-409A-95A3-3F1D71B11B4E}" presName="sibTrans" presStyleLbl="sibTrans2D1" presStyleIdx="0" presStyleCnt="0"/>
      <dgm:spPr/>
    </dgm:pt>
    <dgm:pt modelId="{14951E9D-729B-4C04-9F45-228A23D7F14E}" type="pres">
      <dgm:prSet presAssocID="{712C3686-D411-43B6-974B-35854ED123C2}" presName="compNode" presStyleCnt="0"/>
      <dgm:spPr/>
    </dgm:pt>
    <dgm:pt modelId="{FE0C6BBF-EA5D-40C2-BE81-9CD3297783FD}" type="pres">
      <dgm:prSet presAssocID="{712C3686-D411-43B6-974B-35854ED123C2}" presName="iconBgRect" presStyleLbl="bgShp" presStyleIdx="3" presStyleCnt="4"/>
      <dgm:spPr/>
    </dgm:pt>
    <dgm:pt modelId="{69B52AFE-F5AC-4686-919E-8C22723561C2}" type="pres">
      <dgm:prSet presAssocID="{712C3686-D411-43B6-974B-35854ED123C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mark"/>
        </a:ext>
      </dgm:extLst>
    </dgm:pt>
    <dgm:pt modelId="{FC7E8DA6-9749-433E-9F0C-D88B65DEB9F1}" type="pres">
      <dgm:prSet presAssocID="{712C3686-D411-43B6-974B-35854ED123C2}" presName="spaceRect" presStyleCnt="0"/>
      <dgm:spPr/>
    </dgm:pt>
    <dgm:pt modelId="{6E0C01D9-33B5-4BF4-B847-63D9A993496C}" type="pres">
      <dgm:prSet presAssocID="{712C3686-D411-43B6-974B-35854ED123C2}" presName="textRect" presStyleLbl="revTx" presStyleIdx="3" presStyleCnt="4">
        <dgm:presLayoutVars>
          <dgm:chMax val="1"/>
          <dgm:chPref val="1"/>
        </dgm:presLayoutVars>
      </dgm:prSet>
      <dgm:spPr/>
    </dgm:pt>
  </dgm:ptLst>
  <dgm:cxnLst>
    <dgm:cxn modelId="{5731380D-9887-4B2D-9F69-D643C7CB4358}" type="presOf" srcId="{FF118061-477D-409A-95A3-3F1D71B11B4E}" destId="{D55D2F45-0A55-41C6-93B6-432856209ACB}" srcOrd="0" destOrd="0" presId="urn:microsoft.com/office/officeart/2018/2/layout/IconCircleList"/>
    <dgm:cxn modelId="{30A0091B-AC33-4E6E-965C-D47597B68E85}" type="presOf" srcId="{46CC53F0-9B2B-4560-A226-80BC210967B7}" destId="{9AC71EC6-577D-4D78-A673-D77839ADABA7}" srcOrd="0" destOrd="0" presId="urn:microsoft.com/office/officeart/2018/2/layout/IconCircleList"/>
    <dgm:cxn modelId="{0D346123-BCB7-48E6-9F40-EC6C5DD62AB2}" srcId="{0E6FF7D1-2D2D-4364-B494-8D61A502CE40}" destId="{46CC53F0-9B2B-4560-A226-80BC210967B7}" srcOrd="2" destOrd="0" parTransId="{9D155DCE-3101-47D6-AC9E-1BCCD6D50624}" sibTransId="{FF118061-477D-409A-95A3-3F1D71B11B4E}"/>
    <dgm:cxn modelId="{46DF073F-7192-4D42-A9EC-00C59D59D2B5}" type="presOf" srcId="{4C1A5261-2D27-4078-9E5E-E56C20FBA1C9}" destId="{D7810E0F-F9E1-4DC9-BE75-309459C2E912}" srcOrd="0" destOrd="0" presId="urn:microsoft.com/office/officeart/2018/2/layout/IconCircleList"/>
    <dgm:cxn modelId="{DD9C7E60-7176-4575-9FD8-52B09D50FCE7}" type="presOf" srcId="{CD10C476-B780-451A-9ADF-D93750610C67}" destId="{A0A31132-AAC9-40E6-8410-CBAFE8F31E2D}" srcOrd="0" destOrd="0" presId="urn:microsoft.com/office/officeart/2018/2/layout/IconCircleList"/>
    <dgm:cxn modelId="{42ABA866-7745-46E3-AAAF-34F96E06C9D4}" type="presOf" srcId="{F3AC84E4-D291-44F8-9705-607D7AB1C3C9}" destId="{8F33760C-E514-489B-95FC-9DF3F28B72EA}" srcOrd="0" destOrd="0" presId="urn:microsoft.com/office/officeart/2018/2/layout/IconCircleList"/>
    <dgm:cxn modelId="{5DB83675-59C4-4132-954A-102ABC8003AF}" srcId="{0E6FF7D1-2D2D-4364-B494-8D61A502CE40}" destId="{712C3686-D411-43B6-974B-35854ED123C2}" srcOrd="3" destOrd="0" parTransId="{ACC4AA8E-3604-44C4-8351-761C899A6ADD}" sibTransId="{68D8EFC4-DE41-428C-861D-4BD975EBD7B6}"/>
    <dgm:cxn modelId="{CA5F5F87-3E0E-42A5-A0A2-3AC2521E130F}" srcId="{0E6FF7D1-2D2D-4364-B494-8D61A502CE40}" destId="{4C1A5261-2D27-4078-9E5E-E56C20FBA1C9}" srcOrd="0" destOrd="0" parTransId="{FB14DD27-8C3C-46B1-A8EC-39D257FD4A27}" sibTransId="{F3AC84E4-D291-44F8-9705-607D7AB1C3C9}"/>
    <dgm:cxn modelId="{6B0FFDB7-2498-4D8F-90BB-BB98CBD00D23}" type="presOf" srcId="{0E6FF7D1-2D2D-4364-B494-8D61A502CE40}" destId="{B6AA28C5-12D5-47C6-B807-C7BD8AE5CC1C}" srcOrd="0" destOrd="0" presId="urn:microsoft.com/office/officeart/2018/2/layout/IconCircleList"/>
    <dgm:cxn modelId="{D7A0BFB9-C08B-4C3C-AF05-3AB6CFE99619}" type="presOf" srcId="{21FE6CF0-DE77-43CB-A689-AA8CDC9F1EA0}" destId="{FDCBEEDD-E40F-4F14-9A3C-0D2CE1CF984C}" srcOrd="0" destOrd="0" presId="urn:microsoft.com/office/officeart/2018/2/layout/IconCircleList"/>
    <dgm:cxn modelId="{1AE090BF-F49A-4B95-B24C-31DB3274762B}" srcId="{0E6FF7D1-2D2D-4364-B494-8D61A502CE40}" destId="{21FE6CF0-DE77-43CB-A689-AA8CDC9F1EA0}" srcOrd="1" destOrd="0" parTransId="{2CFE07A5-1541-4EF5-B418-C4669F8F5F71}" sibTransId="{CD10C476-B780-451A-9ADF-D93750610C67}"/>
    <dgm:cxn modelId="{77EB09F3-10EB-48C9-AE30-1A97DA12E118}" type="presOf" srcId="{712C3686-D411-43B6-974B-35854ED123C2}" destId="{6E0C01D9-33B5-4BF4-B847-63D9A993496C}" srcOrd="0" destOrd="0" presId="urn:microsoft.com/office/officeart/2018/2/layout/IconCircleList"/>
    <dgm:cxn modelId="{4A3FC5A0-4865-4012-8701-0E47F2668A62}" type="presParOf" srcId="{B6AA28C5-12D5-47C6-B807-C7BD8AE5CC1C}" destId="{F1C84999-679F-40B9-83FF-ECFFE012DE22}" srcOrd="0" destOrd="0" presId="urn:microsoft.com/office/officeart/2018/2/layout/IconCircleList"/>
    <dgm:cxn modelId="{C4CA3FC2-7F72-47E9-BCE9-5AD896170B56}" type="presParOf" srcId="{F1C84999-679F-40B9-83FF-ECFFE012DE22}" destId="{CE20C0B1-EE29-430E-9083-7E39E4942503}" srcOrd="0" destOrd="0" presId="urn:microsoft.com/office/officeart/2018/2/layout/IconCircleList"/>
    <dgm:cxn modelId="{DBAB7034-ABA7-4997-BDA9-596BF1008373}" type="presParOf" srcId="{CE20C0B1-EE29-430E-9083-7E39E4942503}" destId="{9FF7F4E0-5703-4FEB-A4AE-8A670B6ADC93}" srcOrd="0" destOrd="0" presId="urn:microsoft.com/office/officeart/2018/2/layout/IconCircleList"/>
    <dgm:cxn modelId="{D73A6A3E-F76B-4387-B7B4-CCCB8A23D59F}" type="presParOf" srcId="{CE20C0B1-EE29-430E-9083-7E39E4942503}" destId="{243ECF50-C1D4-4685-80E1-FAC28BDD67D5}" srcOrd="1" destOrd="0" presId="urn:microsoft.com/office/officeart/2018/2/layout/IconCircleList"/>
    <dgm:cxn modelId="{C23B3668-8CDA-4E3F-BCAC-8A5E20206F4C}" type="presParOf" srcId="{CE20C0B1-EE29-430E-9083-7E39E4942503}" destId="{956316F9-23E1-4425-B335-5699E1AD7859}" srcOrd="2" destOrd="0" presId="urn:microsoft.com/office/officeart/2018/2/layout/IconCircleList"/>
    <dgm:cxn modelId="{A8C6F04B-2C69-4B79-8DDB-43AA327EB6F0}" type="presParOf" srcId="{CE20C0B1-EE29-430E-9083-7E39E4942503}" destId="{D7810E0F-F9E1-4DC9-BE75-309459C2E912}" srcOrd="3" destOrd="0" presId="urn:microsoft.com/office/officeart/2018/2/layout/IconCircleList"/>
    <dgm:cxn modelId="{53FC7B15-CDF6-4893-9FEE-9280CC6F4CFE}" type="presParOf" srcId="{F1C84999-679F-40B9-83FF-ECFFE012DE22}" destId="{8F33760C-E514-489B-95FC-9DF3F28B72EA}" srcOrd="1" destOrd="0" presId="urn:microsoft.com/office/officeart/2018/2/layout/IconCircleList"/>
    <dgm:cxn modelId="{AB8E217F-D380-4953-BACD-BC15821D1E69}" type="presParOf" srcId="{F1C84999-679F-40B9-83FF-ECFFE012DE22}" destId="{D9283A20-6C21-4704-9584-95A8BB546C43}" srcOrd="2" destOrd="0" presId="urn:microsoft.com/office/officeart/2018/2/layout/IconCircleList"/>
    <dgm:cxn modelId="{FF59AA36-E5CB-42CE-8B1F-AEC92542BD9A}" type="presParOf" srcId="{D9283A20-6C21-4704-9584-95A8BB546C43}" destId="{C3D9C7A1-DF19-43AE-9A9D-81C25F000509}" srcOrd="0" destOrd="0" presId="urn:microsoft.com/office/officeart/2018/2/layout/IconCircleList"/>
    <dgm:cxn modelId="{E79A166D-12B3-4278-8B0D-D4A2B091A179}" type="presParOf" srcId="{D9283A20-6C21-4704-9584-95A8BB546C43}" destId="{B832C245-89F9-4BEB-BA48-E828D1E5DE50}" srcOrd="1" destOrd="0" presId="urn:microsoft.com/office/officeart/2018/2/layout/IconCircleList"/>
    <dgm:cxn modelId="{BBE61FE9-C4B8-42CC-8C89-985B975CDFE4}" type="presParOf" srcId="{D9283A20-6C21-4704-9584-95A8BB546C43}" destId="{0519CFD2-FAD1-4AF8-B1AA-249D5E581DEC}" srcOrd="2" destOrd="0" presId="urn:microsoft.com/office/officeart/2018/2/layout/IconCircleList"/>
    <dgm:cxn modelId="{3C4BB21F-86EE-439F-B14F-8183D1DF8763}" type="presParOf" srcId="{D9283A20-6C21-4704-9584-95A8BB546C43}" destId="{FDCBEEDD-E40F-4F14-9A3C-0D2CE1CF984C}" srcOrd="3" destOrd="0" presId="urn:microsoft.com/office/officeart/2018/2/layout/IconCircleList"/>
    <dgm:cxn modelId="{B98097E6-E93B-41CB-BED9-EBF953681DE2}" type="presParOf" srcId="{F1C84999-679F-40B9-83FF-ECFFE012DE22}" destId="{A0A31132-AAC9-40E6-8410-CBAFE8F31E2D}" srcOrd="3" destOrd="0" presId="urn:microsoft.com/office/officeart/2018/2/layout/IconCircleList"/>
    <dgm:cxn modelId="{9ABA3677-841F-4CAD-B275-BFA906735BF3}" type="presParOf" srcId="{F1C84999-679F-40B9-83FF-ECFFE012DE22}" destId="{83355503-2D36-474C-8ADE-E91C2D9CE702}" srcOrd="4" destOrd="0" presId="urn:microsoft.com/office/officeart/2018/2/layout/IconCircleList"/>
    <dgm:cxn modelId="{76DC27AE-13A2-4B07-ADB0-87B019D6C7C8}" type="presParOf" srcId="{83355503-2D36-474C-8ADE-E91C2D9CE702}" destId="{22F354AD-F979-43CF-B02C-2A2066EE351E}" srcOrd="0" destOrd="0" presId="urn:microsoft.com/office/officeart/2018/2/layout/IconCircleList"/>
    <dgm:cxn modelId="{517BB48B-6E63-4AB0-AE9F-4F01D36195E4}" type="presParOf" srcId="{83355503-2D36-474C-8ADE-E91C2D9CE702}" destId="{4E9CE85C-7E8A-431D-98F8-2301FFDE01D9}" srcOrd="1" destOrd="0" presId="urn:microsoft.com/office/officeart/2018/2/layout/IconCircleList"/>
    <dgm:cxn modelId="{1D315D7D-A5FC-45A2-8DC5-B0B63753DFE3}" type="presParOf" srcId="{83355503-2D36-474C-8ADE-E91C2D9CE702}" destId="{075E367C-0D09-4B7A-9BB2-394DFEAC866B}" srcOrd="2" destOrd="0" presId="urn:microsoft.com/office/officeart/2018/2/layout/IconCircleList"/>
    <dgm:cxn modelId="{DBD6D92F-8422-4265-AACF-C61B55286F9F}" type="presParOf" srcId="{83355503-2D36-474C-8ADE-E91C2D9CE702}" destId="{9AC71EC6-577D-4D78-A673-D77839ADABA7}" srcOrd="3" destOrd="0" presId="urn:microsoft.com/office/officeart/2018/2/layout/IconCircleList"/>
    <dgm:cxn modelId="{B0F9C109-B2F8-4380-9ADA-A265B447869F}" type="presParOf" srcId="{F1C84999-679F-40B9-83FF-ECFFE012DE22}" destId="{D55D2F45-0A55-41C6-93B6-432856209ACB}" srcOrd="5" destOrd="0" presId="urn:microsoft.com/office/officeart/2018/2/layout/IconCircleList"/>
    <dgm:cxn modelId="{736725FD-5EBE-4234-A627-B8B0D72C7A94}" type="presParOf" srcId="{F1C84999-679F-40B9-83FF-ECFFE012DE22}" destId="{14951E9D-729B-4C04-9F45-228A23D7F14E}" srcOrd="6" destOrd="0" presId="urn:microsoft.com/office/officeart/2018/2/layout/IconCircleList"/>
    <dgm:cxn modelId="{373BFE02-0BD1-4581-8254-B0D0D63B744E}" type="presParOf" srcId="{14951E9D-729B-4C04-9F45-228A23D7F14E}" destId="{FE0C6BBF-EA5D-40C2-BE81-9CD3297783FD}" srcOrd="0" destOrd="0" presId="urn:microsoft.com/office/officeart/2018/2/layout/IconCircleList"/>
    <dgm:cxn modelId="{5D48C55A-CB1F-43C6-AB80-CCD9A95E7C10}" type="presParOf" srcId="{14951E9D-729B-4C04-9F45-228A23D7F14E}" destId="{69B52AFE-F5AC-4686-919E-8C22723561C2}" srcOrd="1" destOrd="0" presId="urn:microsoft.com/office/officeart/2018/2/layout/IconCircleList"/>
    <dgm:cxn modelId="{71FF412B-8C8B-4855-8CC2-44A4E14E5570}" type="presParOf" srcId="{14951E9D-729B-4C04-9F45-228A23D7F14E}" destId="{FC7E8DA6-9749-433E-9F0C-D88B65DEB9F1}" srcOrd="2" destOrd="0" presId="urn:microsoft.com/office/officeart/2018/2/layout/IconCircleList"/>
    <dgm:cxn modelId="{B0511323-D073-4AE5-81A7-267418F38A02}" type="presParOf" srcId="{14951E9D-729B-4C04-9F45-228A23D7F14E}" destId="{6E0C01D9-33B5-4BF4-B847-63D9A993496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7B6FE8-5251-4AA6-B6BA-2CF6465020B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25D74A3-517B-405E-B72A-1D3486938F55}">
      <dgm:prSet/>
      <dgm:spPr/>
      <dgm:t>
        <a:bodyPr/>
        <a:lstStyle/>
        <a:p>
          <a:r>
            <a:rPr lang="en-US" dirty="0"/>
            <a:t>“Open House” training sessions were held on the unit </a:t>
          </a:r>
        </a:p>
      </dgm:t>
    </dgm:pt>
    <dgm:pt modelId="{BE6EB170-E11F-448D-965A-D7FD555936AA}" type="parTrans" cxnId="{4575D274-D2C3-4D72-B4A8-606928C3D89E}">
      <dgm:prSet/>
      <dgm:spPr/>
      <dgm:t>
        <a:bodyPr/>
        <a:lstStyle/>
        <a:p>
          <a:endParaRPr lang="en-US"/>
        </a:p>
      </dgm:t>
    </dgm:pt>
    <dgm:pt modelId="{303B1B03-FBFE-40C9-8810-97D8536E8127}" type="sibTrans" cxnId="{4575D274-D2C3-4D72-B4A8-606928C3D89E}">
      <dgm:prSet/>
      <dgm:spPr/>
      <dgm:t>
        <a:bodyPr/>
        <a:lstStyle/>
        <a:p>
          <a:endParaRPr lang="en-US"/>
        </a:p>
      </dgm:t>
    </dgm:pt>
    <dgm:pt modelId="{3500928C-D2D2-4991-9839-841555A23090}">
      <dgm:prSet/>
      <dgm:spPr/>
      <dgm:t>
        <a:bodyPr/>
        <a:lstStyle/>
        <a:p>
          <a:r>
            <a:rPr lang="en-US" dirty="0"/>
            <a:t>Hands on use of device</a:t>
          </a:r>
        </a:p>
      </dgm:t>
    </dgm:pt>
    <dgm:pt modelId="{DC4B69AF-FEFF-46E7-8F50-6D58D734844F}" type="parTrans" cxnId="{D5EC9E9F-997B-4F3E-8D24-BD44806E0A07}">
      <dgm:prSet/>
      <dgm:spPr/>
      <dgm:t>
        <a:bodyPr/>
        <a:lstStyle/>
        <a:p>
          <a:endParaRPr lang="en-US"/>
        </a:p>
      </dgm:t>
    </dgm:pt>
    <dgm:pt modelId="{0FD84380-C004-4B02-9DB8-916FE3FAEBC2}" type="sibTrans" cxnId="{D5EC9E9F-997B-4F3E-8D24-BD44806E0A07}">
      <dgm:prSet/>
      <dgm:spPr/>
      <dgm:t>
        <a:bodyPr/>
        <a:lstStyle/>
        <a:p>
          <a:endParaRPr lang="en-US"/>
        </a:p>
      </dgm:t>
    </dgm:pt>
    <dgm:pt modelId="{47C0479F-4EA4-4F7D-BC6E-7AF6CDF5732B}">
      <dgm:prSet custT="1"/>
      <dgm:spPr/>
      <dgm:t>
        <a:bodyPr/>
        <a:lstStyle/>
        <a:p>
          <a:r>
            <a:rPr lang="en-US" sz="1400" dirty="0"/>
            <a:t>Computer(s) and Rover(s) were available in the training room</a:t>
          </a:r>
        </a:p>
      </dgm:t>
    </dgm:pt>
    <dgm:pt modelId="{77E5B657-C77E-4C0C-BC08-AF00C46774A8}" type="parTrans" cxnId="{45CAB33D-C7D8-401C-ADB2-1FFC792005A2}">
      <dgm:prSet/>
      <dgm:spPr/>
      <dgm:t>
        <a:bodyPr/>
        <a:lstStyle/>
        <a:p>
          <a:endParaRPr lang="en-US"/>
        </a:p>
      </dgm:t>
    </dgm:pt>
    <dgm:pt modelId="{FF892A8D-3EB6-492D-8D86-EA1854D4FF5B}" type="sibTrans" cxnId="{45CAB33D-C7D8-401C-ADB2-1FFC792005A2}">
      <dgm:prSet/>
      <dgm:spPr/>
      <dgm:t>
        <a:bodyPr/>
        <a:lstStyle/>
        <a:p>
          <a:endParaRPr lang="en-US"/>
        </a:p>
      </dgm:t>
    </dgm:pt>
    <dgm:pt modelId="{9F426958-B921-4BAE-8438-FC4C84C90758}">
      <dgm:prSet/>
      <dgm:spPr/>
      <dgm:t>
        <a:bodyPr/>
        <a:lstStyle/>
        <a:p>
          <a:r>
            <a:rPr lang="en-US"/>
            <a:t>Scheduled the week before Go Live </a:t>
          </a:r>
        </a:p>
      </dgm:t>
    </dgm:pt>
    <dgm:pt modelId="{D46394E4-F0C9-4F12-8D2C-EA00FC7432D0}" type="parTrans" cxnId="{29F4C410-0965-4768-970D-180EFA89FFC7}">
      <dgm:prSet/>
      <dgm:spPr/>
      <dgm:t>
        <a:bodyPr/>
        <a:lstStyle/>
        <a:p>
          <a:endParaRPr lang="en-US"/>
        </a:p>
      </dgm:t>
    </dgm:pt>
    <dgm:pt modelId="{0480C9D1-442C-402C-B692-7EF88676D440}" type="sibTrans" cxnId="{29F4C410-0965-4768-970D-180EFA89FFC7}">
      <dgm:prSet/>
      <dgm:spPr/>
      <dgm:t>
        <a:bodyPr/>
        <a:lstStyle/>
        <a:p>
          <a:endParaRPr lang="en-US"/>
        </a:p>
      </dgm:t>
    </dgm:pt>
    <dgm:pt modelId="{501DF66C-89F5-4E25-8FED-22BFEFE87583}">
      <dgm:prSet custT="1"/>
      <dgm:spPr/>
      <dgm:t>
        <a:bodyPr/>
        <a:lstStyle/>
        <a:p>
          <a:r>
            <a:rPr lang="en-US" sz="1400" dirty="0"/>
            <a:t>A total of four short and efficient sessions on two days</a:t>
          </a:r>
        </a:p>
      </dgm:t>
    </dgm:pt>
    <dgm:pt modelId="{1405264B-ED75-4DD7-88D8-5C23C4D6A778}" type="parTrans" cxnId="{692BC9D6-5FDF-492D-B385-6E039387EF64}">
      <dgm:prSet/>
      <dgm:spPr/>
      <dgm:t>
        <a:bodyPr/>
        <a:lstStyle/>
        <a:p>
          <a:endParaRPr lang="en-US"/>
        </a:p>
      </dgm:t>
    </dgm:pt>
    <dgm:pt modelId="{071F10F4-BAC8-4DF1-BE78-6EADA450D132}" type="sibTrans" cxnId="{692BC9D6-5FDF-492D-B385-6E039387EF64}">
      <dgm:prSet/>
      <dgm:spPr/>
      <dgm:t>
        <a:bodyPr/>
        <a:lstStyle/>
        <a:p>
          <a:endParaRPr lang="en-US"/>
        </a:p>
      </dgm:t>
    </dgm:pt>
    <dgm:pt modelId="{2FEC40E8-FFAC-4534-8408-206DA5CFBC79}">
      <dgm:prSet custT="1"/>
      <dgm:spPr/>
      <dgm:t>
        <a:bodyPr/>
        <a:lstStyle/>
        <a:p>
          <a:r>
            <a:rPr lang="en-US" sz="1400" dirty="0"/>
            <a:t>Captured all shifts (day, evening, night) 0600 and late afternoon 1500.</a:t>
          </a:r>
        </a:p>
      </dgm:t>
    </dgm:pt>
    <dgm:pt modelId="{1F26F18F-C0A5-4CFB-82FB-CB5EC2F44ADF}" type="parTrans" cxnId="{374E8C7D-2787-4D35-B65F-8119665F02C3}">
      <dgm:prSet/>
      <dgm:spPr/>
      <dgm:t>
        <a:bodyPr/>
        <a:lstStyle/>
        <a:p>
          <a:endParaRPr lang="en-US"/>
        </a:p>
      </dgm:t>
    </dgm:pt>
    <dgm:pt modelId="{393E0355-3315-4646-B2B0-F1824E454E68}" type="sibTrans" cxnId="{374E8C7D-2787-4D35-B65F-8119665F02C3}">
      <dgm:prSet/>
      <dgm:spPr/>
      <dgm:t>
        <a:bodyPr/>
        <a:lstStyle/>
        <a:p>
          <a:endParaRPr lang="en-US"/>
        </a:p>
      </dgm:t>
    </dgm:pt>
    <dgm:pt modelId="{23D06843-51D1-4098-9470-D08E175E3C35}">
      <dgm:prSet/>
      <dgm:spPr/>
      <dgm:t>
        <a:bodyPr/>
        <a:lstStyle/>
        <a:p>
          <a:r>
            <a:rPr lang="en-US" dirty="0"/>
            <a:t>Ability to ask questions and prepare for Go Live in a small and informal group setting, tip sheet provided</a:t>
          </a:r>
        </a:p>
      </dgm:t>
    </dgm:pt>
    <dgm:pt modelId="{AADAFB3C-AFB1-4E22-B58B-2FE614E2DEB3}" type="parTrans" cxnId="{C2EA842E-866F-40F2-AC22-9C77D7451A3F}">
      <dgm:prSet/>
      <dgm:spPr/>
      <dgm:t>
        <a:bodyPr/>
        <a:lstStyle/>
        <a:p>
          <a:endParaRPr lang="en-US"/>
        </a:p>
      </dgm:t>
    </dgm:pt>
    <dgm:pt modelId="{ECDFA9C8-8B2A-4901-A77E-4D161809BE1C}" type="sibTrans" cxnId="{C2EA842E-866F-40F2-AC22-9C77D7451A3F}">
      <dgm:prSet/>
      <dgm:spPr/>
      <dgm:t>
        <a:bodyPr/>
        <a:lstStyle/>
        <a:p>
          <a:endParaRPr lang="en-US"/>
        </a:p>
      </dgm:t>
    </dgm:pt>
    <dgm:pt modelId="{83BF15F9-7198-4CBC-9FDE-2125AB30E4A2}" type="pres">
      <dgm:prSet presAssocID="{CA7B6FE8-5251-4AA6-B6BA-2CF6465020B9}" presName="root" presStyleCnt="0">
        <dgm:presLayoutVars>
          <dgm:dir/>
          <dgm:resizeHandles val="exact"/>
        </dgm:presLayoutVars>
      </dgm:prSet>
      <dgm:spPr/>
    </dgm:pt>
    <dgm:pt modelId="{F87B6300-B0F6-44F9-BEA8-3CE7E79C364E}" type="pres">
      <dgm:prSet presAssocID="{C25D74A3-517B-405E-B72A-1D3486938F55}" presName="compNode" presStyleCnt="0"/>
      <dgm:spPr/>
    </dgm:pt>
    <dgm:pt modelId="{B0A320C4-DDB4-47DC-BD42-21BCBB958F58}" type="pres">
      <dgm:prSet presAssocID="{C25D74A3-517B-405E-B72A-1D3486938F55}" presName="bgRect" presStyleLbl="bgShp" presStyleIdx="0" presStyleCnt="4"/>
      <dgm:spPr/>
    </dgm:pt>
    <dgm:pt modelId="{D891161C-D95C-41C6-AE1A-F25E9A4C7012}" type="pres">
      <dgm:prSet presAssocID="{C25D74A3-517B-405E-B72A-1D3486938F5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C5A8D06A-4668-4E93-A4E4-5B024F76841F}" type="pres">
      <dgm:prSet presAssocID="{C25D74A3-517B-405E-B72A-1D3486938F55}" presName="spaceRect" presStyleCnt="0"/>
      <dgm:spPr/>
    </dgm:pt>
    <dgm:pt modelId="{2E6A598A-D067-47FD-A3B1-5F476AA06FB6}" type="pres">
      <dgm:prSet presAssocID="{C25D74A3-517B-405E-B72A-1D3486938F55}" presName="parTx" presStyleLbl="revTx" presStyleIdx="0" presStyleCnt="6">
        <dgm:presLayoutVars>
          <dgm:chMax val="0"/>
          <dgm:chPref val="0"/>
        </dgm:presLayoutVars>
      </dgm:prSet>
      <dgm:spPr/>
    </dgm:pt>
    <dgm:pt modelId="{0146F2F1-5306-4D9D-9D47-B5AAE4AC26DF}" type="pres">
      <dgm:prSet presAssocID="{303B1B03-FBFE-40C9-8810-97D8536E8127}" presName="sibTrans" presStyleCnt="0"/>
      <dgm:spPr/>
    </dgm:pt>
    <dgm:pt modelId="{0E855828-40FD-4AEE-B6C7-FD063A74667D}" type="pres">
      <dgm:prSet presAssocID="{3500928C-D2D2-4991-9839-841555A23090}" presName="compNode" presStyleCnt="0"/>
      <dgm:spPr/>
    </dgm:pt>
    <dgm:pt modelId="{677A40B0-C146-409A-81C4-795E08A79BDC}" type="pres">
      <dgm:prSet presAssocID="{3500928C-D2D2-4991-9839-841555A23090}" presName="bgRect" presStyleLbl="bgShp" presStyleIdx="1" presStyleCnt="4"/>
      <dgm:spPr/>
    </dgm:pt>
    <dgm:pt modelId="{8BE3C553-D384-466C-999F-E55122667F9F}" type="pres">
      <dgm:prSet presAssocID="{3500928C-D2D2-4991-9839-841555A2309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stronaut"/>
        </a:ext>
      </dgm:extLst>
    </dgm:pt>
    <dgm:pt modelId="{A5C298C6-0AD2-4818-AB3A-E897FB429B25}" type="pres">
      <dgm:prSet presAssocID="{3500928C-D2D2-4991-9839-841555A23090}" presName="spaceRect" presStyleCnt="0"/>
      <dgm:spPr/>
    </dgm:pt>
    <dgm:pt modelId="{D67C7C3B-A6DE-47EF-B0E6-3080FF3ABBF4}" type="pres">
      <dgm:prSet presAssocID="{3500928C-D2D2-4991-9839-841555A23090}" presName="parTx" presStyleLbl="revTx" presStyleIdx="1" presStyleCnt="6">
        <dgm:presLayoutVars>
          <dgm:chMax val="0"/>
          <dgm:chPref val="0"/>
        </dgm:presLayoutVars>
      </dgm:prSet>
      <dgm:spPr/>
    </dgm:pt>
    <dgm:pt modelId="{4A85D944-3015-4682-AE46-61A3FC713A8D}" type="pres">
      <dgm:prSet presAssocID="{3500928C-D2D2-4991-9839-841555A23090}" presName="desTx" presStyleLbl="revTx" presStyleIdx="2" presStyleCnt="6">
        <dgm:presLayoutVars/>
      </dgm:prSet>
      <dgm:spPr/>
    </dgm:pt>
    <dgm:pt modelId="{691A3035-8D8F-4275-B163-2F9628997BF4}" type="pres">
      <dgm:prSet presAssocID="{0FD84380-C004-4B02-9DB8-916FE3FAEBC2}" presName="sibTrans" presStyleCnt="0"/>
      <dgm:spPr/>
    </dgm:pt>
    <dgm:pt modelId="{138325F0-1BCD-4DD5-B05B-1AA6D74FF760}" type="pres">
      <dgm:prSet presAssocID="{9F426958-B921-4BAE-8438-FC4C84C90758}" presName="compNode" presStyleCnt="0"/>
      <dgm:spPr/>
    </dgm:pt>
    <dgm:pt modelId="{423ABA99-3211-4367-BFB4-5C7EFD4E36FA}" type="pres">
      <dgm:prSet presAssocID="{9F426958-B921-4BAE-8438-FC4C84C90758}" presName="bgRect" presStyleLbl="bgShp" presStyleIdx="2" presStyleCnt="4"/>
      <dgm:spPr/>
    </dgm:pt>
    <dgm:pt modelId="{879C8298-7868-4B79-B280-CEBAACE9D95C}" type="pres">
      <dgm:prSet presAssocID="{9F426958-B921-4BAE-8438-FC4C84C9075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ck"/>
        </a:ext>
      </dgm:extLst>
    </dgm:pt>
    <dgm:pt modelId="{57CD6971-1957-40D8-8860-10C1D0B187AB}" type="pres">
      <dgm:prSet presAssocID="{9F426958-B921-4BAE-8438-FC4C84C90758}" presName="spaceRect" presStyleCnt="0"/>
      <dgm:spPr/>
    </dgm:pt>
    <dgm:pt modelId="{D6AFB7B7-82FF-4B13-9C4E-92F76DDF0A47}" type="pres">
      <dgm:prSet presAssocID="{9F426958-B921-4BAE-8438-FC4C84C90758}" presName="parTx" presStyleLbl="revTx" presStyleIdx="3" presStyleCnt="6">
        <dgm:presLayoutVars>
          <dgm:chMax val="0"/>
          <dgm:chPref val="0"/>
        </dgm:presLayoutVars>
      </dgm:prSet>
      <dgm:spPr/>
    </dgm:pt>
    <dgm:pt modelId="{685D3235-0998-431C-BB01-1B146E944665}" type="pres">
      <dgm:prSet presAssocID="{9F426958-B921-4BAE-8438-FC4C84C90758}" presName="desTx" presStyleLbl="revTx" presStyleIdx="4" presStyleCnt="6">
        <dgm:presLayoutVars/>
      </dgm:prSet>
      <dgm:spPr/>
    </dgm:pt>
    <dgm:pt modelId="{CA7908E8-8A2E-4725-B7C5-001B05071462}" type="pres">
      <dgm:prSet presAssocID="{0480C9D1-442C-402C-B692-7EF88676D440}" presName="sibTrans" presStyleCnt="0"/>
      <dgm:spPr/>
    </dgm:pt>
    <dgm:pt modelId="{117E2155-21C8-4A62-B0FE-D757114D16A6}" type="pres">
      <dgm:prSet presAssocID="{23D06843-51D1-4098-9470-D08E175E3C35}" presName="compNode" presStyleCnt="0"/>
      <dgm:spPr/>
    </dgm:pt>
    <dgm:pt modelId="{B998CF8E-534A-408B-9684-6EE708F31F61}" type="pres">
      <dgm:prSet presAssocID="{23D06843-51D1-4098-9470-D08E175E3C35}" presName="bgRect" presStyleLbl="bgShp" presStyleIdx="3" presStyleCnt="4"/>
      <dgm:spPr/>
    </dgm:pt>
    <dgm:pt modelId="{6A3F5849-386F-4DE6-A8B3-B31B45688DD8}" type="pres">
      <dgm:prSet presAssocID="{23D06843-51D1-4098-9470-D08E175E3C3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F9DF0135-6A92-48A5-A661-E33F1C7556EA}" type="pres">
      <dgm:prSet presAssocID="{23D06843-51D1-4098-9470-D08E175E3C35}" presName="spaceRect" presStyleCnt="0"/>
      <dgm:spPr/>
    </dgm:pt>
    <dgm:pt modelId="{4D17481A-0A0C-4F80-94F9-2373C82CF291}" type="pres">
      <dgm:prSet presAssocID="{23D06843-51D1-4098-9470-D08E175E3C35}" presName="parTx" presStyleLbl="revTx" presStyleIdx="5" presStyleCnt="6">
        <dgm:presLayoutVars>
          <dgm:chMax val="0"/>
          <dgm:chPref val="0"/>
        </dgm:presLayoutVars>
      </dgm:prSet>
      <dgm:spPr/>
    </dgm:pt>
  </dgm:ptLst>
  <dgm:cxnLst>
    <dgm:cxn modelId="{D1DBBC0D-0F40-4A2D-9BC5-16D4352E8ABC}" type="presOf" srcId="{CA7B6FE8-5251-4AA6-B6BA-2CF6465020B9}" destId="{83BF15F9-7198-4CBC-9FDE-2125AB30E4A2}" srcOrd="0" destOrd="0" presId="urn:microsoft.com/office/officeart/2018/2/layout/IconVerticalSolidList"/>
    <dgm:cxn modelId="{29F4C410-0965-4768-970D-180EFA89FFC7}" srcId="{CA7B6FE8-5251-4AA6-B6BA-2CF6465020B9}" destId="{9F426958-B921-4BAE-8438-FC4C84C90758}" srcOrd="2" destOrd="0" parTransId="{D46394E4-F0C9-4F12-8D2C-EA00FC7432D0}" sibTransId="{0480C9D1-442C-402C-B692-7EF88676D440}"/>
    <dgm:cxn modelId="{C2EA842E-866F-40F2-AC22-9C77D7451A3F}" srcId="{CA7B6FE8-5251-4AA6-B6BA-2CF6465020B9}" destId="{23D06843-51D1-4098-9470-D08E175E3C35}" srcOrd="3" destOrd="0" parTransId="{AADAFB3C-AFB1-4E22-B58B-2FE614E2DEB3}" sibTransId="{ECDFA9C8-8B2A-4901-A77E-4D161809BE1C}"/>
    <dgm:cxn modelId="{0587DE30-14C4-48B5-B754-2A66604A885F}" type="presOf" srcId="{3500928C-D2D2-4991-9839-841555A23090}" destId="{D67C7C3B-A6DE-47EF-B0E6-3080FF3ABBF4}" srcOrd="0" destOrd="0" presId="urn:microsoft.com/office/officeart/2018/2/layout/IconVerticalSolidList"/>
    <dgm:cxn modelId="{9ADD9537-0537-47D5-871B-02F6F95F9F59}" type="presOf" srcId="{47C0479F-4EA4-4F7D-BC6E-7AF6CDF5732B}" destId="{4A85D944-3015-4682-AE46-61A3FC713A8D}" srcOrd="0" destOrd="0" presId="urn:microsoft.com/office/officeart/2018/2/layout/IconVerticalSolidList"/>
    <dgm:cxn modelId="{45CAB33D-C7D8-401C-ADB2-1FFC792005A2}" srcId="{3500928C-D2D2-4991-9839-841555A23090}" destId="{47C0479F-4EA4-4F7D-BC6E-7AF6CDF5732B}" srcOrd="0" destOrd="0" parTransId="{77E5B657-C77E-4C0C-BC08-AF00C46774A8}" sibTransId="{FF892A8D-3EB6-492D-8D86-EA1854D4FF5B}"/>
    <dgm:cxn modelId="{B28AC373-B79D-4657-9498-9BD1CB19400B}" type="presOf" srcId="{2FEC40E8-FFAC-4534-8408-206DA5CFBC79}" destId="{685D3235-0998-431C-BB01-1B146E944665}" srcOrd="0" destOrd="1" presId="urn:microsoft.com/office/officeart/2018/2/layout/IconVerticalSolidList"/>
    <dgm:cxn modelId="{4575D274-D2C3-4D72-B4A8-606928C3D89E}" srcId="{CA7B6FE8-5251-4AA6-B6BA-2CF6465020B9}" destId="{C25D74A3-517B-405E-B72A-1D3486938F55}" srcOrd="0" destOrd="0" parTransId="{BE6EB170-E11F-448D-965A-D7FD555936AA}" sibTransId="{303B1B03-FBFE-40C9-8810-97D8536E8127}"/>
    <dgm:cxn modelId="{374E8C7D-2787-4D35-B65F-8119665F02C3}" srcId="{9F426958-B921-4BAE-8438-FC4C84C90758}" destId="{2FEC40E8-FFAC-4534-8408-206DA5CFBC79}" srcOrd="1" destOrd="0" parTransId="{1F26F18F-C0A5-4CFB-82FB-CB5EC2F44ADF}" sibTransId="{393E0355-3315-4646-B2B0-F1824E454E68}"/>
    <dgm:cxn modelId="{62F16383-0C3A-4BE7-9D42-FEDCC4A913FC}" type="presOf" srcId="{9F426958-B921-4BAE-8438-FC4C84C90758}" destId="{D6AFB7B7-82FF-4B13-9C4E-92F76DDF0A47}" srcOrd="0" destOrd="0" presId="urn:microsoft.com/office/officeart/2018/2/layout/IconVerticalSolidList"/>
    <dgm:cxn modelId="{8375DE8A-BECF-4EF1-9362-59FDE15E51AB}" type="presOf" srcId="{23D06843-51D1-4098-9470-D08E175E3C35}" destId="{4D17481A-0A0C-4F80-94F9-2373C82CF291}" srcOrd="0" destOrd="0" presId="urn:microsoft.com/office/officeart/2018/2/layout/IconVerticalSolidList"/>
    <dgm:cxn modelId="{C13B269C-59A5-4FED-B38F-BA1632333F6A}" type="presOf" srcId="{501DF66C-89F5-4E25-8FED-22BFEFE87583}" destId="{685D3235-0998-431C-BB01-1B146E944665}" srcOrd="0" destOrd="0" presId="urn:microsoft.com/office/officeart/2018/2/layout/IconVerticalSolidList"/>
    <dgm:cxn modelId="{D5EC9E9F-997B-4F3E-8D24-BD44806E0A07}" srcId="{CA7B6FE8-5251-4AA6-B6BA-2CF6465020B9}" destId="{3500928C-D2D2-4991-9839-841555A23090}" srcOrd="1" destOrd="0" parTransId="{DC4B69AF-FEFF-46E7-8F50-6D58D734844F}" sibTransId="{0FD84380-C004-4B02-9DB8-916FE3FAEBC2}"/>
    <dgm:cxn modelId="{3A8041B2-248A-43F5-ACB3-C0860AF50C58}" type="presOf" srcId="{C25D74A3-517B-405E-B72A-1D3486938F55}" destId="{2E6A598A-D067-47FD-A3B1-5F476AA06FB6}" srcOrd="0" destOrd="0" presId="urn:microsoft.com/office/officeart/2018/2/layout/IconVerticalSolidList"/>
    <dgm:cxn modelId="{692BC9D6-5FDF-492D-B385-6E039387EF64}" srcId="{9F426958-B921-4BAE-8438-FC4C84C90758}" destId="{501DF66C-89F5-4E25-8FED-22BFEFE87583}" srcOrd="0" destOrd="0" parTransId="{1405264B-ED75-4DD7-88D8-5C23C4D6A778}" sibTransId="{071F10F4-BAC8-4DF1-BE78-6EADA450D132}"/>
    <dgm:cxn modelId="{4ED3A952-B8C8-4A72-9DFA-D5B9DCD73E7D}" type="presParOf" srcId="{83BF15F9-7198-4CBC-9FDE-2125AB30E4A2}" destId="{F87B6300-B0F6-44F9-BEA8-3CE7E79C364E}" srcOrd="0" destOrd="0" presId="urn:microsoft.com/office/officeart/2018/2/layout/IconVerticalSolidList"/>
    <dgm:cxn modelId="{462C2676-BF4F-4CBE-9C2B-994E1E9D2439}" type="presParOf" srcId="{F87B6300-B0F6-44F9-BEA8-3CE7E79C364E}" destId="{B0A320C4-DDB4-47DC-BD42-21BCBB958F58}" srcOrd="0" destOrd="0" presId="urn:microsoft.com/office/officeart/2018/2/layout/IconVerticalSolidList"/>
    <dgm:cxn modelId="{A62A9EAE-374D-4268-AA0E-0AC248B0983D}" type="presParOf" srcId="{F87B6300-B0F6-44F9-BEA8-3CE7E79C364E}" destId="{D891161C-D95C-41C6-AE1A-F25E9A4C7012}" srcOrd="1" destOrd="0" presId="urn:microsoft.com/office/officeart/2018/2/layout/IconVerticalSolidList"/>
    <dgm:cxn modelId="{68C40750-CDD4-4E4A-8293-27E2D05B5641}" type="presParOf" srcId="{F87B6300-B0F6-44F9-BEA8-3CE7E79C364E}" destId="{C5A8D06A-4668-4E93-A4E4-5B024F76841F}" srcOrd="2" destOrd="0" presId="urn:microsoft.com/office/officeart/2018/2/layout/IconVerticalSolidList"/>
    <dgm:cxn modelId="{1A5129E4-9D75-43A3-B93E-853281168C58}" type="presParOf" srcId="{F87B6300-B0F6-44F9-BEA8-3CE7E79C364E}" destId="{2E6A598A-D067-47FD-A3B1-5F476AA06FB6}" srcOrd="3" destOrd="0" presId="urn:microsoft.com/office/officeart/2018/2/layout/IconVerticalSolidList"/>
    <dgm:cxn modelId="{1D76402C-26CC-4BF6-A272-FC756C6956B7}" type="presParOf" srcId="{83BF15F9-7198-4CBC-9FDE-2125AB30E4A2}" destId="{0146F2F1-5306-4D9D-9D47-B5AAE4AC26DF}" srcOrd="1" destOrd="0" presId="urn:microsoft.com/office/officeart/2018/2/layout/IconVerticalSolidList"/>
    <dgm:cxn modelId="{14D0CF53-E231-42A2-A776-1D66DBF6F968}" type="presParOf" srcId="{83BF15F9-7198-4CBC-9FDE-2125AB30E4A2}" destId="{0E855828-40FD-4AEE-B6C7-FD063A74667D}" srcOrd="2" destOrd="0" presId="urn:microsoft.com/office/officeart/2018/2/layout/IconVerticalSolidList"/>
    <dgm:cxn modelId="{DBB09EE5-9D6C-4BC5-B788-6A274CBC2046}" type="presParOf" srcId="{0E855828-40FD-4AEE-B6C7-FD063A74667D}" destId="{677A40B0-C146-409A-81C4-795E08A79BDC}" srcOrd="0" destOrd="0" presId="urn:microsoft.com/office/officeart/2018/2/layout/IconVerticalSolidList"/>
    <dgm:cxn modelId="{5D1B6FFD-B6A5-4941-A402-7F52E93F4338}" type="presParOf" srcId="{0E855828-40FD-4AEE-B6C7-FD063A74667D}" destId="{8BE3C553-D384-466C-999F-E55122667F9F}" srcOrd="1" destOrd="0" presId="urn:microsoft.com/office/officeart/2018/2/layout/IconVerticalSolidList"/>
    <dgm:cxn modelId="{E79F9C9D-9444-484A-A9DA-E79212E3ECED}" type="presParOf" srcId="{0E855828-40FD-4AEE-B6C7-FD063A74667D}" destId="{A5C298C6-0AD2-4818-AB3A-E897FB429B25}" srcOrd="2" destOrd="0" presId="urn:microsoft.com/office/officeart/2018/2/layout/IconVerticalSolidList"/>
    <dgm:cxn modelId="{AADA800E-74F7-4511-812C-C14E368376B2}" type="presParOf" srcId="{0E855828-40FD-4AEE-B6C7-FD063A74667D}" destId="{D67C7C3B-A6DE-47EF-B0E6-3080FF3ABBF4}" srcOrd="3" destOrd="0" presId="urn:microsoft.com/office/officeart/2018/2/layout/IconVerticalSolidList"/>
    <dgm:cxn modelId="{B139B4FB-C807-4BA9-913B-925B31003100}" type="presParOf" srcId="{0E855828-40FD-4AEE-B6C7-FD063A74667D}" destId="{4A85D944-3015-4682-AE46-61A3FC713A8D}" srcOrd="4" destOrd="0" presId="urn:microsoft.com/office/officeart/2018/2/layout/IconVerticalSolidList"/>
    <dgm:cxn modelId="{1D239F26-AEFA-41DF-BE1A-C4AD7ECEB194}" type="presParOf" srcId="{83BF15F9-7198-4CBC-9FDE-2125AB30E4A2}" destId="{691A3035-8D8F-4275-B163-2F9628997BF4}" srcOrd="3" destOrd="0" presId="urn:microsoft.com/office/officeart/2018/2/layout/IconVerticalSolidList"/>
    <dgm:cxn modelId="{2E5E77E4-F7FC-49F8-AB12-7267C68B7F0D}" type="presParOf" srcId="{83BF15F9-7198-4CBC-9FDE-2125AB30E4A2}" destId="{138325F0-1BCD-4DD5-B05B-1AA6D74FF760}" srcOrd="4" destOrd="0" presId="urn:microsoft.com/office/officeart/2018/2/layout/IconVerticalSolidList"/>
    <dgm:cxn modelId="{081D30CF-E605-4ACA-9BD4-5FAB24E6AD74}" type="presParOf" srcId="{138325F0-1BCD-4DD5-B05B-1AA6D74FF760}" destId="{423ABA99-3211-4367-BFB4-5C7EFD4E36FA}" srcOrd="0" destOrd="0" presId="urn:microsoft.com/office/officeart/2018/2/layout/IconVerticalSolidList"/>
    <dgm:cxn modelId="{CD30E45C-0855-4B14-AB21-54E0CAD827C8}" type="presParOf" srcId="{138325F0-1BCD-4DD5-B05B-1AA6D74FF760}" destId="{879C8298-7868-4B79-B280-CEBAACE9D95C}" srcOrd="1" destOrd="0" presId="urn:microsoft.com/office/officeart/2018/2/layout/IconVerticalSolidList"/>
    <dgm:cxn modelId="{5DAE3D9F-59A7-4E38-8FA7-B80C3B709F52}" type="presParOf" srcId="{138325F0-1BCD-4DD5-B05B-1AA6D74FF760}" destId="{57CD6971-1957-40D8-8860-10C1D0B187AB}" srcOrd="2" destOrd="0" presId="urn:microsoft.com/office/officeart/2018/2/layout/IconVerticalSolidList"/>
    <dgm:cxn modelId="{5002813C-7FAF-4A39-BF33-E97D3328A51F}" type="presParOf" srcId="{138325F0-1BCD-4DD5-B05B-1AA6D74FF760}" destId="{D6AFB7B7-82FF-4B13-9C4E-92F76DDF0A47}" srcOrd="3" destOrd="0" presId="urn:microsoft.com/office/officeart/2018/2/layout/IconVerticalSolidList"/>
    <dgm:cxn modelId="{0931DF8E-5BB8-439A-B8F7-AABA1646AEA6}" type="presParOf" srcId="{138325F0-1BCD-4DD5-B05B-1AA6D74FF760}" destId="{685D3235-0998-431C-BB01-1B146E944665}" srcOrd="4" destOrd="0" presId="urn:microsoft.com/office/officeart/2018/2/layout/IconVerticalSolidList"/>
    <dgm:cxn modelId="{D521D524-0F52-47A2-8865-8226E49057B2}" type="presParOf" srcId="{83BF15F9-7198-4CBC-9FDE-2125AB30E4A2}" destId="{CA7908E8-8A2E-4725-B7C5-001B05071462}" srcOrd="5" destOrd="0" presId="urn:microsoft.com/office/officeart/2018/2/layout/IconVerticalSolidList"/>
    <dgm:cxn modelId="{2DF7C6D3-A0DB-4E1C-882B-98A2BCA4A3C4}" type="presParOf" srcId="{83BF15F9-7198-4CBC-9FDE-2125AB30E4A2}" destId="{117E2155-21C8-4A62-B0FE-D757114D16A6}" srcOrd="6" destOrd="0" presId="urn:microsoft.com/office/officeart/2018/2/layout/IconVerticalSolidList"/>
    <dgm:cxn modelId="{2288C1B6-1384-405B-9A73-BD829F25117E}" type="presParOf" srcId="{117E2155-21C8-4A62-B0FE-D757114D16A6}" destId="{B998CF8E-534A-408B-9684-6EE708F31F61}" srcOrd="0" destOrd="0" presId="urn:microsoft.com/office/officeart/2018/2/layout/IconVerticalSolidList"/>
    <dgm:cxn modelId="{15F7F77C-59C2-4102-A15C-EE1DC6CA7B71}" type="presParOf" srcId="{117E2155-21C8-4A62-B0FE-D757114D16A6}" destId="{6A3F5849-386F-4DE6-A8B3-B31B45688DD8}" srcOrd="1" destOrd="0" presId="urn:microsoft.com/office/officeart/2018/2/layout/IconVerticalSolidList"/>
    <dgm:cxn modelId="{1784C0D2-70D4-4A88-93E8-D01C7CB90A0B}" type="presParOf" srcId="{117E2155-21C8-4A62-B0FE-D757114D16A6}" destId="{F9DF0135-6A92-48A5-A661-E33F1C7556EA}" srcOrd="2" destOrd="0" presId="urn:microsoft.com/office/officeart/2018/2/layout/IconVerticalSolidList"/>
    <dgm:cxn modelId="{CD300DEC-BE72-436E-B388-20705F227B67}" type="presParOf" srcId="{117E2155-21C8-4A62-B0FE-D757114D16A6}" destId="{4D17481A-0A0C-4F80-94F9-2373C82CF29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9CF2A-8A56-4A85-8EE3-8B2C24ED3981}">
      <dsp:nvSpPr>
        <dsp:cNvPr id="0" name=""/>
        <dsp:cNvSpPr/>
      </dsp:nvSpPr>
      <dsp:spPr>
        <a:xfrm>
          <a:off x="4380904" y="1493871"/>
          <a:ext cx="1898775" cy="1642517"/>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Patient Safety</a:t>
          </a:r>
        </a:p>
      </dsp:txBody>
      <dsp:txXfrm>
        <a:off x="4695558" y="1766059"/>
        <a:ext cx="1269467" cy="1098141"/>
      </dsp:txXfrm>
    </dsp:sp>
    <dsp:sp modelId="{6527F351-CBA3-4D99-BA04-BD14C6AC3704}">
      <dsp:nvSpPr>
        <dsp:cNvPr id="0" name=""/>
        <dsp:cNvSpPr/>
      </dsp:nvSpPr>
      <dsp:spPr>
        <a:xfrm>
          <a:off x="5569902" y="708037"/>
          <a:ext cx="716402" cy="61727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8573C4-30F9-4CD0-BD01-A3AB1AC941EE}">
      <dsp:nvSpPr>
        <dsp:cNvPr id="0" name=""/>
        <dsp:cNvSpPr/>
      </dsp:nvSpPr>
      <dsp:spPr>
        <a:xfrm>
          <a:off x="4555809" y="0"/>
          <a:ext cx="1556032" cy="1346151"/>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Nursing</a:t>
          </a:r>
        </a:p>
      </dsp:txBody>
      <dsp:txXfrm>
        <a:off x="4813677" y="223086"/>
        <a:ext cx="1040296" cy="899979"/>
      </dsp:txXfrm>
    </dsp:sp>
    <dsp:sp modelId="{B86B9E39-506E-4B33-9058-F15E5CA0D42F}">
      <dsp:nvSpPr>
        <dsp:cNvPr id="0" name=""/>
        <dsp:cNvSpPr/>
      </dsp:nvSpPr>
      <dsp:spPr>
        <a:xfrm>
          <a:off x="6405999" y="1862013"/>
          <a:ext cx="716402" cy="61727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0B3952-E59C-40E4-B2F6-79D2BDA2167A}">
      <dsp:nvSpPr>
        <dsp:cNvPr id="0" name=""/>
        <dsp:cNvSpPr/>
      </dsp:nvSpPr>
      <dsp:spPr>
        <a:xfrm>
          <a:off x="5982871" y="827973"/>
          <a:ext cx="1556032" cy="1346151"/>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Patient Care Techs</a:t>
          </a:r>
        </a:p>
      </dsp:txBody>
      <dsp:txXfrm>
        <a:off x="6240739" y="1051059"/>
        <a:ext cx="1040296" cy="899979"/>
      </dsp:txXfrm>
    </dsp:sp>
    <dsp:sp modelId="{A83856BF-D5B5-4F3E-99FE-6B5C83A462E0}">
      <dsp:nvSpPr>
        <dsp:cNvPr id="0" name=""/>
        <dsp:cNvSpPr/>
      </dsp:nvSpPr>
      <dsp:spPr>
        <a:xfrm>
          <a:off x="5825192" y="3164636"/>
          <a:ext cx="716402" cy="61727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62E047-194C-4768-87CC-4094F7E9C416}">
      <dsp:nvSpPr>
        <dsp:cNvPr id="0" name=""/>
        <dsp:cNvSpPr/>
      </dsp:nvSpPr>
      <dsp:spPr>
        <a:xfrm>
          <a:off x="5982871" y="2455672"/>
          <a:ext cx="1556032" cy="1346151"/>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Case Managers</a:t>
          </a:r>
        </a:p>
      </dsp:txBody>
      <dsp:txXfrm>
        <a:off x="6240739" y="2678758"/>
        <a:ext cx="1040296" cy="899979"/>
      </dsp:txXfrm>
    </dsp:sp>
    <dsp:sp modelId="{15DD8A75-DAF4-4C18-A565-BB7150A75992}">
      <dsp:nvSpPr>
        <dsp:cNvPr id="0" name=""/>
        <dsp:cNvSpPr/>
      </dsp:nvSpPr>
      <dsp:spPr>
        <a:xfrm>
          <a:off x="4384437" y="3299853"/>
          <a:ext cx="716402" cy="61727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845169-643B-4222-B0EC-C4F5421DE92F}">
      <dsp:nvSpPr>
        <dsp:cNvPr id="0" name=""/>
        <dsp:cNvSpPr/>
      </dsp:nvSpPr>
      <dsp:spPr>
        <a:xfrm>
          <a:off x="4555809" y="3284571"/>
          <a:ext cx="1556032" cy="1346151"/>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Quality</a:t>
          </a:r>
        </a:p>
      </dsp:txBody>
      <dsp:txXfrm>
        <a:off x="4813677" y="3507657"/>
        <a:ext cx="1040296" cy="899979"/>
      </dsp:txXfrm>
    </dsp:sp>
    <dsp:sp modelId="{86911F44-60A0-419C-A82F-A43A50D9D969}">
      <dsp:nvSpPr>
        <dsp:cNvPr id="0" name=""/>
        <dsp:cNvSpPr/>
      </dsp:nvSpPr>
      <dsp:spPr>
        <a:xfrm>
          <a:off x="3534648" y="2146340"/>
          <a:ext cx="716402" cy="61727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4E096A-ACC4-489A-8775-3C69AA0E56B1}">
      <dsp:nvSpPr>
        <dsp:cNvPr id="0" name=""/>
        <dsp:cNvSpPr/>
      </dsp:nvSpPr>
      <dsp:spPr>
        <a:xfrm>
          <a:off x="3122121" y="2456598"/>
          <a:ext cx="1556032" cy="1346151"/>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Social Workers</a:t>
          </a:r>
        </a:p>
      </dsp:txBody>
      <dsp:txXfrm>
        <a:off x="3379989" y="2679684"/>
        <a:ext cx="1040296" cy="899979"/>
      </dsp:txXfrm>
    </dsp:sp>
    <dsp:sp modelId="{A19EBAA1-84EF-4075-9472-6F4302A22B8B}">
      <dsp:nvSpPr>
        <dsp:cNvPr id="0" name=""/>
        <dsp:cNvSpPr/>
      </dsp:nvSpPr>
      <dsp:spPr>
        <a:xfrm>
          <a:off x="3122121" y="826120"/>
          <a:ext cx="1556032" cy="1346151"/>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Physicians and Advanced Practice Practitioners</a:t>
          </a:r>
        </a:p>
      </dsp:txBody>
      <dsp:txXfrm>
        <a:off x="3379989" y="1049206"/>
        <a:ext cx="1040296" cy="8999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3DC10-4968-4274-B8FF-8496C7EE2698}">
      <dsp:nvSpPr>
        <dsp:cNvPr id="0" name=""/>
        <dsp:cNvSpPr/>
      </dsp:nvSpPr>
      <dsp:spPr>
        <a:xfrm>
          <a:off x="4509380" y="1142672"/>
          <a:ext cx="1463841" cy="146402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D532072-1DEE-4371-BEB7-15942325E68B}">
      <dsp:nvSpPr>
        <dsp:cNvPr id="0" name=""/>
        <dsp:cNvSpPr/>
      </dsp:nvSpPr>
      <dsp:spPr>
        <a:xfrm>
          <a:off x="4402641" y="0"/>
          <a:ext cx="1677318" cy="89762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b="1" i="0" kern="1200"/>
            <a:t>Clinical Documentation</a:t>
          </a:r>
          <a:endParaRPr lang="en-US" sz="1700" kern="1200"/>
        </a:p>
      </dsp:txBody>
      <dsp:txXfrm>
        <a:off x="4402641" y="0"/>
        <a:ext cx="1677318" cy="897622"/>
      </dsp:txXfrm>
    </dsp:sp>
    <dsp:sp modelId="{31A895D5-7D77-4569-AB64-984014BB11C1}">
      <dsp:nvSpPr>
        <dsp:cNvPr id="0" name=""/>
        <dsp:cNvSpPr/>
      </dsp:nvSpPr>
      <dsp:spPr>
        <a:xfrm>
          <a:off x="4938773" y="1349125"/>
          <a:ext cx="1463841" cy="146402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4448E58-831C-407D-82D3-9480206371B3}">
      <dsp:nvSpPr>
        <dsp:cNvPr id="0" name=""/>
        <dsp:cNvSpPr/>
      </dsp:nvSpPr>
      <dsp:spPr>
        <a:xfrm>
          <a:off x="6583156" y="852740"/>
          <a:ext cx="1585828" cy="98738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b="1" i="0" kern="1200"/>
            <a:t>Orders</a:t>
          </a:r>
          <a:endParaRPr lang="en-US" sz="1700" kern="1200"/>
        </a:p>
      </dsp:txBody>
      <dsp:txXfrm>
        <a:off x="6583156" y="852740"/>
        <a:ext cx="1585828" cy="987384"/>
      </dsp:txXfrm>
    </dsp:sp>
    <dsp:sp modelId="{F97D378C-C087-44CB-8E7A-8DA870D16E12}">
      <dsp:nvSpPr>
        <dsp:cNvPr id="0" name=""/>
        <dsp:cNvSpPr/>
      </dsp:nvSpPr>
      <dsp:spPr>
        <a:xfrm>
          <a:off x="5044292" y="1813645"/>
          <a:ext cx="1463841" cy="146402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1F96EF9-77B0-480E-8BCC-7EF077EA352B}">
      <dsp:nvSpPr>
        <dsp:cNvPr id="0" name=""/>
        <dsp:cNvSpPr/>
      </dsp:nvSpPr>
      <dsp:spPr>
        <a:xfrm>
          <a:off x="6735639" y="2109411"/>
          <a:ext cx="1555332" cy="105470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b="1" i="0" kern="1200"/>
            <a:t>Behavioral health </a:t>
          </a:r>
          <a:endParaRPr lang="en-US" sz="1700" kern="1200"/>
        </a:p>
      </dsp:txBody>
      <dsp:txXfrm>
        <a:off x="6735639" y="2109411"/>
        <a:ext cx="1555332" cy="1054705"/>
      </dsp:txXfrm>
    </dsp:sp>
    <dsp:sp modelId="{EA568DF5-5963-42BA-AB19-9DE1F93A973C}">
      <dsp:nvSpPr>
        <dsp:cNvPr id="0" name=""/>
        <dsp:cNvSpPr/>
      </dsp:nvSpPr>
      <dsp:spPr>
        <a:xfrm>
          <a:off x="4747254" y="2186158"/>
          <a:ext cx="1463841" cy="146402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2609D56-F9D3-4563-90C2-238BA2B325AD}">
      <dsp:nvSpPr>
        <dsp:cNvPr id="0" name=""/>
        <dsp:cNvSpPr/>
      </dsp:nvSpPr>
      <dsp:spPr>
        <a:xfrm>
          <a:off x="6064712" y="3523166"/>
          <a:ext cx="1677318" cy="96494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b="1" i="0" kern="1200" dirty="0"/>
            <a:t>Handheld devices</a:t>
          </a:r>
          <a:endParaRPr lang="en-US" sz="1700" kern="1200" dirty="0"/>
        </a:p>
      </dsp:txBody>
      <dsp:txXfrm>
        <a:off x="6064712" y="3523166"/>
        <a:ext cx="1677318" cy="964943"/>
      </dsp:txXfrm>
    </dsp:sp>
    <dsp:sp modelId="{4E407328-E239-47C6-9B31-605E30AA594C}">
      <dsp:nvSpPr>
        <dsp:cNvPr id="0" name=""/>
        <dsp:cNvSpPr/>
      </dsp:nvSpPr>
      <dsp:spPr>
        <a:xfrm>
          <a:off x="4271505" y="2186158"/>
          <a:ext cx="1463841" cy="146402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EBB46DE-A7B0-4CC5-98BC-8EA3CC39DB10}">
      <dsp:nvSpPr>
        <dsp:cNvPr id="0" name=""/>
        <dsp:cNvSpPr/>
      </dsp:nvSpPr>
      <dsp:spPr>
        <a:xfrm>
          <a:off x="2740570" y="3523166"/>
          <a:ext cx="1677318" cy="96494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b="1" i="0" kern="1200"/>
            <a:t>Training</a:t>
          </a:r>
          <a:endParaRPr lang="en-US" sz="1700" kern="1200"/>
        </a:p>
      </dsp:txBody>
      <dsp:txXfrm>
        <a:off x="2740570" y="3523166"/>
        <a:ext cx="1677318" cy="964943"/>
      </dsp:txXfrm>
    </dsp:sp>
    <dsp:sp modelId="{6D092D2A-A219-4E9C-91E3-63EED16706A3}">
      <dsp:nvSpPr>
        <dsp:cNvPr id="0" name=""/>
        <dsp:cNvSpPr/>
      </dsp:nvSpPr>
      <dsp:spPr>
        <a:xfrm>
          <a:off x="3974467" y="1813645"/>
          <a:ext cx="1463841" cy="146402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EFA1A38-8BB6-43E4-9B18-409512283A81}">
      <dsp:nvSpPr>
        <dsp:cNvPr id="0" name=""/>
        <dsp:cNvSpPr/>
      </dsp:nvSpPr>
      <dsp:spPr>
        <a:xfrm>
          <a:off x="2191630" y="2109411"/>
          <a:ext cx="1555332" cy="105470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b="1" i="0" kern="1200" dirty="0"/>
            <a:t>Network/ Field Services</a:t>
          </a:r>
          <a:endParaRPr lang="en-US" sz="1700" kern="1200" dirty="0"/>
        </a:p>
      </dsp:txBody>
      <dsp:txXfrm>
        <a:off x="2191630" y="2109411"/>
        <a:ext cx="1555332" cy="1054705"/>
      </dsp:txXfrm>
    </dsp:sp>
    <dsp:sp modelId="{ED86C4BF-9A11-4A39-9F1A-BE3968B50B83}">
      <dsp:nvSpPr>
        <dsp:cNvPr id="0" name=""/>
        <dsp:cNvSpPr/>
      </dsp:nvSpPr>
      <dsp:spPr>
        <a:xfrm>
          <a:off x="4079986" y="1349125"/>
          <a:ext cx="1463841" cy="146402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0DC6687-5A21-46CD-95D6-005E533752B6}">
      <dsp:nvSpPr>
        <dsp:cNvPr id="0" name=""/>
        <dsp:cNvSpPr/>
      </dsp:nvSpPr>
      <dsp:spPr>
        <a:xfrm>
          <a:off x="2313617" y="852740"/>
          <a:ext cx="1585828" cy="98738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b="1" i="0" kern="1200" dirty="0"/>
            <a:t>Project Management</a:t>
          </a:r>
          <a:endParaRPr lang="en-US" sz="1700" kern="1200" dirty="0"/>
        </a:p>
      </dsp:txBody>
      <dsp:txXfrm>
        <a:off x="2313617" y="852740"/>
        <a:ext cx="1585828" cy="9873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22139-77DC-4408-836C-FFF49F279BFD}">
      <dsp:nvSpPr>
        <dsp:cNvPr id="0" name=""/>
        <dsp:cNvSpPr/>
      </dsp:nvSpPr>
      <dsp:spPr>
        <a:xfrm>
          <a:off x="612653" y="1038197"/>
          <a:ext cx="2191726" cy="1915844"/>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0" lvl="0" indent="0" algn="ctr" defTabSz="711200">
            <a:lnSpc>
              <a:spcPct val="90000"/>
            </a:lnSpc>
            <a:spcBef>
              <a:spcPct val="0"/>
            </a:spcBef>
            <a:spcAft>
              <a:spcPct val="35000"/>
            </a:spcAft>
            <a:buNone/>
          </a:pPr>
          <a:r>
            <a:rPr lang="en-US" sz="1600" kern="1200" dirty="0"/>
            <a:t>3/11/2020</a:t>
          </a:r>
        </a:p>
      </dsp:txBody>
      <dsp:txXfrm>
        <a:off x="1160584" y="1325574"/>
        <a:ext cx="1068466" cy="1341090"/>
      </dsp:txXfrm>
    </dsp:sp>
    <dsp:sp modelId="{72ADD5D4-AC7D-4EA2-A3FF-D3AC037CD889}">
      <dsp:nvSpPr>
        <dsp:cNvPr id="0" name=""/>
        <dsp:cNvSpPr/>
      </dsp:nvSpPr>
      <dsp:spPr>
        <a:xfrm>
          <a:off x="723" y="1440933"/>
          <a:ext cx="1223859" cy="11103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Design and build</a:t>
          </a:r>
        </a:p>
      </dsp:txBody>
      <dsp:txXfrm>
        <a:off x="179953" y="1603543"/>
        <a:ext cx="865399" cy="785152"/>
      </dsp:txXfrm>
    </dsp:sp>
    <dsp:sp modelId="{E3EBC00D-601F-4E92-BF76-961648B1AEED}">
      <dsp:nvSpPr>
        <dsp:cNvPr id="0" name=""/>
        <dsp:cNvSpPr/>
      </dsp:nvSpPr>
      <dsp:spPr>
        <a:xfrm>
          <a:off x="3634906" y="1038197"/>
          <a:ext cx="2191726" cy="1915844"/>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0" lvl="0" indent="0" algn="ctr" defTabSz="711200">
            <a:lnSpc>
              <a:spcPct val="90000"/>
            </a:lnSpc>
            <a:spcBef>
              <a:spcPct val="0"/>
            </a:spcBef>
            <a:spcAft>
              <a:spcPct val="35000"/>
            </a:spcAft>
            <a:buNone/>
          </a:pPr>
          <a:r>
            <a:rPr lang="en-US" sz="1600" kern="1200" dirty="0"/>
            <a:t>June- August 2020</a:t>
          </a:r>
        </a:p>
      </dsp:txBody>
      <dsp:txXfrm>
        <a:off x="4182838" y="1325574"/>
        <a:ext cx="1068466" cy="1341090"/>
      </dsp:txXfrm>
    </dsp:sp>
    <dsp:sp modelId="{BFCEB2E9-D1DF-42EB-90EF-A1C9621F37A8}">
      <dsp:nvSpPr>
        <dsp:cNvPr id="0" name=""/>
        <dsp:cNvSpPr/>
      </dsp:nvSpPr>
      <dsp:spPr>
        <a:xfrm>
          <a:off x="2941362" y="1383723"/>
          <a:ext cx="1387088" cy="12247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Devices</a:t>
          </a:r>
        </a:p>
        <a:p>
          <a:pPr marL="0" lvl="0" indent="0" algn="ctr" defTabSz="711200">
            <a:lnSpc>
              <a:spcPct val="90000"/>
            </a:lnSpc>
            <a:spcBef>
              <a:spcPct val="0"/>
            </a:spcBef>
            <a:spcAft>
              <a:spcPct val="35000"/>
            </a:spcAft>
            <a:buNone/>
          </a:pPr>
          <a:r>
            <a:rPr lang="en-US" sz="1600" kern="1200" dirty="0"/>
            <a:t>Obtained</a:t>
          </a:r>
        </a:p>
      </dsp:txBody>
      <dsp:txXfrm>
        <a:off x="3144496" y="1563089"/>
        <a:ext cx="980820" cy="866059"/>
      </dsp:txXfrm>
    </dsp:sp>
    <dsp:sp modelId="{05F00259-F743-402E-B7DA-BEF1DBBB132A}">
      <dsp:nvSpPr>
        <dsp:cNvPr id="0" name=""/>
        <dsp:cNvSpPr/>
      </dsp:nvSpPr>
      <dsp:spPr>
        <a:xfrm>
          <a:off x="6511547" y="1038197"/>
          <a:ext cx="2191726" cy="1915844"/>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0" lvl="0" indent="0" algn="ctr" defTabSz="711200">
            <a:lnSpc>
              <a:spcPct val="90000"/>
            </a:lnSpc>
            <a:spcBef>
              <a:spcPct val="0"/>
            </a:spcBef>
            <a:spcAft>
              <a:spcPct val="35000"/>
            </a:spcAft>
            <a:buNone/>
          </a:pPr>
          <a:r>
            <a:rPr lang="en-US" sz="1600" kern="1200" dirty="0"/>
            <a:t>9/2/20220</a:t>
          </a:r>
        </a:p>
      </dsp:txBody>
      <dsp:txXfrm>
        <a:off x="7059478" y="1325574"/>
        <a:ext cx="1068466" cy="1341090"/>
      </dsp:txXfrm>
    </dsp:sp>
    <dsp:sp modelId="{FDAEA194-4DA1-4183-B333-4FF89310F641}">
      <dsp:nvSpPr>
        <dsp:cNvPr id="0" name=""/>
        <dsp:cNvSpPr/>
      </dsp:nvSpPr>
      <dsp:spPr>
        <a:xfrm>
          <a:off x="5963615" y="1448187"/>
          <a:ext cx="1095863" cy="10958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On Unit Training</a:t>
          </a:r>
        </a:p>
      </dsp:txBody>
      <dsp:txXfrm>
        <a:off x="6124100" y="1608672"/>
        <a:ext cx="774893" cy="774893"/>
      </dsp:txXfrm>
    </dsp:sp>
    <dsp:sp modelId="{03C2CCB5-3EF4-4225-8C98-5FA95DBB3EFD}">
      <dsp:nvSpPr>
        <dsp:cNvPr id="0" name=""/>
        <dsp:cNvSpPr/>
      </dsp:nvSpPr>
      <dsp:spPr>
        <a:xfrm>
          <a:off x="9388187" y="1038197"/>
          <a:ext cx="2191726" cy="1915844"/>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0" lvl="0" indent="0" algn="ctr" defTabSz="711200">
            <a:lnSpc>
              <a:spcPct val="90000"/>
            </a:lnSpc>
            <a:spcBef>
              <a:spcPct val="0"/>
            </a:spcBef>
            <a:spcAft>
              <a:spcPct val="35000"/>
            </a:spcAft>
            <a:buNone/>
          </a:pPr>
          <a:r>
            <a:rPr lang="en-US" sz="1600" kern="1200" dirty="0"/>
            <a:t>9/8/2020</a:t>
          </a:r>
        </a:p>
      </dsp:txBody>
      <dsp:txXfrm>
        <a:off x="9936118" y="1325574"/>
        <a:ext cx="1068466" cy="1341090"/>
      </dsp:txXfrm>
    </dsp:sp>
    <dsp:sp modelId="{DD1E2302-2746-4172-AE4B-0321DB4C4160}">
      <dsp:nvSpPr>
        <dsp:cNvPr id="0" name=""/>
        <dsp:cNvSpPr/>
      </dsp:nvSpPr>
      <dsp:spPr>
        <a:xfrm>
          <a:off x="8840255" y="1448187"/>
          <a:ext cx="1095863" cy="10958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Go Live </a:t>
          </a:r>
        </a:p>
      </dsp:txBody>
      <dsp:txXfrm>
        <a:off x="9000740" y="1608672"/>
        <a:ext cx="774893" cy="7748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7F4E0-5703-4FEB-A4AE-8A670B6ADC93}">
      <dsp:nvSpPr>
        <dsp:cNvPr id="0" name=""/>
        <dsp:cNvSpPr/>
      </dsp:nvSpPr>
      <dsp:spPr>
        <a:xfrm>
          <a:off x="96686" y="146809"/>
          <a:ext cx="1276225" cy="12762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3ECF50-C1D4-4685-80E1-FAC28BDD67D5}">
      <dsp:nvSpPr>
        <dsp:cNvPr id="0" name=""/>
        <dsp:cNvSpPr/>
      </dsp:nvSpPr>
      <dsp:spPr>
        <a:xfrm>
          <a:off x="364693" y="414817"/>
          <a:ext cx="740210" cy="7402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810E0F-F9E1-4DC9-BE75-309459C2E912}">
      <dsp:nvSpPr>
        <dsp:cNvPr id="0" name=""/>
        <dsp:cNvSpPr/>
      </dsp:nvSpPr>
      <dsp:spPr>
        <a:xfrm>
          <a:off x="1646387" y="146809"/>
          <a:ext cx="3008244" cy="1276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i="0" kern="1200" dirty="0">
              <a:solidFill>
                <a:schemeClr val="accent1"/>
              </a:solidFill>
            </a:rPr>
            <a:t>Work with infection control departments, and consider patient safety</a:t>
          </a:r>
          <a:endParaRPr lang="en-US" sz="2000" kern="1200" dirty="0">
            <a:solidFill>
              <a:schemeClr val="accent1"/>
            </a:solidFill>
          </a:endParaRPr>
        </a:p>
      </dsp:txBody>
      <dsp:txXfrm>
        <a:off x="1646387" y="146809"/>
        <a:ext cx="3008244" cy="1276225"/>
      </dsp:txXfrm>
    </dsp:sp>
    <dsp:sp modelId="{C3D9C7A1-DF19-43AE-9A9D-81C25F000509}">
      <dsp:nvSpPr>
        <dsp:cNvPr id="0" name=""/>
        <dsp:cNvSpPr/>
      </dsp:nvSpPr>
      <dsp:spPr>
        <a:xfrm>
          <a:off x="5178796" y="146809"/>
          <a:ext cx="1276225" cy="12762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32C245-89F9-4BEB-BA48-E828D1E5DE50}">
      <dsp:nvSpPr>
        <dsp:cNvPr id="0" name=""/>
        <dsp:cNvSpPr/>
      </dsp:nvSpPr>
      <dsp:spPr>
        <a:xfrm>
          <a:off x="5446803" y="414817"/>
          <a:ext cx="740210" cy="7402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CBEEDD-E40F-4F14-9A3C-0D2CE1CF984C}">
      <dsp:nvSpPr>
        <dsp:cNvPr id="0" name=""/>
        <dsp:cNvSpPr/>
      </dsp:nvSpPr>
      <dsp:spPr>
        <a:xfrm>
          <a:off x="6728498" y="146809"/>
          <a:ext cx="3008244" cy="1276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i="0" kern="1200" dirty="0">
              <a:solidFill>
                <a:schemeClr val="accent1"/>
              </a:solidFill>
            </a:rPr>
            <a:t>Plan for enough devices to charge on a rotation</a:t>
          </a:r>
          <a:endParaRPr lang="en-US" sz="2000" kern="1200" dirty="0">
            <a:solidFill>
              <a:schemeClr val="accent1"/>
            </a:solidFill>
          </a:endParaRPr>
        </a:p>
      </dsp:txBody>
      <dsp:txXfrm>
        <a:off x="6728498" y="146809"/>
        <a:ext cx="3008244" cy="1276225"/>
      </dsp:txXfrm>
    </dsp:sp>
    <dsp:sp modelId="{22F354AD-F979-43CF-B02C-2A2066EE351E}">
      <dsp:nvSpPr>
        <dsp:cNvPr id="0" name=""/>
        <dsp:cNvSpPr/>
      </dsp:nvSpPr>
      <dsp:spPr>
        <a:xfrm>
          <a:off x="96686" y="2005965"/>
          <a:ext cx="1276225" cy="12762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9CE85C-7E8A-431D-98F8-2301FFDE01D9}">
      <dsp:nvSpPr>
        <dsp:cNvPr id="0" name=""/>
        <dsp:cNvSpPr/>
      </dsp:nvSpPr>
      <dsp:spPr>
        <a:xfrm>
          <a:off x="364693" y="2273972"/>
          <a:ext cx="740210" cy="7402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C71EC6-577D-4D78-A673-D77839ADABA7}">
      <dsp:nvSpPr>
        <dsp:cNvPr id="0" name=""/>
        <dsp:cNvSpPr/>
      </dsp:nvSpPr>
      <dsp:spPr>
        <a:xfrm>
          <a:off x="1646387" y="2005965"/>
          <a:ext cx="3008244" cy="1276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i="0" kern="1200" dirty="0">
              <a:solidFill>
                <a:schemeClr val="accent1"/>
              </a:solidFill>
            </a:rPr>
            <a:t>Devices need to be connected to Wi-Fi in order to get updates</a:t>
          </a:r>
          <a:endParaRPr lang="en-US" sz="2000" kern="1200" dirty="0">
            <a:solidFill>
              <a:schemeClr val="accent1"/>
            </a:solidFill>
          </a:endParaRPr>
        </a:p>
      </dsp:txBody>
      <dsp:txXfrm>
        <a:off x="1646387" y="2005965"/>
        <a:ext cx="3008244" cy="1276225"/>
      </dsp:txXfrm>
    </dsp:sp>
    <dsp:sp modelId="{FE0C6BBF-EA5D-40C2-BE81-9CD3297783FD}">
      <dsp:nvSpPr>
        <dsp:cNvPr id="0" name=""/>
        <dsp:cNvSpPr/>
      </dsp:nvSpPr>
      <dsp:spPr>
        <a:xfrm>
          <a:off x="5178796" y="2005965"/>
          <a:ext cx="1276225" cy="12762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B52AFE-F5AC-4686-919E-8C22723561C2}">
      <dsp:nvSpPr>
        <dsp:cNvPr id="0" name=""/>
        <dsp:cNvSpPr/>
      </dsp:nvSpPr>
      <dsp:spPr>
        <a:xfrm>
          <a:off x="5446803" y="2273972"/>
          <a:ext cx="740210" cy="7402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0C01D9-33B5-4BF4-B847-63D9A993496C}">
      <dsp:nvSpPr>
        <dsp:cNvPr id="0" name=""/>
        <dsp:cNvSpPr/>
      </dsp:nvSpPr>
      <dsp:spPr>
        <a:xfrm>
          <a:off x="6728498" y="2005965"/>
          <a:ext cx="3008244" cy="1276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i="0" kern="1200" dirty="0">
              <a:solidFill>
                <a:schemeClr val="accent1"/>
              </a:solidFill>
            </a:rPr>
            <a:t>Vendor updates as well as OS updates will need to take place</a:t>
          </a:r>
          <a:endParaRPr lang="en-US" sz="2000" kern="1200" dirty="0">
            <a:solidFill>
              <a:schemeClr val="accent1"/>
            </a:solidFill>
          </a:endParaRPr>
        </a:p>
      </dsp:txBody>
      <dsp:txXfrm>
        <a:off x="6728498" y="2005965"/>
        <a:ext cx="3008244" cy="12762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20C4-DDB4-47DC-BD42-21BCBB958F58}">
      <dsp:nvSpPr>
        <dsp:cNvPr id="0" name=""/>
        <dsp:cNvSpPr/>
      </dsp:nvSpPr>
      <dsp:spPr>
        <a:xfrm>
          <a:off x="0" y="3096"/>
          <a:ext cx="9833429" cy="7205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91161C-D95C-41C6-AE1A-F25E9A4C7012}">
      <dsp:nvSpPr>
        <dsp:cNvPr id="0" name=""/>
        <dsp:cNvSpPr/>
      </dsp:nvSpPr>
      <dsp:spPr>
        <a:xfrm>
          <a:off x="217978" y="165229"/>
          <a:ext cx="396325" cy="3963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6A598A-D067-47FD-A3B1-5F476AA06FB6}">
      <dsp:nvSpPr>
        <dsp:cNvPr id="0" name=""/>
        <dsp:cNvSpPr/>
      </dsp:nvSpPr>
      <dsp:spPr>
        <a:xfrm>
          <a:off x="832282" y="3096"/>
          <a:ext cx="9000332" cy="720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63" tIns="76263" rIns="76263" bIns="76263" numCol="1" spcCol="1270" anchor="ctr" anchorCtr="0">
          <a:noAutofit/>
        </a:bodyPr>
        <a:lstStyle/>
        <a:p>
          <a:pPr marL="0" lvl="0" indent="0" algn="l" defTabSz="889000">
            <a:lnSpc>
              <a:spcPct val="90000"/>
            </a:lnSpc>
            <a:spcBef>
              <a:spcPct val="0"/>
            </a:spcBef>
            <a:spcAft>
              <a:spcPct val="35000"/>
            </a:spcAft>
            <a:buNone/>
          </a:pPr>
          <a:r>
            <a:rPr lang="en-US" sz="2000" kern="1200" dirty="0"/>
            <a:t>“Open House” training sessions were held on the unit </a:t>
          </a:r>
        </a:p>
      </dsp:txBody>
      <dsp:txXfrm>
        <a:off x="832282" y="3096"/>
        <a:ext cx="9000332" cy="720591"/>
      </dsp:txXfrm>
    </dsp:sp>
    <dsp:sp modelId="{677A40B0-C146-409A-81C4-795E08A79BDC}">
      <dsp:nvSpPr>
        <dsp:cNvPr id="0" name=""/>
        <dsp:cNvSpPr/>
      </dsp:nvSpPr>
      <dsp:spPr>
        <a:xfrm>
          <a:off x="0" y="903834"/>
          <a:ext cx="9833429" cy="7205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E3C553-D384-466C-999F-E55122667F9F}">
      <dsp:nvSpPr>
        <dsp:cNvPr id="0" name=""/>
        <dsp:cNvSpPr/>
      </dsp:nvSpPr>
      <dsp:spPr>
        <a:xfrm>
          <a:off x="217978" y="1065967"/>
          <a:ext cx="396325" cy="3963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7C7C3B-A6DE-47EF-B0E6-3080FF3ABBF4}">
      <dsp:nvSpPr>
        <dsp:cNvPr id="0" name=""/>
        <dsp:cNvSpPr/>
      </dsp:nvSpPr>
      <dsp:spPr>
        <a:xfrm>
          <a:off x="832282" y="903834"/>
          <a:ext cx="4425043" cy="720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63" tIns="76263" rIns="76263" bIns="76263" numCol="1" spcCol="1270" anchor="ctr" anchorCtr="0">
          <a:noAutofit/>
        </a:bodyPr>
        <a:lstStyle/>
        <a:p>
          <a:pPr marL="0" lvl="0" indent="0" algn="l" defTabSz="889000">
            <a:lnSpc>
              <a:spcPct val="90000"/>
            </a:lnSpc>
            <a:spcBef>
              <a:spcPct val="0"/>
            </a:spcBef>
            <a:spcAft>
              <a:spcPct val="35000"/>
            </a:spcAft>
            <a:buNone/>
          </a:pPr>
          <a:r>
            <a:rPr lang="en-US" sz="2000" kern="1200" dirty="0"/>
            <a:t>Hands on use of device</a:t>
          </a:r>
        </a:p>
      </dsp:txBody>
      <dsp:txXfrm>
        <a:off x="832282" y="903834"/>
        <a:ext cx="4425043" cy="720591"/>
      </dsp:txXfrm>
    </dsp:sp>
    <dsp:sp modelId="{4A85D944-3015-4682-AE46-61A3FC713A8D}">
      <dsp:nvSpPr>
        <dsp:cNvPr id="0" name=""/>
        <dsp:cNvSpPr/>
      </dsp:nvSpPr>
      <dsp:spPr>
        <a:xfrm>
          <a:off x="5257325" y="903834"/>
          <a:ext cx="4575289" cy="720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63" tIns="76263" rIns="76263" bIns="76263" numCol="1" spcCol="1270" anchor="ctr" anchorCtr="0">
          <a:noAutofit/>
        </a:bodyPr>
        <a:lstStyle/>
        <a:p>
          <a:pPr marL="0" lvl="0" indent="0" algn="l" defTabSz="622300">
            <a:lnSpc>
              <a:spcPct val="90000"/>
            </a:lnSpc>
            <a:spcBef>
              <a:spcPct val="0"/>
            </a:spcBef>
            <a:spcAft>
              <a:spcPct val="35000"/>
            </a:spcAft>
            <a:buNone/>
          </a:pPr>
          <a:r>
            <a:rPr lang="en-US" sz="1400" kern="1200" dirty="0"/>
            <a:t>Computer(s) and Rover(s) were available in the training room</a:t>
          </a:r>
        </a:p>
      </dsp:txBody>
      <dsp:txXfrm>
        <a:off x="5257325" y="903834"/>
        <a:ext cx="4575289" cy="720591"/>
      </dsp:txXfrm>
    </dsp:sp>
    <dsp:sp modelId="{423ABA99-3211-4367-BFB4-5C7EFD4E36FA}">
      <dsp:nvSpPr>
        <dsp:cNvPr id="0" name=""/>
        <dsp:cNvSpPr/>
      </dsp:nvSpPr>
      <dsp:spPr>
        <a:xfrm>
          <a:off x="0" y="1804573"/>
          <a:ext cx="9833429" cy="7205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9C8298-7868-4B79-B280-CEBAACE9D95C}">
      <dsp:nvSpPr>
        <dsp:cNvPr id="0" name=""/>
        <dsp:cNvSpPr/>
      </dsp:nvSpPr>
      <dsp:spPr>
        <a:xfrm>
          <a:off x="217978" y="1966706"/>
          <a:ext cx="396325" cy="3963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AFB7B7-82FF-4B13-9C4E-92F76DDF0A47}">
      <dsp:nvSpPr>
        <dsp:cNvPr id="0" name=""/>
        <dsp:cNvSpPr/>
      </dsp:nvSpPr>
      <dsp:spPr>
        <a:xfrm>
          <a:off x="832282" y="1804573"/>
          <a:ext cx="4425043" cy="720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63" tIns="76263" rIns="76263" bIns="76263" numCol="1" spcCol="1270" anchor="ctr" anchorCtr="0">
          <a:noAutofit/>
        </a:bodyPr>
        <a:lstStyle/>
        <a:p>
          <a:pPr marL="0" lvl="0" indent="0" algn="l" defTabSz="889000">
            <a:lnSpc>
              <a:spcPct val="90000"/>
            </a:lnSpc>
            <a:spcBef>
              <a:spcPct val="0"/>
            </a:spcBef>
            <a:spcAft>
              <a:spcPct val="35000"/>
            </a:spcAft>
            <a:buNone/>
          </a:pPr>
          <a:r>
            <a:rPr lang="en-US" sz="2000" kern="1200"/>
            <a:t>Scheduled the week before Go Live </a:t>
          </a:r>
        </a:p>
      </dsp:txBody>
      <dsp:txXfrm>
        <a:off x="832282" y="1804573"/>
        <a:ext cx="4425043" cy="720591"/>
      </dsp:txXfrm>
    </dsp:sp>
    <dsp:sp modelId="{685D3235-0998-431C-BB01-1B146E944665}">
      <dsp:nvSpPr>
        <dsp:cNvPr id="0" name=""/>
        <dsp:cNvSpPr/>
      </dsp:nvSpPr>
      <dsp:spPr>
        <a:xfrm>
          <a:off x="5257325" y="1804573"/>
          <a:ext cx="4575289" cy="720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63" tIns="76263" rIns="76263" bIns="76263" numCol="1" spcCol="1270" anchor="ctr" anchorCtr="0">
          <a:noAutofit/>
        </a:bodyPr>
        <a:lstStyle/>
        <a:p>
          <a:pPr marL="0" lvl="0" indent="0" algn="l" defTabSz="622300">
            <a:lnSpc>
              <a:spcPct val="90000"/>
            </a:lnSpc>
            <a:spcBef>
              <a:spcPct val="0"/>
            </a:spcBef>
            <a:spcAft>
              <a:spcPct val="35000"/>
            </a:spcAft>
            <a:buNone/>
          </a:pPr>
          <a:r>
            <a:rPr lang="en-US" sz="1400" kern="1200" dirty="0"/>
            <a:t>A total of four short and efficient sessions on two days</a:t>
          </a:r>
        </a:p>
        <a:p>
          <a:pPr marL="0" lvl="0" indent="0" algn="l" defTabSz="622300">
            <a:lnSpc>
              <a:spcPct val="90000"/>
            </a:lnSpc>
            <a:spcBef>
              <a:spcPct val="0"/>
            </a:spcBef>
            <a:spcAft>
              <a:spcPct val="35000"/>
            </a:spcAft>
            <a:buNone/>
          </a:pPr>
          <a:r>
            <a:rPr lang="en-US" sz="1400" kern="1200" dirty="0"/>
            <a:t>Captured all shifts (day, evening, night) 0600 and late afternoon 1500.</a:t>
          </a:r>
        </a:p>
      </dsp:txBody>
      <dsp:txXfrm>
        <a:off x="5257325" y="1804573"/>
        <a:ext cx="4575289" cy="720591"/>
      </dsp:txXfrm>
    </dsp:sp>
    <dsp:sp modelId="{B998CF8E-534A-408B-9684-6EE708F31F61}">
      <dsp:nvSpPr>
        <dsp:cNvPr id="0" name=""/>
        <dsp:cNvSpPr/>
      </dsp:nvSpPr>
      <dsp:spPr>
        <a:xfrm>
          <a:off x="0" y="2705312"/>
          <a:ext cx="9833429" cy="7205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3F5849-386F-4DE6-A8B3-B31B45688DD8}">
      <dsp:nvSpPr>
        <dsp:cNvPr id="0" name=""/>
        <dsp:cNvSpPr/>
      </dsp:nvSpPr>
      <dsp:spPr>
        <a:xfrm>
          <a:off x="217978" y="2867445"/>
          <a:ext cx="396325" cy="39632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17481A-0A0C-4F80-94F9-2373C82CF291}">
      <dsp:nvSpPr>
        <dsp:cNvPr id="0" name=""/>
        <dsp:cNvSpPr/>
      </dsp:nvSpPr>
      <dsp:spPr>
        <a:xfrm>
          <a:off x="832282" y="2705312"/>
          <a:ext cx="9000332" cy="720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63" tIns="76263" rIns="76263" bIns="76263" numCol="1" spcCol="1270" anchor="ctr" anchorCtr="0">
          <a:noAutofit/>
        </a:bodyPr>
        <a:lstStyle/>
        <a:p>
          <a:pPr marL="0" lvl="0" indent="0" algn="l" defTabSz="889000">
            <a:lnSpc>
              <a:spcPct val="90000"/>
            </a:lnSpc>
            <a:spcBef>
              <a:spcPct val="0"/>
            </a:spcBef>
            <a:spcAft>
              <a:spcPct val="35000"/>
            </a:spcAft>
            <a:buNone/>
          </a:pPr>
          <a:r>
            <a:rPr lang="en-US" sz="2000" kern="1200" dirty="0"/>
            <a:t>Ability to ask questions and prepare for Go Live in a small and informal group setting, tip sheet provided</a:t>
          </a:r>
        </a:p>
      </dsp:txBody>
      <dsp:txXfrm>
        <a:off x="832282" y="2705312"/>
        <a:ext cx="9000332" cy="720591"/>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entury Gothic" panose="020B0502020202020204" pitchFamily="34" charset="0"/>
              </a:defRPr>
            </a:lvl1pPr>
          </a:lstStyle>
          <a:p>
            <a:fld id="{C14AB680-645A-4C41-AF99-A6C070810F36}" type="datetimeFigureOut">
              <a:rPr lang="en-US" smtClean="0"/>
              <a:pPr/>
              <a:t>10/7/2022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F7DF604D-C3B7-41B7-992A-9AD867AC1F65}" type="slidenum">
              <a:rPr lang="en-US" smtClean="0"/>
              <a:pPr/>
              <a:t>‹#›</a:t>
            </a:fld>
            <a:endParaRPr lang="en-US" dirty="0"/>
          </a:p>
        </p:txBody>
      </p:sp>
    </p:spTree>
    <p:extLst>
      <p:ext uri="{BB962C8B-B14F-4D97-AF65-F5344CB8AC3E}">
        <p14:creationId xmlns:p14="http://schemas.microsoft.com/office/powerpoint/2010/main" val="1279778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anose="020B0502020202020204" pitchFamily="34" charset="0"/>
        <a:ea typeface="+mn-ea"/>
        <a:cs typeface="+mn-cs"/>
      </a:defRPr>
    </a:lvl1pPr>
    <a:lvl2pPr marL="457200" algn="l" defTabSz="914400" rtl="0" eaLnBrk="1" latinLnBrk="0" hangingPunct="1">
      <a:defRPr sz="1200" kern="1200">
        <a:solidFill>
          <a:schemeClr val="tx1"/>
        </a:solidFill>
        <a:latin typeface="Century Gothic" panose="020B0502020202020204" pitchFamily="34" charset="0"/>
        <a:ea typeface="+mn-ea"/>
        <a:cs typeface="+mn-cs"/>
      </a:defRPr>
    </a:lvl2pPr>
    <a:lvl3pPr marL="914400" algn="l" defTabSz="914400" rtl="0" eaLnBrk="1" latinLnBrk="0" hangingPunct="1">
      <a:defRPr sz="1200" kern="1200">
        <a:solidFill>
          <a:schemeClr val="tx1"/>
        </a:solidFill>
        <a:latin typeface="Century Gothic" panose="020B0502020202020204" pitchFamily="34" charset="0"/>
        <a:ea typeface="+mn-ea"/>
        <a:cs typeface="+mn-cs"/>
      </a:defRPr>
    </a:lvl3pPr>
    <a:lvl4pPr marL="1371600" algn="l" defTabSz="914400" rtl="0" eaLnBrk="1" latinLnBrk="0" hangingPunct="1">
      <a:defRPr sz="1200" kern="1200">
        <a:solidFill>
          <a:schemeClr val="tx1"/>
        </a:solidFill>
        <a:latin typeface="Century Gothic" panose="020B0502020202020204" pitchFamily="34" charset="0"/>
        <a:ea typeface="+mn-ea"/>
        <a:cs typeface="+mn-cs"/>
      </a:defRPr>
    </a:lvl4pPr>
    <a:lvl5pPr marL="1828800" algn="l" defTabSz="914400" rtl="0" eaLnBrk="1" latinLnBrk="0" hangingPunct="1">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Continuous Staff Input into workflow </a:t>
            </a:r>
          </a:p>
        </p:txBody>
      </p:sp>
    </p:spTree>
    <p:extLst>
      <p:ext uri="{BB962C8B-B14F-4D97-AF65-F5344CB8AC3E}">
        <p14:creationId xmlns:p14="http://schemas.microsoft.com/office/powerpoint/2010/main" val="1602544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C00000"/>
                </a:solidFill>
              </a:rPr>
              <a:t>New Rover Devices in Use</a:t>
            </a:r>
          </a:p>
          <a:p>
            <a:endParaRPr lang="en-US"/>
          </a:p>
        </p:txBody>
      </p:sp>
    </p:spTree>
    <p:extLst>
      <p:ext uri="{BB962C8B-B14F-4D97-AF65-F5344CB8AC3E}">
        <p14:creationId xmlns:p14="http://schemas.microsoft.com/office/powerpoint/2010/main" val="47783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ollaborator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2165916" y="1990514"/>
            <a:ext cx="3651163" cy="3651163"/>
          </a:xfrm>
          <a:prstGeom prst="ellipse">
            <a:avLst/>
          </a:prstGeom>
          <a:no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14"/>
          </p:nvPr>
        </p:nvSpPr>
        <p:spPr>
          <a:xfrm>
            <a:off x="6444961" y="1990514"/>
            <a:ext cx="3651163" cy="3651163"/>
          </a:xfrm>
          <a:prstGeom prst="ellipse">
            <a:avLst/>
          </a:prstGeom>
          <a:no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Title 1">
            <a:extLst>
              <a:ext uri="{FF2B5EF4-FFF2-40B4-BE49-F238E27FC236}">
                <a16:creationId xmlns:a16="http://schemas.microsoft.com/office/drawing/2014/main" id="{3252CB28-CF32-EA48-A5B8-585E706AB9E0}"/>
              </a:ext>
            </a:extLst>
          </p:cNvPr>
          <p:cNvSpPr txBox="1">
            <a:spLocks/>
          </p:cNvSpPr>
          <p:nvPr userDrawn="1"/>
        </p:nvSpPr>
        <p:spPr>
          <a:xfrm>
            <a:off x="854699" y="1153918"/>
            <a:ext cx="9833429" cy="715825"/>
          </a:xfrm>
          <a:prstGeom prst="rect">
            <a:avLst/>
          </a:prstGeom>
        </p:spPr>
        <p:txBody>
          <a:bodyPr wrap="square"/>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r>
              <a:rPr lang="en-US" dirty="0"/>
              <a:t>In collaboration with</a:t>
            </a:r>
          </a:p>
        </p:txBody>
      </p:sp>
    </p:spTree>
    <p:extLst>
      <p:ext uri="{BB962C8B-B14F-4D97-AF65-F5344CB8AC3E}">
        <p14:creationId xmlns:p14="http://schemas.microsoft.com/office/powerpoint/2010/main" val="726698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6074" y="1054736"/>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Placeholder 4">
            <a:extLst>
              <a:ext uri="{FF2B5EF4-FFF2-40B4-BE49-F238E27FC236}">
                <a16:creationId xmlns:a16="http://schemas.microsoft.com/office/drawing/2014/main" id="{3CB26DEB-9258-F842-8984-237859FC89C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4087166"/>
            <a:ext cx="2331719" cy="2770834"/>
          </a:xfrm>
          <a:prstGeom prst="rect">
            <a:avLst/>
          </a:prstGeom>
          <a:noFill/>
        </p:spPr>
      </p:pic>
      <p:pic>
        <p:nvPicPr>
          <p:cNvPr id="9" name="Picture Placeholder 4">
            <a:extLst>
              <a:ext uri="{FF2B5EF4-FFF2-40B4-BE49-F238E27FC236}">
                <a16:creationId xmlns:a16="http://schemas.microsoft.com/office/drawing/2014/main" id="{85CAB737-5A33-3341-93BA-CB3E607FCB8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1334822"/>
            <a:ext cx="2331719" cy="2770834"/>
          </a:xfrm>
          <a:prstGeom prst="rect">
            <a:avLst/>
          </a:prstGeom>
          <a:noFill/>
        </p:spPr>
      </p:pic>
      <p:pic>
        <p:nvPicPr>
          <p:cNvPr id="10" name="Picture Placeholder 4">
            <a:extLst>
              <a:ext uri="{FF2B5EF4-FFF2-40B4-BE49-F238E27FC236}">
                <a16:creationId xmlns:a16="http://schemas.microsoft.com/office/drawing/2014/main" id="{7E081F6A-6EBD-3D4A-9D66-E06E6CAC78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68147" r="37010"/>
          <a:stretch/>
        </p:blipFill>
        <p:spPr>
          <a:xfrm>
            <a:off x="6277809" y="0"/>
            <a:ext cx="2331719" cy="1349350"/>
          </a:xfrm>
          <a:prstGeom prst="rect">
            <a:avLst/>
          </a:prstGeom>
          <a:noFill/>
        </p:spPr>
      </p:pic>
      <p:sp>
        <p:nvSpPr>
          <p:cNvPr id="8" name="Picture Placeholder 7"/>
          <p:cNvSpPr>
            <a:spLocks noGrp="1"/>
          </p:cNvSpPr>
          <p:nvPr>
            <p:ph type="pic" sz="quarter" idx="12"/>
          </p:nvPr>
        </p:nvSpPr>
        <p:spPr>
          <a:xfrm>
            <a:off x="7074639" y="0"/>
            <a:ext cx="5117361" cy="6858000"/>
          </a:xfrm>
          <a:custGeom>
            <a:avLst/>
            <a:gdLst>
              <a:gd name="connsiteX0" fmla="*/ 1551265 w 5117361"/>
              <a:gd name="connsiteY0" fmla="*/ 0 h 6858000"/>
              <a:gd name="connsiteX1" fmla="*/ 5117361 w 5117361"/>
              <a:gd name="connsiteY1" fmla="*/ 0 h 6858000"/>
              <a:gd name="connsiteX2" fmla="*/ 5117361 w 5117361"/>
              <a:gd name="connsiteY2" fmla="*/ 6858000 h 6858000"/>
              <a:gd name="connsiteX3" fmla="*/ 1551265 w 5117361"/>
              <a:gd name="connsiteY3" fmla="*/ 6858000 h 6858000"/>
              <a:gd name="connsiteX4" fmla="*/ 1496804 w 5117361"/>
              <a:gd name="connsiteY4" fmla="*/ 6810825 h 6858000"/>
              <a:gd name="connsiteX5" fmla="*/ 0 w 5117361"/>
              <a:gd name="connsiteY5" fmla="*/ 3429000 h 6858000"/>
              <a:gd name="connsiteX6" fmla="*/ 1496804 w 5117361"/>
              <a:gd name="connsiteY6" fmla="*/ 47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61" h="6858000">
                <a:moveTo>
                  <a:pt x="1551265" y="0"/>
                </a:moveTo>
                <a:lnTo>
                  <a:pt x="5117361" y="0"/>
                </a:lnTo>
                <a:lnTo>
                  <a:pt x="5117361" y="6858000"/>
                </a:lnTo>
                <a:lnTo>
                  <a:pt x="1551265" y="6858000"/>
                </a:lnTo>
                <a:lnTo>
                  <a:pt x="1496804" y="6810825"/>
                </a:lnTo>
                <a:cubicBezTo>
                  <a:pt x="577286" y="5975085"/>
                  <a:pt x="0" y="4769459"/>
                  <a:pt x="0" y="3429000"/>
                </a:cubicBezTo>
                <a:cubicBezTo>
                  <a:pt x="0" y="2088542"/>
                  <a:pt x="577286" y="882916"/>
                  <a:pt x="1496804" y="4717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547374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700" y="2307034"/>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640735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607813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4"/>
          </p:nvPr>
        </p:nvSpPr>
        <p:spPr>
          <a:xfrm>
            <a:off x="6277272" y="1629074"/>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5"/>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965706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5"/>
          </p:nvPr>
        </p:nvSpPr>
        <p:spPr>
          <a:xfrm>
            <a:off x="6122502"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744321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2"/>
          </p:nvPr>
        </p:nvSpPr>
        <p:spPr>
          <a:xfrm>
            <a:off x="1596572"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851500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755598"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057059"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35852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6"/>
          </p:nvPr>
        </p:nvSpPr>
        <p:spPr>
          <a:xfrm>
            <a:off x="865998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113747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2"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Oval 9"/>
          <p:cNvSpPr/>
          <p:nvPr userDrawn="1"/>
        </p:nvSpPr>
        <p:spPr>
          <a:xfrm>
            <a:off x="5883284" y="1060173"/>
            <a:ext cx="7261609" cy="7261609"/>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Picture Placeholder 7"/>
          <p:cNvSpPr>
            <a:spLocks noGrp="1"/>
          </p:cNvSpPr>
          <p:nvPr>
            <p:ph type="pic" sz="quarter" idx="14"/>
          </p:nvPr>
        </p:nvSpPr>
        <p:spPr>
          <a:xfrm>
            <a:off x="4736930"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7877287"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223455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3"/>
          </p:nvPr>
        </p:nvSpPr>
        <p:spPr>
          <a:xfrm>
            <a:off x="-246506" y="2506570"/>
            <a:ext cx="2222106" cy="222210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2"/>
          </p:nvPr>
        </p:nvSpPr>
        <p:spPr>
          <a:xfrm>
            <a:off x="1729094"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Oval 7"/>
          <p:cNvSpPr/>
          <p:nvPr userDrawn="1"/>
        </p:nvSpPr>
        <p:spPr>
          <a:xfrm>
            <a:off x="4610912" y="-340575"/>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Tree>
    <p:extLst>
      <p:ext uri="{BB962C8B-B14F-4D97-AF65-F5344CB8AC3E}">
        <p14:creationId xmlns:p14="http://schemas.microsoft.com/office/powerpoint/2010/main" val="3792222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D26AAE-1113-4B4E-915B-C360D35D8537}"/>
              </a:ext>
            </a:extLst>
          </p:cNvPr>
          <p:cNvSpPr/>
          <p:nvPr userDrawn="1"/>
        </p:nvSpPr>
        <p:spPr>
          <a:xfrm>
            <a:off x="712381" y="361507"/>
            <a:ext cx="4247546" cy="467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Oval 9"/>
          <p:cNvSpPr/>
          <p:nvPr userDrawn="1"/>
        </p:nvSpPr>
        <p:spPr>
          <a:xfrm>
            <a:off x="2675390"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4034972" y="1355682"/>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3"/>
          </p:nvPr>
        </p:nvSpPr>
        <p:spPr>
          <a:xfrm>
            <a:off x="1729093" y="606879"/>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8161288" y="3924922"/>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262519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854697" y="2298794"/>
            <a:ext cx="4187371" cy="1783443"/>
          </a:xfrm>
        </p:spPr>
        <p:txBody>
          <a:bodyPr wrap="square" anchor="ctr" anchorCtr="0"/>
          <a:lstStyle>
            <a:lvl1pPr>
              <a:lnSpc>
                <a:spcPct val="100000"/>
              </a:lnSpc>
              <a:defRPr sz="4000" b="0" i="1" spc="0">
                <a:solidFill>
                  <a:schemeClr val="bg1"/>
                </a:solidFill>
                <a:latin typeface="Prometo Medium" panose="020B0704030203060203" pitchFamily="34" charset="0"/>
              </a:defRPr>
            </a:lvl1pPr>
          </a:lstStyle>
          <a:p>
            <a:r>
              <a:rPr lang="en-US" dirty="0"/>
              <a:t>Click to edit Master title style</a:t>
            </a:r>
          </a:p>
        </p:txBody>
      </p:sp>
      <p:sp>
        <p:nvSpPr>
          <p:cNvPr id="8" name="Picture Placeholder 7"/>
          <p:cNvSpPr>
            <a:spLocks noGrp="1"/>
          </p:cNvSpPr>
          <p:nvPr>
            <p:ph type="pic" sz="quarter" idx="12"/>
          </p:nvPr>
        </p:nvSpPr>
        <p:spPr>
          <a:xfrm>
            <a:off x="9500097" y="1285773"/>
            <a:ext cx="4286454" cy="42864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26" name="Picture Placeholder 25">
            <a:extLst>
              <a:ext uri="{FF2B5EF4-FFF2-40B4-BE49-F238E27FC236}">
                <a16:creationId xmlns:a16="http://schemas.microsoft.com/office/drawing/2014/main" id="{949844E0-98A1-1D44-87EC-127C1B229E53}"/>
              </a:ext>
            </a:extLst>
          </p:cNvPr>
          <p:cNvSpPr>
            <a:spLocks noGrp="1"/>
          </p:cNvSpPr>
          <p:nvPr>
            <p:ph type="pic" sz="quarter" idx="13"/>
          </p:nvPr>
        </p:nvSpPr>
        <p:spPr>
          <a:xfrm>
            <a:off x="4599369" y="1285774"/>
            <a:ext cx="4370387" cy="4286453"/>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dirty="0"/>
          </a:p>
        </p:txBody>
      </p:sp>
      <p:sp>
        <p:nvSpPr>
          <p:cNvPr id="7" name="Oval 6"/>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9" name="Picture 8">
            <a:extLst>
              <a:ext uri="{FF2B5EF4-FFF2-40B4-BE49-F238E27FC236}">
                <a16:creationId xmlns:a16="http://schemas.microsoft.com/office/drawing/2014/main" id="{D043250B-E6A3-A54B-84AE-ABFA0680316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31031" y="6249780"/>
            <a:ext cx="4656419" cy="447588"/>
          </a:xfrm>
          <a:prstGeom prst="rect">
            <a:avLst/>
          </a:prstGeom>
        </p:spPr>
      </p:pic>
    </p:spTree>
    <p:extLst>
      <p:ext uri="{BB962C8B-B14F-4D97-AF65-F5344CB8AC3E}">
        <p14:creationId xmlns:p14="http://schemas.microsoft.com/office/powerpoint/2010/main" val="2392630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ollaborator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2" y="2218817"/>
            <a:ext cx="2638602" cy="2638602"/>
          </a:xfrm>
          <a:prstGeom prst="ellipse">
            <a:avLst/>
          </a:prstGeom>
          <a:no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14"/>
          </p:nvPr>
        </p:nvSpPr>
        <p:spPr>
          <a:xfrm>
            <a:off x="4736930" y="2218817"/>
            <a:ext cx="2638602" cy="2638602"/>
          </a:xfrm>
          <a:prstGeom prst="ellipse">
            <a:avLst/>
          </a:prstGeom>
          <a:no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7877287" y="2218817"/>
            <a:ext cx="2638602" cy="2638602"/>
          </a:xfrm>
          <a:prstGeom prst="ellipse">
            <a:avLst/>
          </a:prstGeom>
          <a:no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Title 1">
            <a:extLst>
              <a:ext uri="{FF2B5EF4-FFF2-40B4-BE49-F238E27FC236}">
                <a16:creationId xmlns:a16="http://schemas.microsoft.com/office/drawing/2014/main" id="{3252CB28-CF32-EA48-A5B8-585E706AB9E0}"/>
              </a:ext>
            </a:extLst>
          </p:cNvPr>
          <p:cNvSpPr txBox="1">
            <a:spLocks/>
          </p:cNvSpPr>
          <p:nvPr userDrawn="1"/>
        </p:nvSpPr>
        <p:spPr>
          <a:xfrm>
            <a:off x="854699" y="1153918"/>
            <a:ext cx="9833429" cy="715825"/>
          </a:xfrm>
          <a:prstGeom prst="rect">
            <a:avLst/>
          </a:prstGeom>
        </p:spPr>
        <p:txBody>
          <a:bodyPr wrap="square"/>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r>
              <a:rPr lang="en-US" dirty="0"/>
              <a:t>In collaboration with</a:t>
            </a:r>
          </a:p>
        </p:txBody>
      </p:sp>
    </p:spTree>
    <p:extLst>
      <p:ext uri="{BB962C8B-B14F-4D97-AF65-F5344CB8AC3E}">
        <p14:creationId xmlns:p14="http://schemas.microsoft.com/office/powerpoint/2010/main" val="1439080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4_Custom Layout">
    <p:bg>
      <p:bgPr>
        <a:solidFill>
          <a:srgbClr val="1E22AA"/>
        </a:solidFill>
        <a:effectLst/>
      </p:bgPr>
    </p:bg>
    <p:spTree>
      <p:nvGrpSpPr>
        <p:cNvPr id="1" name=""/>
        <p:cNvGrpSpPr/>
        <p:nvPr/>
      </p:nvGrpSpPr>
      <p:grpSpPr>
        <a:xfrm>
          <a:off x="0" y="0"/>
          <a:ext cx="0" cy="0"/>
          <a:chOff x="0" y="0"/>
          <a:chExt cx="0" cy="0"/>
        </a:xfrm>
      </p:grpSpPr>
      <p:pic>
        <p:nvPicPr>
          <p:cNvPr id="13" name="Picture Placeholder 4">
            <a:extLst>
              <a:ext uri="{FF2B5EF4-FFF2-40B4-BE49-F238E27FC236}">
                <a16:creationId xmlns:a16="http://schemas.microsoft.com/office/drawing/2014/main" id="{95BB23AD-A3FC-0744-B471-3A03C4FF9A0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23095" r="27906" b="13962"/>
          <a:stretch/>
        </p:blipFill>
        <p:spPr>
          <a:xfrm>
            <a:off x="10284984" y="512060"/>
            <a:ext cx="2716679" cy="2666394"/>
          </a:xfrm>
          <a:prstGeom prst="rect">
            <a:avLst/>
          </a:prstGeom>
          <a:noFill/>
        </p:spPr>
      </p:pic>
      <p:sp>
        <p:nvSpPr>
          <p:cNvPr id="5" name="Title 1"/>
          <p:cNvSpPr>
            <a:spLocks noGrp="1"/>
          </p:cNvSpPr>
          <p:nvPr>
            <p:ph type="title"/>
          </p:nvPr>
        </p:nvSpPr>
        <p:spPr>
          <a:xfrm>
            <a:off x="810882" y="2335945"/>
            <a:ext cx="4187371" cy="1783443"/>
          </a:xfrm>
        </p:spPr>
        <p:txBody>
          <a:bodyPr/>
          <a:lstStyle>
            <a:lvl1pPr>
              <a:lnSpc>
                <a:spcPct val="100000"/>
              </a:lnSpc>
              <a:defRPr sz="4000">
                <a:solidFill>
                  <a:schemeClr val="bg1"/>
                </a:solidFill>
                <a:latin typeface="Prometo Medium" panose="020B0704030203060203" pitchFamily="34" charset="0"/>
              </a:defRPr>
            </a:lvl1pPr>
          </a:lstStyle>
          <a:p>
            <a:r>
              <a:rPr lang="en-US" dirty="0"/>
              <a:t>Click to edit Master title style</a:t>
            </a:r>
          </a:p>
        </p:txBody>
      </p:sp>
      <p:sp>
        <p:nvSpPr>
          <p:cNvPr id="7" name="Picture Placeholder 7"/>
          <p:cNvSpPr>
            <a:spLocks noGrp="1"/>
          </p:cNvSpPr>
          <p:nvPr>
            <p:ph type="pic" sz="quarter" idx="12"/>
          </p:nvPr>
        </p:nvSpPr>
        <p:spPr>
          <a:xfrm>
            <a:off x="4983440"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8998848"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Oval 8"/>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2" name="Picture 11">
            <a:extLst>
              <a:ext uri="{FF2B5EF4-FFF2-40B4-BE49-F238E27FC236}">
                <a16:creationId xmlns:a16="http://schemas.microsoft.com/office/drawing/2014/main" id="{C22D6C4E-AA96-0642-A75F-1E81BAB7D6E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31031" y="6249780"/>
            <a:ext cx="4656419" cy="447588"/>
          </a:xfrm>
          <a:prstGeom prst="rect">
            <a:avLst/>
          </a:prstGeom>
        </p:spPr>
      </p:pic>
    </p:spTree>
    <p:extLst>
      <p:ext uri="{BB962C8B-B14F-4D97-AF65-F5344CB8AC3E}">
        <p14:creationId xmlns:p14="http://schemas.microsoft.com/office/powerpoint/2010/main" val="383460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 Custom Layout">
    <p:bg>
      <p:bgPr>
        <a:solidFill>
          <a:srgbClr val="1E22AA"/>
        </a:solidFill>
        <a:effectLst/>
      </p:bgPr>
    </p:bg>
    <p:spTree>
      <p:nvGrpSpPr>
        <p:cNvPr id="1" name=""/>
        <p:cNvGrpSpPr/>
        <p:nvPr/>
      </p:nvGrpSpPr>
      <p:grpSpPr>
        <a:xfrm>
          <a:off x="0" y="0"/>
          <a:ext cx="0" cy="0"/>
          <a:chOff x="0" y="0"/>
          <a:chExt cx="0" cy="0"/>
        </a:xfrm>
      </p:grpSpPr>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5" name="Picture Placeholder 6">
            <a:extLst>
              <a:ext uri="{FF2B5EF4-FFF2-40B4-BE49-F238E27FC236}">
                <a16:creationId xmlns:a16="http://schemas.microsoft.com/office/drawing/2014/main" id="{AAD6EEF9-E311-244B-B02A-B96F631DAC4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927" t="32270" r="25074" b="731"/>
          <a:stretch/>
        </p:blipFill>
        <p:spPr>
          <a:xfrm rot="6494833">
            <a:off x="5655107" y="4394355"/>
            <a:ext cx="3369983" cy="3374798"/>
          </a:xfrm>
          <a:prstGeom prst="ellipse">
            <a:avLst/>
          </a:prstGeom>
          <a:noFill/>
          <a:ln>
            <a:noFill/>
          </a:ln>
        </p:spPr>
      </p:pic>
      <p:pic>
        <p:nvPicPr>
          <p:cNvPr id="16" name="Picture Placeholder 6">
            <a:extLst>
              <a:ext uri="{FF2B5EF4-FFF2-40B4-BE49-F238E27FC236}">
                <a16:creationId xmlns:a16="http://schemas.microsoft.com/office/drawing/2014/main" id="{85AF8291-D8AA-4E49-9676-7FAE8A9972B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1905" t="8701" r="13093" b="66296"/>
          <a:stretch/>
        </p:blipFill>
        <p:spPr>
          <a:xfrm>
            <a:off x="4101399" y="354496"/>
            <a:ext cx="1714398" cy="1716847"/>
          </a:xfrm>
          <a:prstGeom prst="ellipse">
            <a:avLst/>
          </a:prstGeom>
          <a:noFill/>
          <a:ln>
            <a:noFill/>
          </a:ln>
        </p:spPr>
      </p:pic>
      <p:pic>
        <p:nvPicPr>
          <p:cNvPr id="17" name="Picture Placeholder 6">
            <a:extLst>
              <a:ext uri="{FF2B5EF4-FFF2-40B4-BE49-F238E27FC236}">
                <a16:creationId xmlns:a16="http://schemas.microsoft.com/office/drawing/2014/main" id="{9F89A836-C596-8C45-ACEE-24B7F5A5170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33852" t="13974" r="16054" b="35931"/>
          <a:stretch/>
        </p:blipFill>
        <p:spPr>
          <a:xfrm rot="5400000">
            <a:off x="7088050" y="-1544331"/>
            <a:ext cx="2612092" cy="2615824"/>
          </a:xfrm>
          <a:prstGeom prst="ellipse">
            <a:avLst/>
          </a:prstGeom>
          <a:noFill/>
          <a:ln>
            <a:noFill/>
          </a:ln>
        </p:spPr>
      </p:pic>
      <p:pic>
        <p:nvPicPr>
          <p:cNvPr id="19" name="Picture Placeholder 6">
            <a:extLst>
              <a:ext uri="{FF2B5EF4-FFF2-40B4-BE49-F238E27FC236}">
                <a16:creationId xmlns:a16="http://schemas.microsoft.com/office/drawing/2014/main" id="{AD8883EE-92E5-7F4D-8E79-60436087CB6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20875" r="20875"/>
          <a:stretch/>
        </p:blipFill>
        <p:spPr>
          <a:xfrm rot="2700000">
            <a:off x="-1290358" y="-1242955"/>
            <a:ext cx="3878838" cy="3884379"/>
          </a:xfrm>
          <a:prstGeom prst="ellipse">
            <a:avLst/>
          </a:prstGeom>
          <a:noFill/>
          <a:ln>
            <a:noFill/>
          </a:ln>
        </p:spPr>
      </p:pic>
      <p:pic>
        <p:nvPicPr>
          <p:cNvPr id="20" name="Picture Placeholder 6">
            <a:extLst>
              <a:ext uri="{FF2B5EF4-FFF2-40B4-BE49-F238E27FC236}">
                <a16:creationId xmlns:a16="http://schemas.microsoft.com/office/drawing/2014/main" id="{F1E3399B-E354-5A4A-B609-586F0639F98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8178" t="28178"/>
          <a:stretch/>
        </p:blipFill>
        <p:spPr>
          <a:xfrm rot="20179082">
            <a:off x="10124394" y="835410"/>
            <a:ext cx="3878838" cy="3884380"/>
          </a:xfrm>
          <a:prstGeom prst="ellipse">
            <a:avLst/>
          </a:prstGeom>
          <a:noFill/>
          <a:ln>
            <a:noFill/>
          </a:ln>
        </p:spPr>
      </p:pic>
      <p:pic>
        <p:nvPicPr>
          <p:cNvPr id="10" name="Picture 9">
            <a:extLst>
              <a:ext uri="{FF2B5EF4-FFF2-40B4-BE49-F238E27FC236}">
                <a16:creationId xmlns:a16="http://schemas.microsoft.com/office/drawing/2014/main" id="{8EA5C0C6-93B5-2741-BD9A-4E1D40250D6B}"/>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331031" y="6249780"/>
            <a:ext cx="4656419" cy="447588"/>
          </a:xfrm>
          <a:prstGeom prst="rect">
            <a:avLst/>
          </a:prstGeom>
        </p:spPr>
      </p:pic>
    </p:spTree>
    <p:extLst>
      <p:ext uri="{BB962C8B-B14F-4D97-AF65-F5344CB8AC3E}">
        <p14:creationId xmlns:p14="http://schemas.microsoft.com/office/powerpoint/2010/main" val="3117060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5 Custom Layout">
    <p:bg>
      <p:bgPr>
        <a:solidFill>
          <a:srgbClr val="1E22AA"/>
        </a:solidFill>
        <a:effectLst/>
      </p:bgPr>
    </p:bg>
    <p:spTree>
      <p:nvGrpSpPr>
        <p:cNvPr id="1" name=""/>
        <p:cNvGrpSpPr/>
        <p:nvPr/>
      </p:nvGrpSpPr>
      <p:grpSpPr>
        <a:xfrm>
          <a:off x="0" y="0"/>
          <a:ext cx="0" cy="0"/>
          <a:chOff x="0" y="0"/>
          <a:chExt cx="0" cy="0"/>
        </a:xfrm>
      </p:grpSpPr>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5" name="Picture 4">
            <a:extLst>
              <a:ext uri="{FF2B5EF4-FFF2-40B4-BE49-F238E27FC236}">
                <a16:creationId xmlns:a16="http://schemas.microsoft.com/office/drawing/2014/main" id="{937FCD6F-50B1-5246-BB8D-34F8507E90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31031" y="6249780"/>
            <a:ext cx="4656419" cy="447588"/>
          </a:xfrm>
          <a:prstGeom prst="rect">
            <a:avLst/>
          </a:prstGeom>
        </p:spPr>
      </p:pic>
    </p:spTree>
    <p:extLst>
      <p:ext uri="{BB962C8B-B14F-4D97-AF65-F5344CB8AC3E}">
        <p14:creationId xmlns:p14="http://schemas.microsoft.com/office/powerpoint/2010/main" val="708777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5 Custom Layout">
    <p:bg>
      <p:bgPr>
        <a:solidFill>
          <a:srgbClr val="1E22AA"/>
        </a:solidFill>
        <a:effectLst/>
      </p:bgPr>
    </p:bg>
    <p:spTree>
      <p:nvGrpSpPr>
        <p:cNvPr id="1" name=""/>
        <p:cNvGrpSpPr/>
        <p:nvPr/>
      </p:nvGrpSpPr>
      <p:grpSpPr>
        <a:xfrm>
          <a:off x="0" y="0"/>
          <a:ext cx="0" cy="0"/>
          <a:chOff x="0" y="0"/>
          <a:chExt cx="0" cy="0"/>
        </a:xfrm>
      </p:grpSpPr>
      <p:pic>
        <p:nvPicPr>
          <p:cNvPr id="18" name="Picture Placeholder 6">
            <a:extLst>
              <a:ext uri="{FF2B5EF4-FFF2-40B4-BE49-F238E27FC236}">
                <a16:creationId xmlns:a16="http://schemas.microsoft.com/office/drawing/2014/main" id="{91D1851B-4A72-D147-AC0E-C10A50EF8D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499" t="25172" r="-1321" b="3006"/>
          <a:stretch/>
        </p:blipFill>
        <p:spPr>
          <a:xfrm rot="20179082">
            <a:off x="1663253" y="1709168"/>
            <a:ext cx="3878838" cy="3884380"/>
          </a:xfrm>
          <a:prstGeom prst="ellipse">
            <a:avLst/>
          </a:prstGeom>
          <a:noFill/>
          <a:ln>
            <a:noFill/>
          </a:ln>
        </p:spPr>
      </p:pic>
      <p:sp>
        <p:nvSpPr>
          <p:cNvPr id="5" name="Picture Placeholder 7"/>
          <p:cNvSpPr>
            <a:spLocks noGrp="1"/>
          </p:cNvSpPr>
          <p:nvPr>
            <p:ph type="pic" sz="quarter" idx="12"/>
          </p:nvPr>
        </p:nvSpPr>
        <p:spPr>
          <a:xfrm>
            <a:off x="-2504116"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Oval 5"/>
          <p:cNvSpPr/>
          <p:nvPr userDrawn="1"/>
        </p:nvSpPr>
        <p:spPr>
          <a:xfrm>
            <a:off x="2001636" y="1427057"/>
            <a:ext cx="3887718" cy="38877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meto Medium" panose="020B0704030203060203" pitchFamily="34" charset="0"/>
            </a:endParaRPr>
          </a:p>
        </p:txBody>
      </p:sp>
      <p:sp>
        <p:nvSpPr>
          <p:cNvPr id="10" name="Text Placeholder 9"/>
          <p:cNvSpPr>
            <a:spLocks noGrp="1"/>
          </p:cNvSpPr>
          <p:nvPr>
            <p:ph type="body" sz="quarter" idx="13"/>
          </p:nvPr>
        </p:nvSpPr>
        <p:spPr>
          <a:xfrm>
            <a:off x="2226712" y="3141041"/>
            <a:ext cx="3406166" cy="914400"/>
          </a:xfrm>
          <a:prstGeom prst="rect">
            <a:avLst/>
          </a:prstGeom>
        </p:spPr>
        <p:txBody>
          <a:bodyPr>
            <a:normAutofit/>
          </a:bodyPr>
          <a:lstStyle>
            <a:lvl1pPr algn="ctr">
              <a:lnSpc>
                <a:spcPct val="100000"/>
              </a:lnSpc>
              <a:defRPr sz="1800" b="0" i="1" u="none">
                <a:solidFill>
                  <a:srgbClr val="1E22AA"/>
                </a:solidFill>
                <a:latin typeface="Prometo Medium" panose="020B0704030203060203" pitchFamily="34" charset="0"/>
                <a:ea typeface="Prometo Medium" panose="020B0704030203060203" pitchFamily="34" charset="0"/>
                <a:cs typeface="Prometo Medium" panose="020B0704030203060203" pitchFamily="34" charset="0"/>
              </a:defRPr>
            </a:lvl1pPr>
          </a:lstStyle>
          <a:p>
            <a:pPr lvl="0"/>
            <a:r>
              <a:rPr lang="en-US" dirty="0"/>
              <a:t>Click to edit Master text styles</a:t>
            </a:r>
          </a:p>
        </p:txBody>
      </p:sp>
      <p:sp>
        <p:nvSpPr>
          <p:cNvPr id="11" name="TextBox 10"/>
          <p:cNvSpPr txBox="1"/>
          <p:nvPr userDrawn="1"/>
        </p:nvSpPr>
        <p:spPr>
          <a:xfrm>
            <a:off x="3611796" y="4299112"/>
            <a:ext cx="538930" cy="1015663"/>
          </a:xfrm>
          <a:prstGeom prst="rect">
            <a:avLst/>
          </a:prstGeom>
          <a:noFill/>
        </p:spPr>
        <p:txBody>
          <a:bodyPr wrap="none" rtlCol="0">
            <a:spAutoFit/>
          </a:bodyPr>
          <a:lstStyle/>
          <a:p>
            <a:pPr algn="ctr"/>
            <a:r>
              <a:rPr lang="en-US" sz="6000" b="0" i="1" dirty="0">
                <a:solidFill>
                  <a:schemeClr val="accent3"/>
                </a:solidFill>
                <a:latin typeface="Prometo Medium" panose="020B0704030203060203" pitchFamily="34" charset="0"/>
              </a:rPr>
              <a:t>“</a:t>
            </a:r>
          </a:p>
        </p:txBody>
      </p:sp>
      <p:sp>
        <p:nvSpPr>
          <p:cNvPr id="13" name="Picture Placeholder 7">
            <a:extLst>
              <a:ext uri="{FF2B5EF4-FFF2-40B4-BE49-F238E27FC236}">
                <a16:creationId xmlns:a16="http://schemas.microsoft.com/office/drawing/2014/main" id="{E24E9FB1-80D9-E24B-8D32-3AB86CC50EDC}"/>
              </a:ext>
            </a:extLst>
          </p:cNvPr>
          <p:cNvSpPr>
            <a:spLocks noGrp="1"/>
          </p:cNvSpPr>
          <p:nvPr>
            <p:ph type="pic" sz="quarter" idx="15"/>
          </p:nvPr>
        </p:nvSpPr>
        <p:spPr>
          <a:xfrm>
            <a:off x="11100544"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Picture Placeholder 3">
            <a:extLst>
              <a:ext uri="{FF2B5EF4-FFF2-40B4-BE49-F238E27FC236}">
                <a16:creationId xmlns:a16="http://schemas.microsoft.com/office/drawing/2014/main" id="{BF7053BB-1F93-3F4C-8EB7-1D03DFC39531}"/>
              </a:ext>
            </a:extLst>
          </p:cNvPr>
          <p:cNvSpPr>
            <a:spLocks noGrp="1"/>
          </p:cNvSpPr>
          <p:nvPr>
            <p:ph type="pic" sz="quarter" idx="16"/>
          </p:nvPr>
        </p:nvSpPr>
        <p:spPr>
          <a:xfrm>
            <a:off x="6509636" y="1427057"/>
            <a:ext cx="3970625" cy="3887718"/>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a:p>
        </p:txBody>
      </p:sp>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5" name="Picture 14">
            <a:extLst>
              <a:ext uri="{FF2B5EF4-FFF2-40B4-BE49-F238E27FC236}">
                <a16:creationId xmlns:a16="http://schemas.microsoft.com/office/drawing/2014/main" id="{5CAC0041-1D48-F841-85AE-5E39298477B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31031" y="6249780"/>
            <a:ext cx="4656419" cy="447588"/>
          </a:xfrm>
          <a:prstGeom prst="rect">
            <a:avLst/>
          </a:prstGeom>
        </p:spPr>
      </p:pic>
    </p:spTree>
    <p:extLst>
      <p:ext uri="{BB962C8B-B14F-4D97-AF65-F5344CB8AC3E}">
        <p14:creationId xmlns:p14="http://schemas.microsoft.com/office/powerpoint/2010/main" val="1909083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2_Custom Layout">
    <p:bg>
      <p:bgPr>
        <a:solidFill>
          <a:srgbClr val="1E22AA"/>
        </a:solidFill>
        <a:effectLst/>
      </p:bgPr>
    </p:bg>
    <p:spTree>
      <p:nvGrpSpPr>
        <p:cNvPr id="1" name=""/>
        <p:cNvGrpSpPr/>
        <p:nvPr/>
      </p:nvGrpSpPr>
      <p:grpSpPr>
        <a:xfrm>
          <a:off x="0" y="0"/>
          <a:ext cx="0" cy="0"/>
          <a:chOff x="0" y="0"/>
          <a:chExt cx="0" cy="0"/>
        </a:xfrm>
      </p:grpSpPr>
      <p:sp>
        <p:nvSpPr>
          <p:cNvPr id="5" name="Picture Placeholder 7"/>
          <p:cNvSpPr>
            <a:spLocks noGrp="1"/>
          </p:cNvSpPr>
          <p:nvPr>
            <p:ph type="pic" sz="quarter" idx="12"/>
          </p:nvPr>
        </p:nvSpPr>
        <p:spPr>
          <a:xfrm>
            <a:off x="948068" y="-1924878"/>
            <a:ext cx="10707756" cy="1070775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4" name="Title 1"/>
          <p:cNvSpPr>
            <a:spLocks noGrp="1"/>
          </p:cNvSpPr>
          <p:nvPr>
            <p:ph type="title"/>
          </p:nvPr>
        </p:nvSpPr>
        <p:spPr>
          <a:xfrm>
            <a:off x="1802517" y="2389412"/>
            <a:ext cx="4187371" cy="1783443"/>
          </a:xfrm>
        </p:spPr>
        <p:txBody>
          <a:bodyPr/>
          <a:lstStyle>
            <a:lvl1pPr>
              <a:lnSpc>
                <a:spcPct val="100000"/>
              </a:lnSpc>
              <a:defRPr sz="4000">
                <a:solidFill>
                  <a:srgbClr val="FFFFFF"/>
                </a:solidFill>
                <a:latin typeface="Prometo Medium" panose="020B0704030203060203" pitchFamily="34" charset="0"/>
              </a:defRPr>
            </a:lvl1pPr>
          </a:lstStyle>
          <a:p>
            <a:r>
              <a:rPr lang="en-US" dirty="0"/>
              <a:t>Click to edit Master title style</a:t>
            </a:r>
          </a:p>
        </p:txBody>
      </p:sp>
      <p:sp>
        <p:nvSpPr>
          <p:cNvPr id="6" name="Oval 5"/>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9809248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rgbClr val="1E22AA"/>
        </a:solidFill>
        <a:effectLst/>
      </p:bgPr>
    </p:bg>
    <p:spTree>
      <p:nvGrpSpPr>
        <p:cNvPr id="1" name=""/>
        <p:cNvGrpSpPr/>
        <p:nvPr/>
      </p:nvGrpSpPr>
      <p:grpSpPr>
        <a:xfrm>
          <a:off x="0" y="0"/>
          <a:ext cx="0" cy="0"/>
          <a:chOff x="0" y="0"/>
          <a:chExt cx="0" cy="0"/>
        </a:xfrm>
      </p:grpSpPr>
      <p:sp>
        <p:nvSpPr>
          <p:cNvPr id="6" name="Picture Placeholder 7"/>
          <p:cNvSpPr>
            <a:spLocks noGrp="1"/>
          </p:cNvSpPr>
          <p:nvPr>
            <p:ph type="pic" sz="quarter" idx="12"/>
          </p:nvPr>
        </p:nvSpPr>
        <p:spPr>
          <a:xfrm>
            <a:off x="4117702" y="-2038880"/>
            <a:ext cx="9089318" cy="9089318"/>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Title 1"/>
          <p:cNvSpPr>
            <a:spLocks noGrp="1"/>
          </p:cNvSpPr>
          <p:nvPr>
            <p:ph type="title" hasCustomPrompt="1"/>
          </p:nvPr>
        </p:nvSpPr>
        <p:spPr>
          <a:xfrm>
            <a:off x="863324" y="2142277"/>
            <a:ext cx="4187371" cy="1783443"/>
          </a:xfrm>
        </p:spPr>
        <p:txBody>
          <a:bodyPr/>
          <a:lstStyle>
            <a:lvl1pPr>
              <a:lnSpc>
                <a:spcPct val="100000"/>
              </a:lnSpc>
              <a:defRPr sz="5400">
                <a:solidFill>
                  <a:srgbClr val="FFFFFF"/>
                </a:solidFill>
                <a:latin typeface="Prometo Medium" panose="020B0704030203060203" pitchFamily="34" charset="0"/>
              </a:defRPr>
            </a:lvl1pPr>
          </a:lstStyle>
          <a:p>
            <a:r>
              <a:rPr lang="en-US" dirty="0"/>
              <a:t>Click To Edit Master Title Style</a:t>
            </a:r>
          </a:p>
        </p:txBody>
      </p:sp>
      <p:sp>
        <p:nvSpPr>
          <p:cNvPr id="5" name="Oval 4"/>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8"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0" name="Picture 9">
            <a:extLst>
              <a:ext uri="{FF2B5EF4-FFF2-40B4-BE49-F238E27FC236}">
                <a16:creationId xmlns:a16="http://schemas.microsoft.com/office/drawing/2014/main" id="{D191E9B4-8DED-D549-B0C0-0F3187C038D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31031" y="6249780"/>
            <a:ext cx="4656419" cy="447588"/>
          </a:xfrm>
          <a:prstGeom prst="rect">
            <a:avLst/>
          </a:prstGeom>
        </p:spPr>
      </p:pic>
    </p:spTree>
    <p:extLst>
      <p:ext uri="{BB962C8B-B14F-4D97-AF65-F5344CB8AC3E}">
        <p14:creationId xmlns:p14="http://schemas.microsoft.com/office/powerpoint/2010/main" val="6380302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Oval 12"/>
          <p:cNvSpPr/>
          <p:nvPr userDrawn="1"/>
        </p:nvSpPr>
        <p:spPr>
          <a:xfrm>
            <a:off x="2139931"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6"/>
          </p:nvPr>
        </p:nvSpPr>
        <p:spPr>
          <a:xfrm>
            <a:off x="1846312"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7"/>
          </p:nvPr>
        </p:nvSpPr>
        <p:spPr>
          <a:xfrm>
            <a:off x="4152190"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8"/>
          </p:nvPr>
        </p:nvSpPr>
        <p:spPr>
          <a:xfrm>
            <a:off x="6458068"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9"/>
          </p:nvPr>
        </p:nvSpPr>
        <p:spPr>
          <a:xfrm>
            <a:off x="8763946"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20"/>
          </p:nvPr>
        </p:nvSpPr>
        <p:spPr>
          <a:xfrm>
            <a:off x="1846312"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21"/>
          </p:nvPr>
        </p:nvSpPr>
        <p:spPr>
          <a:xfrm>
            <a:off x="4152190"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22"/>
          </p:nvPr>
        </p:nvSpPr>
        <p:spPr>
          <a:xfrm>
            <a:off x="6458068"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23"/>
          </p:nvPr>
        </p:nvSpPr>
        <p:spPr>
          <a:xfrm>
            <a:off x="8763946"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8422483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80579" y="4388424"/>
            <a:ext cx="9833429" cy="1028700"/>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846824"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8097077"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6763040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5566" y="2216418"/>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9" name="Picture Placeholder 8"/>
          <p:cNvSpPr>
            <a:spLocks noGrp="1"/>
          </p:cNvSpPr>
          <p:nvPr>
            <p:ph type="pic" sz="quarter" idx="12"/>
          </p:nvPr>
        </p:nvSpPr>
        <p:spPr>
          <a:xfrm>
            <a:off x="5000496" y="3429000"/>
            <a:ext cx="7191504" cy="3429000"/>
          </a:xfrm>
          <a:custGeom>
            <a:avLst/>
            <a:gdLst>
              <a:gd name="connsiteX0" fmla="*/ 4106744 w 7191504"/>
              <a:gd name="connsiteY0" fmla="*/ 0 h 3429000"/>
              <a:gd name="connsiteX1" fmla="*/ 7058515 w 7191504"/>
              <a:gd name="connsiteY1" fmla="*/ 1222664 h 3429000"/>
              <a:gd name="connsiteX2" fmla="*/ 7191504 w 7191504"/>
              <a:gd name="connsiteY2" fmla="*/ 1368988 h 3429000"/>
              <a:gd name="connsiteX3" fmla="*/ 7191504 w 7191504"/>
              <a:gd name="connsiteY3" fmla="*/ 3429000 h 3429000"/>
              <a:gd name="connsiteX4" fmla="*/ 0 w 7191504"/>
              <a:gd name="connsiteY4" fmla="*/ 3429000 h 3429000"/>
              <a:gd name="connsiteX5" fmla="*/ 17119 w 7191504"/>
              <a:gd name="connsiteY5" fmla="*/ 3333141 h 3429000"/>
              <a:gd name="connsiteX6" fmla="*/ 4106744 w 7191504"/>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504" h="3429000">
                <a:moveTo>
                  <a:pt x="4106744" y="0"/>
                </a:moveTo>
                <a:cubicBezTo>
                  <a:pt x="5259482" y="0"/>
                  <a:pt x="6303091" y="467240"/>
                  <a:pt x="7058515" y="1222664"/>
                </a:cubicBezTo>
                <a:lnTo>
                  <a:pt x="7191504" y="1368988"/>
                </a:lnTo>
                <a:lnTo>
                  <a:pt x="7191504" y="3429000"/>
                </a:lnTo>
                <a:lnTo>
                  <a:pt x="0" y="3429000"/>
                </a:lnTo>
                <a:lnTo>
                  <a:pt x="17119" y="3333141"/>
                </a:lnTo>
                <a:cubicBezTo>
                  <a:pt x="406370" y="1430921"/>
                  <a:pt x="2089452" y="0"/>
                  <a:pt x="41067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24838948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8" y="2230840"/>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4"/>
          </p:nvPr>
        </p:nvSpPr>
        <p:spPr>
          <a:xfrm>
            <a:off x="6096000" y="524535"/>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096000" y="2553237"/>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6"/>
          </p:nvPr>
        </p:nvSpPr>
        <p:spPr>
          <a:xfrm>
            <a:off x="6096000" y="4581940"/>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2556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3433" y="2339984"/>
            <a:ext cx="4187371" cy="1783443"/>
          </a:xfrm>
        </p:spPr>
        <p:txBody>
          <a:bodyPr wrap="square" anchor="ctr" anchorCtr="0"/>
          <a:lstStyle>
            <a:lvl1pPr>
              <a:lnSpc>
                <a:spcPct val="100000"/>
              </a:lnSpc>
              <a:defRPr sz="4000" b="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9567901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4" name="Rectangle 3">
            <a:extLst>
              <a:ext uri="{FF2B5EF4-FFF2-40B4-BE49-F238E27FC236}">
                <a16:creationId xmlns:a16="http://schemas.microsoft.com/office/drawing/2014/main" id="{3BD26AAE-1113-4B4E-915B-C360D35D8537}"/>
              </a:ext>
            </a:extLst>
          </p:cNvPr>
          <p:cNvSpPr/>
          <p:nvPr userDrawn="1"/>
        </p:nvSpPr>
        <p:spPr>
          <a:xfrm>
            <a:off x="712381" y="361507"/>
            <a:ext cx="4247546" cy="467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5" name="Picture Placeholder 7"/>
          <p:cNvSpPr>
            <a:spLocks noGrp="1"/>
          </p:cNvSpPr>
          <p:nvPr>
            <p:ph type="pic" sz="quarter" idx="12"/>
          </p:nvPr>
        </p:nvSpPr>
        <p:spPr>
          <a:xfrm>
            <a:off x="2478157" y="-188843"/>
            <a:ext cx="7235686" cy="723568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4040930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583" y="1171169"/>
            <a:ext cx="9833429" cy="1028700"/>
          </a:xfrm>
        </p:spPr>
        <p:txBody>
          <a:bodyPr/>
          <a:lstStyle>
            <a:lvl1pPr>
              <a:defRPr sz="32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14"/>
          </p:nvPr>
        </p:nvSpPr>
        <p:spPr>
          <a:xfrm>
            <a:off x="4959468"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8322365"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4265485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0" y="0"/>
            <a:ext cx="12192000"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359798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1"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4"/>
          <p:cNvSpPr>
            <a:spLocks noGrp="1"/>
          </p:cNvSpPr>
          <p:nvPr>
            <p:ph type="pic" sz="quarter" idx="15"/>
          </p:nvPr>
        </p:nvSpPr>
        <p:spPr>
          <a:xfrm>
            <a:off x="6057207"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513721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9"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135582" y="-412387"/>
            <a:ext cx="5359399" cy="916136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55284" y="1633719"/>
            <a:ext cx="2064897" cy="4209756"/>
          </a:xfrm>
          <a:prstGeom prst="rect">
            <a:avLst/>
          </a:prstGeom>
        </p:spPr>
      </p:pic>
      <p:sp>
        <p:nvSpPr>
          <p:cNvPr id="8" name="Picture Placeholder 4"/>
          <p:cNvSpPr>
            <a:spLocks noGrp="1"/>
          </p:cNvSpPr>
          <p:nvPr>
            <p:ph type="pic" sz="quarter" idx="14"/>
          </p:nvPr>
        </p:nvSpPr>
        <p:spPr>
          <a:xfrm>
            <a:off x="5989782" y="2171700"/>
            <a:ext cx="1790700" cy="31623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4010128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18633" y="465318"/>
            <a:ext cx="2915798" cy="5944509"/>
          </a:xfrm>
          <a:prstGeom prst="rect">
            <a:avLst/>
          </a:prstGeom>
        </p:spPr>
      </p:pic>
      <p:sp>
        <p:nvSpPr>
          <p:cNvPr id="8" name="Picture Placeholder 4"/>
          <p:cNvSpPr>
            <a:spLocks noGrp="1"/>
          </p:cNvSpPr>
          <p:nvPr>
            <p:ph type="pic" sz="quarter" idx="14"/>
          </p:nvPr>
        </p:nvSpPr>
        <p:spPr>
          <a:xfrm>
            <a:off x="5212227"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4"/>
          <p:cNvSpPr>
            <a:spLocks noGrp="1"/>
          </p:cNvSpPr>
          <p:nvPr>
            <p:ph type="pic" sz="quarter" idx="15"/>
          </p:nvPr>
        </p:nvSpPr>
        <p:spPr>
          <a:xfrm>
            <a:off x="8057027"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4"/>
          <p:cNvSpPr>
            <a:spLocks noGrp="1"/>
          </p:cNvSpPr>
          <p:nvPr>
            <p:ph type="pic" sz="quarter" idx="18"/>
          </p:nvPr>
        </p:nvSpPr>
        <p:spPr>
          <a:xfrm>
            <a:off x="2334529"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2076646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8523" y="-7716539"/>
            <a:ext cx="2935516" cy="22532368"/>
          </a:xfrm>
          <a:prstGeom prst="rect">
            <a:avLst/>
          </a:prstGeom>
        </p:spPr>
      </p:pic>
      <p:sp>
        <p:nvSpPr>
          <p:cNvPr id="11" name="Picture Placeholder 4"/>
          <p:cNvSpPr>
            <a:spLocks noGrp="1"/>
          </p:cNvSpPr>
          <p:nvPr>
            <p:ph type="pic" sz="quarter" idx="14"/>
          </p:nvPr>
        </p:nvSpPr>
        <p:spPr>
          <a:xfrm>
            <a:off x="5445531" y="2389412"/>
            <a:ext cx="1829708" cy="2286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59827"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0643791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4264" y="1551026"/>
            <a:ext cx="5189635" cy="4363312"/>
          </a:xfrm>
          <a:prstGeom prst="rect">
            <a:avLst/>
          </a:prstGeom>
        </p:spPr>
      </p:pic>
      <p:sp>
        <p:nvSpPr>
          <p:cNvPr id="11" name="Picture Placeholder 4"/>
          <p:cNvSpPr>
            <a:spLocks noGrp="1"/>
          </p:cNvSpPr>
          <p:nvPr>
            <p:ph type="pic" sz="quarter" idx="14"/>
          </p:nvPr>
        </p:nvSpPr>
        <p:spPr>
          <a:xfrm>
            <a:off x="5884154" y="1805212"/>
            <a:ext cx="4809245" cy="2703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6435245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5240" y="1277828"/>
            <a:ext cx="7470157" cy="4386036"/>
          </a:xfrm>
          <a:prstGeom prst="rect">
            <a:avLst/>
          </a:prstGeom>
        </p:spPr>
      </p:pic>
      <p:sp>
        <p:nvSpPr>
          <p:cNvPr id="11" name="Picture Placeholder 4"/>
          <p:cNvSpPr>
            <a:spLocks noGrp="1"/>
          </p:cNvSpPr>
          <p:nvPr>
            <p:ph type="pic" sz="quarter" idx="14"/>
          </p:nvPr>
        </p:nvSpPr>
        <p:spPr>
          <a:xfrm>
            <a:off x="5200072" y="1602012"/>
            <a:ext cx="5641445" cy="3537119"/>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AC6E2F5-516F-A44D-B464-9D7A095798B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2236706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9454" y="913305"/>
            <a:ext cx="5343632" cy="7508718"/>
          </a:xfrm>
          <a:prstGeom prst="rect">
            <a:avLst/>
          </a:prstGeom>
        </p:spPr>
      </p:pic>
      <p:sp>
        <p:nvSpPr>
          <p:cNvPr id="11" name="Picture Placeholder 4"/>
          <p:cNvSpPr>
            <a:spLocks noGrp="1"/>
          </p:cNvSpPr>
          <p:nvPr>
            <p:ph type="pic" sz="quarter" idx="14"/>
          </p:nvPr>
        </p:nvSpPr>
        <p:spPr>
          <a:xfrm>
            <a:off x="5553954" y="1690912"/>
            <a:ext cx="4453646" cy="59417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3AC0103-C813-EA42-943D-A7EB9354902F}"/>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105272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lstStyle>
            <a:lvl1pPr>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5171343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2839" y="1106866"/>
            <a:ext cx="2408238" cy="4909739"/>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6761" y="1106866"/>
            <a:ext cx="2408238" cy="4909739"/>
          </a:xfrm>
          <a:prstGeom prst="rect">
            <a:avLst/>
          </a:prstGeom>
        </p:spPr>
      </p:pic>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0683" y="1106866"/>
            <a:ext cx="2408238" cy="4909739"/>
          </a:xfrm>
          <a:prstGeom prst="rect">
            <a:avLst/>
          </a:prstGeom>
        </p:spPr>
      </p:pic>
      <p:sp>
        <p:nvSpPr>
          <p:cNvPr id="11" name="Picture Placeholder 4"/>
          <p:cNvSpPr>
            <a:spLocks noGrp="1"/>
          </p:cNvSpPr>
          <p:nvPr>
            <p:ph type="pic" sz="quarter" idx="14"/>
          </p:nvPr>
        </p:nvSpPr>
        <p:spPr>
          <a:xfrm>
            <a:off x="509885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2" name="Picture Placeholder 4"/>
          <p:cNvSpPr>
            <a:spLocks noGrp="1"/>
          </p:cNvSpPr>
          <p:nvPr>
            <p:ph type="pic" sz="quarter" idx="15"/>
          </p:nvPr>
        </p:nvSpPr>
        <p:spPr>
          <a:xfrm>
            <a:off x="7690919"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3" name="Picture Placeholder 4"/>
          <p:cNvSpPr>
            <a:spLocks noGrp="1"/>
          </p:cNvSpPr>
          <p:nvPr>
            <p:ph type="pic" sz="quarter" idx="16"/>
          </p:nvPr>
        </p:nvSpPr>
        <p:spPr>
          <a:xfrm>
            <a:off x="1029098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4" name="Title 1">
            <a:extLst>
              <a:ext uri="{FF2B5EF4-FFF2-40B4-BE49-F238E27FC236}">
                <a16:creationId xmlns:a16="http://schemas.microsoft.com/office/drawing/2014/main" id="{CCE815C3-EA89-EF43-83E5-6BC3E05D4F7A}"/>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1374956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5" name="Picture Placeholder 4"/>
          <p:cNvSpPr>
            <a:spLocks noGrp="1"/>
          </p:cNvSpPr>
          <p:nvPr>
            <p:ph type="pic" sz="quarter" idx="15"/>
          </p:nvPr>
        </p:nvSpPr>
        <p:spPr>
          <a:xfrm>
            <a:off x="5544619" y="3316697"/>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6" name="Picture Placeholder 4"/>
          <p:cNvSpPr>
            <a:spLocks noGrp="1"/>
          </p:cNvSpPr>
          <p:nvPr>
            <p:ph type="pic" sz="quarter" idx="16"/>
          </p:nvPr>
        </p:nvSpPr>
        <p:spPr>
          <a:xfrm>
            <a:off x="7195619" y="2313211"/>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7" name="Picture Placeholder 4"/>
          <p:cNvSpPr>
            <a:spLocks noGrp="1"/>
          </p:cNvSpPr>
          <p:nvPr>
            <p:ph type="pic" sz="quarter" idx="17"/>
          </p:nvPr>
        </p:nvSpPr>
        <p:spPr>
          <a:xfrm>
            <a:off x="8833919" y="136052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8" name="Picture Placeholder 4"/>
          <p:cNvSpPr>
            <a:spLocks noGrp="1"/>
          </p:cNvSpPr>
          <p:nvPr>
            <p:ph type="pic" sz="quarter" idx="18"/>
          </p:nvPr>
        </p:nvSpPr>
        <p:spPr>
          <a:xfrm>
            <a:off x="10473840" y="4051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9" name="Picture Placeholder 4"/>
          <p:cNvSpPr>
            <a:spLocks noGrp="1"/>
          </p:cNvSpPr>
          <p:nvPr>
            <p:ph type="pic" sz="quarter" idx="19"/>
          </p:nvPr>
        </p:nvSpPr>
        <p:spPr>
          <a:xfrm>
            <a:off x="9959945" y="39103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0" name="Picture Placeholder 4"/>
          <p:cNvSpPr>
            <a:spLocks noGrp="1"/>
          </p:cNvSpPr>
          <p:nvPr>
            <p:ph type="pic" sz="quarter" idx="20"/>
          </p:nvPr>
        </p:nvSpPr>
        <p:spPr>
          <a:xfrm>
            <a:off x="6056893" y="-243022"/>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0" name="Title 1">
            <a:extLst>
              <a:ext uri="{FF2B5EF4-FFF2-40B4-BE49-F238E27FC236}">
                <a16:creationId xmlns:a16="http://schemas.microsoft.com/office/drawing/2014/main" id="{A81C6300-5826-004E-AE7F-E062A3C4E04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6286934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5" name="Номер слайда 21">
            <a:extLst>
              <a:ext uri="{FF2B5EF4-FFF2-40B4-BE49-F238E27FC236}">
                <a16:creationId xmlns:a16="http://schemas.microsoft.com/office/drawing/2014/main" id="{BD80ABFB-92CE-9A48-ABAC-163856957F6E}"/>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8" name="Title 1">
            <a:extLst>
              <a:ext uri="{FF2B5EF4-FFF2-40B4-BE49-F238E27FC236}">
                <a16:creationId xmlns:a16="http://schemas.microsoft.com/office/drawing/2014/main" id="{19D354AA-690E-A840-BB35-89E92223EFE8}"/>
              </a:ext>
            </a:extLst>
          </p:cNvPr>
          <p:cNvSpPr>
            <a:spLocks noGrp="1"/>
          </p:cNvSpPr>
          <p:nvPr>
            <p:ph type="title" hasCustomPrompt="1"/>
          </p:nvPr>
        </p:nvSpPr>
        <p:spPr>
          <a:xfrm>
            <a:off x="854583" y="1171169"/>
            <a:ext cx="9833429" cy="1028700"/>
          </a:xfrm>
        </p:spPr>
        <p:txBody>
          <a:bodyPr/>
          <a:lstStyle>
            <a:lvl1pPr>
              <a:defRPr sz="36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3952237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B709-FAB3-FC4D-8C28-31CDE8076FFA}"/>
              </a:ext>
            </a:extLst>
          </p:cNvPr>
          <p:cNvSpPr>
            <a:spLocks noGrp="1"/>
          </p:cNvSpPr>
          <p:nvPr>
            <p:ph type="title"/>
          </p:nvPr>
        </p:nvSpPr>
        <p:spPr>
          <a:xfrm>
            <a:off x="854699" y="1162796"/>
            <a:ext cx="9833429" cy="1028700"/>
          </a:xfrm>
        </p:spPr>
        <p:txBody>
          <a:bodyPr/>
          <a:lstStyle>
            <a:lvl1pPr>
              <a:defRPr>
                <a:latin typeface="Prometo Medium" panose="020B070403020306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B8D4806-3DB5-6142-AB3F-0CFC82A34357}"/>
              </a:ext>
            </a:extLst>
          </p:cNvPr>
          <p:cNvSpPr>
            <a:spLocks noGrp="1"/>
          </p:cNvSpPr>
          <p:nvPr>
            <p:ph idx="1"/>
          </p:nvPr>
        </p:nvSpPr>
        <p:spPr>
          <a:xfrm>
            <a:off x="854699" y="2017946"/>
            <a:ext cx="9833429" cy="3429000"/>
          </a:xfrm>
          <a:prstGeom prst="rect">
            <a:avLst/>
          </a:prstGeom>
        </p:spPr>
        <p:txBody>
          <a:bodyPr wrap="square"/>
          <a:lstStyle>
            <a:lvl1pPr marL="295275" indent="-295275">
              <a:buClr>
                <a:srgbClr val="FF5A5A"/>
              </a:buClr>
              <a:buFont typeface="Arial" panose="020B0604020202020204" pitchFamily="34" charset="0"/>
              <a:buChar char="•"/>
              <a:tabLst/>
              <a:defRPr sz="2000" b="1">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737283B-E040-3A45-A872-FBF3D45B805A}"/>
              </a:ext>
            </a:extLst>
          </p:cNvPr>
          <p:cNvSpPr>
            <a:spLocks noGrp="1"/>
          </p:cNvSpPr>
          <p:nvPr>
            <p:ph type="sldNum" sz="quarter" idx="12"/>
          </p:nvPr>
        </p:nvSpPr>
        <p:spPr/>
        <p:txBody>
          <a:bodyPr/>
          <a:lstStyle>
            <a:lvl1pPr>
              <a:defRPr>
                <a:latin typeface="Century Gothic" panose="020B0502020202020204" pitchFamily="34" charset="0"/>
              </a:defRPr>
            </a:lvl1pPr>
          </a:lstStyle>
          <a:p>
            <a:fld id="{2F8AF2E6-64A8-0F46-AF27-0A96D82A033B}" type="slidenum">
              <a:rPr lang="en-US" smtClean="0"/>
              <a:pPr/>
              <a:t>‹#›</a:t>
            </a:fld>
            <a:endParaRPr lang="en-US" dirty="0"/>
          </a:p>
        </p:txBody>
      </p:sp>
    </p:spTree>
    <p:extLst>
      <p:ext uri="{BB962C8B-B14F-4D97-AF65-F5344CB8AC3E}">
        <p14:creationId xmlns:p14="http://schemas.microsoft.com/office/powerpoint/2010/main" val="112790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F3037B-1C48-8541-B535-58A0D84084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5" name="Oval 4">
            <a:extLst>
              <a:ext uri="{FF2B5EF4-FFF2-40B4-BE49-F238E27FC236}">
                <a16:creationId xmlns:a16="http://schemas.microsoft.com/office/drawing/2014/main" id="{F1BC835E-1FDE-6041-8926-84031BDA9C3E}"/>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a:extLst>
              <a:ext uri="{FF2B5EF4-FFF2-40B4-BE49-F238E27FC236}">
                <a16:creationId xmlns:a16="http://schemas.microsoft.com/office/drawing/2014/main" id="{BB676755-0E40-6F4B-AD9C-FFCD5A442711}"/>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043602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017893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631FDD3D-8ED8-CE46-BAA2-72A8866A94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2409957" y="4031554"/>
            <a:ext cx="2331719" cy="2179388"/>
          </a:xfrm>
          <a:prstGeom prst="rect">
            <a:avLst/>
          </a:prstGeom>
          <a:noFill/>
        </p:spPr>
      </p:pic>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8" name="Oval 7">
            <a:extLst>
              <a:ext uri="{FF2B5EF4-FFF2-40B4-BE49-F238E27FC236}">
                <a16:creationId xmlns:a16="http://schemas.microsoft.com/office/drawing/2014/main" id="{DC1CD14E-4A4D-B744-99A0-27C09CA41F71}"/>
              </a:ext>
            </a:extLst>
          </p:cNvPr>
          <p:cNvSpPr/>
          <p:nvPr userDrawn="1"/>
        </p:nvSpPr>
        <p:spPr>
          <a:xfrm>
            <a:off x="-370703" y="985696"/>
            <a:ext cx="4795509" cy="4795509"/>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Title 2">
            <a:extLst>
              <a:ext uri="{FF2B5EF4-FFF2-40B4-BE49-F238E27FC236}">
                <a16:creationId xmlns:a16="http://schemas.microsoft.com/office/drawing/2014/main" id="{6D03C6C9-AEF7-7D4A-A337-2DA1DC1A6360}"/>
              </a:ext>
            </a:extLst>
          </p:cNvPr>
          <p:cNvSpPr>
            <a:spLocks noGrp="1"/>
          </p:cNvSpPr>
          <p:nvPr>
            <p:ph type="title"/>
          </p:nvPr>
        </p:nvSpPr>
        <p:spPr>
          <a:xfrm>
            <a:off x="871176" y="2389412"/>
            <a:ext cx="4187371" cy="1783443"/>
          </a:xfrm>
        </p:spPr>
        <p:txBody>
          <a:bodyPr wrap="square" anchor="ctr" anchorCtr="0"/>
          <a:lstStyle>
            <a:lvl1pPr>
              <a:lnSpc>
                <a:spcPct val="100000"/>
              </a:lnSpc>
              <a:defRPr>
                <a:latin typeface="Prometo Medium" panose="020B0704030203060203" pitchFamily="34" charset="0"/>
              </a:defRPr>
            </a:lvl1pPr>
          </a:lstStyle>
          <a:p>
            <a:endParaRPr lang="en-US" dirty="0">
              <a:solidFill>
                <a:schemeClr val="bg1"/>
              </a:solidFill>
            </a:endParaRPr>
          </a:p>
        </p:txBody>
      </p:sp>
    </p:spTree>
    <p:extLst>
      <p:ext uri="{BB962C8B-B14F-4D97-AF65-F5344CB8AC3E}">
        <p14:creationId xmlns:p14="http://schemas.microsoft.com/office/powerpoint/2010/main" val="4157617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F71052-DA50-4B4B-8DFB-1DABC7DF992D}"/>
              </a:ext>
            </a:extLst>
          </p:cNvPr>
          <p:cNvSpPr/>
          <p:nvPr userDrawn="1"/>
        </p:nvSpPr>
        <p:spPr>
          <a:xfrm>
            <a:off x="10239153" y="382772"/>
            <a:ext cx="1743740" cy="49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Oval 5">
            <a:extLst>
              <a:ext uri="{FF2B5EF4-FFF2-40B4-BE49-F238E27FC236}">
                <a16:creationId xmlns:a16="http://schemas.microsoft.com/office/drawing/2014/main" id="{DB817CDA-7B77-AB40-BB83-5A74ECA3C43C}"/>
              </a:ext>
            </a:extLst>
          </p:cNvPr>
          <p:cNvSpPr/>
          <p:nvPr userDrawn="1"/>
        </p:nvSpPr>
        <p:spPr>
          <a:xfrm>
            <a:off x="9841783" y="325400"/>
            <a:ext cx="4700433" cy="470043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7" name="Picture Placeholder 4">
            <a:extLst>
              <a:ext uri="{FF2B5EF4-FFF2-40B4-BE49-F238E27FC236}">
                <a16:creationId xmlns:a16="http://schemas.microsoft.com/office/drawing/2014/main" id="{DF4CBD03-A70F-1748-A3E3-DA22AF751CA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4943790" y="4437954"/>
            <a:ext cx="2331719" cy="2179388"/>
          </a:xfrm>
          <a:prstGeom prst="rect">
            <a:avLst/>
          </a:prstGeom>
          <a:noFill/>
        </p:spPr>
      </p:pic>
      <p:sp>
        <p:nvSpPr>
          <p:cNvPr id="12" name="Content Placeholder 2">
            <a:extLst>
              <a:ext uri="{FF2B5EF4-FFF2-40B4-BE49-F238E27FC236}">
                <a16:creationId xmlns:a16="http://schemas.microsoft.com/office/drawing/2014/main" id="{D1C1B83B-3828-BC4C-8CF0-14A7E57C9618}"/>
              </a:ext>
            </a:extLst>
          </p:cNvPr>
          <p:cNvSpPr>
            <a:spLocks noGrp="1"/>
          </p:cNvSpPr>
          <p:nvPr>
            <p:ph idx="1"/>
          </p:nvPr>
        </p:nvSpPr>
        <p:spPr>
          <a:xfrm>
            <a:off x="846075" y="2302071"/>
            <a:ext cx="4892958" cy="3429000"/>
          </a:xfrm>
          <a:prstGeom prst="rect">
            <a:avLst/>
          </a:prstGeom>
        </p:spPr>
        <p:txBody>
          <a:bodyPr wrap="square"/>
          <a:lstStyle>
            <a:lvl1pPr marL="295275" indent="-295275">
              <a:lnSpc>
                <a:spcPct val="100000"/>
              </a:lnSpc>
              <a:buClr>
                <a:srgbClr val="FF5A5A"/>
              </a:buClr>
              <a:buFont typeface="Arial" panose="020B0604020202020204" pitchFamily="34" charset="0"/>
              <a:buChar char="•"/>
              <a:tabLst/>
              <a:defRPr sz="2000" b="1">
                <a:solidFill>
                  <a:schemeClr val="bg2"/>
                </a:solidFill>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3">
            <a:extLst>
              <a:ext uri="{FF2B5EF4-FFF2-40B4-BE49-F238E27FC236}">
                <a16:creationId xmlns:a16="http://schemas.microsoft.com/office/drawing/2014/main" id="{29E5534A-D5FE-9440-AE5B-B141C578A7C5}"/>
              </a:ext>
            </a:extLst>
          </p:cNvPr>
          <p:cNvSpPr>
            <a:spLocks noGrp="1"/>
          </p:cNvSpPr>
          <p:nvPr>
            <p:ph type="pic" sz="quarter" idx="11"/>
          </p:nvPr>
        </p:nvSpPr>
        <p:spPr>
          <a:xfrm>
            <a:off x="6109398" y="1432831"/>
            <a:ext cx="5687367" cy="4324874"/>
          </a:xfrm>
          <a:gradFill>
            <a:gsLst>
              <a:gs pos="0">
                <a:schemeClr val="bg1">
                  <a:lumMod val="85000"/>
                </a:schemeClr>
              </a:gs>
              <a:gs pos="99000">
                <a:schemeClr val="bg1">
                  <a:lumMod val="75000"/>
                </a:schemeClr>
              </a:gs>
            </a:gsLst>
            <a:lin ang="5400000" scaled="1"/>
          </a:gradFill>
        </p:spPr>
        <p:txBody>
          <a:bodyPr anchor="ctr">
            <a:normAutofit/>
          </a:bodyPr>
          <a:lstStyle>
            <a:lvl1pPr algn="ctr">
              <a:defRPr sz="1200">
                <a:latin typeface="Century Gothic" panose="020B0502020202020204" pitchFamily="34" charset="0"/>
              </a:defRPr>
            </a:lvl1pPr>
          </a:lstStyle>
          <a:p>
            <a:endParaRPr lang="en-US" dirty="0"/>
          </a:p>
        </p:txBody>
      </p:sp>
      <p:sp>
        <p:nvSpPr>
          <p:cNvPr id="14" name="Title 1">
            <a:extLst>
              <a:ext uri="{FF2B5EF4-FFF2-40B4-BE49-F238E27FC236}">
                <a16:creationId xmlns:a16="http://schemas.microsoft.com/office/drawing/2014/main" id="{2C581AF7-14F2-A444-B73B-0A2E5A896822}"/>
              </a:ext>
            </a:extLst>
          </p:cNvPr>
          <p:cNvSpPr>
            <a:spLocks noGrp="1"/>
          </p:cNvSpPr>
          <p:nvPr>
            <p:ph type="title" hasCustomPrompt="1"/>
          </p:nvPr>
        </p:nvSpPr>
        <p:spPr>
          <a:xfrm>
            <a:off x="846074" y="1051047"/>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521632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E39BD8-EBC9-E547-93BB-4BEF1C26E50A}"/>
              </a:ext>
            </a:extLst>
          </p:cNvPr>
          <p:cNvPicPr>
            <a:picLocks noChangeAspect="1"/>
          </p:cNvPicPr>
          <p:nvPr userDrawn="1"/>
        </p:nvPicPr>
        <p:blipFill>
          <a:blip r:embed="rId44" cstate="print">
            <a:extLst>
              <a:ext uri="{28A0092B-C50C-407E-A947-70E740481C1C}">
                <a14:useLocalDpi xmlns:a14="http://schemas.microsoft.com/office/drawing/2010/main" val="0"/>
              </a:ext>
            </a:extLst>
          </a:blip>
          <a:srcRect/>
          <a:stretch/>
        </p:blipFill>
        <p:spPr>
          <a:xfrm>
            <a:off x="331026" y="6249780"/>
            <a:ext cx="4656430" cy="447588"/>
          </a:xfrm>
          <a:prstGeom prst="rect">
            <a:avLst/>
          </a:prstGeom>
        </p:spPr>
      </p:pic>
      <p:sp>
        <p:nvSpPr>
          <p:cNvPr id="2" name="Заголовок 1"/>
          <p:cNvSpPr>
            <a:spLocks noGrp="1"/>
          </p:cNvSpPr>
          <p:nvPr>
            <p:ph type="title"/>
          </p:nvPr>
        </p:nvSpPr>
        <p:spPr>
          <a:xfrm>
            <a:off x="854699" y="1153918"/>
            <a:ext cx="9833429" cy="1028700"/>
          </a:xfrm>
          <a:prstGeom prst="rect">
            <a:avLst/>
          </a:prstGeom>
          <a:effectLst/>
        </p:spPr>
        <p:txBody>
          <a:bodyPr vert="horz" wrap="square" lIns="0" tIns="0" rIns="0" bIns="0" rtlCol="0" anchor="t" anchorCtr="0">
            <a:noAutofit/>
          </a:bodyPr>
          <a:lstStyle/>
          <a:p>
            <a:pPr marL="0" marR="0" lvl="0" indent="0" algn="l" defTabSz="914318" rtl="0" eaLnBrk="1" fontAlgn="auto" latinLnBrk="0" hangingPunct="1">
              <a:lnSpc>
                <a:spcPct val="75000"/>
              </a:lnSpc>
              <a:spcBef>
                <a:spcPct val="0"/>
              </a:spcBef>
              <a:spcAft>
                <a:spcPts val="0"/>
              </a:spcAft>
              <a:buClrTx/>
              <a:buSzTx/>
              <a:buFontTx/>
              <a:buNone/>
              <a:tabLst/>
              <a:defRPr/>
            </a:pPr>
            <a:r>
              <a:rPr lang="en-US" sz="3600" b="0" i="0" dirty="0">
                <a:latin typeface="Century Gothic" panose="020B0502020202020204" pitchFamily="34" charset="0"/>
              </a:rPr>
              <a:t>Implementation of Electronic Safety Checks-strategies for Engaging Clinicians</a:t>
            </a:r>
            <a:br>
              <a:rPr lang="en-US" sz="3600" b="0" i="0" dirty="0">
                <a:latin typeface="Century Gothic" panose="020B0502020202020204" pitchFamily="34" charset="0"/>
              </a:rPr>
            </a:br>
            <a:endParaRPr lang="en-US" dirty="0"/>
          </a:p>
        </p:txBody>
      </p:sp>
      <p:sp>
        <p:nvSpPr>
          <p:cNvPr id="3" name="Текст 2"/>
          <p:cNvSpPr>
            <a:spLocks noGrp="1"/>
          </p:cNvSpPr>
          <p:nvPr>
            <p:ph type="body" idx="1"/>
          </p:nvPr>
        </p:nvSpPr>
        <p:spPr>
          <a:xfrm>
            <a:off x="854699" y="2343436"/>
            <a:ext cx="9833429" cy="3429000"/>
          </a:xfrm>
          <a:prstGeom prst="rect">
            <a:avLst/>
          </a:prstGeom>
        </p:spPr>
        <p:txBody>
          <a:bodyPr vert="horz" lIns="0" tIns="0" rIns="0" bIns="0" rtlCol="0">
            <a:normAutofit/>
          </a:bodyPr>
          <a:lstStyle/>
          <a:p>
            <a:pPr lvl="0"/>
            <a:r>
              <a:rPr lang="en-US" dirty="0"/>
              <a:t>Write here subtitle</a:t>
            </a:r>
          </a:p>
          <a:p>
            <a:pPr lvl="1"/>
            <a:r>
              <a:rPr lang="en-US" dirty="0"/>
              <a:t>WRITE HERE SUBTITLE</a:t>
            </a:r>
          </a:p>
          <a:p>
            <a:pPr lvl="1"/>
            <a:endParaRPr lang="en-US" dirty="0"/>
          </a:p>
          <a:p>
            <a:pPr lvl="2"/>
            <a:r>
              <a:rPr lang="en-US" dirty="0"/>
              <a:t>Write here text</a:t>
            </a:r>
          </a:p>
          <a:p>
            <a:pPr lvl="3"/>
            <a:r>
              <a:rPr lang="en-US" dirty="0"/>
              <a:t>Write here text</a:t>
            </a:r>
          </a:p>
          <a:p>
            <a:pPr lvl="4"/>
            <a:r>
              <a:rPr lang="en-US" dirty="0"/>
              <a:t>Write here text </a:t>
            </a:r>
          </a:p>
        </p:txBody>
      </p:sp>
      <p:sp>
        <p:nvSpPr>
          <p:cNvPr id="5" name="Oval 4"/>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9" name="Title 1">
            <a:extLst>
              <a:ext uri="{FF2B5EF4-FFF2-40B4-BE49-F238E27FC236}">
                <a16:creationId xmlns:a16="http://schemas.microsoft.com/office/drawing/2014/main" id="{E0CEF597-DB9C-6745-9BD8-58F51E22A892}"/>
              </a:ext>
            </a:extLst>
          </p:cNvPr>
          <p:cNvSpPr txBox="1">
            <a:spLocks/>
          </p:cNvSpPr>
          <p:nvPr userDrawn="1"/>
        </p:nvSpPr>
        <p:spPr>
          <a:xfrm>
            <a:off x="854699" y="606829"/>
            <a:ext cx="5504537" cy="207818"/>
          </a:xfrm>
          <a:prstGeom prst="rect">
            <a:avLst/>
          </a:prstGeom>
        </p:spPr>
        <p:txBody>
          <a:bodyPr lIns="0" tIns="0" rIns="0" bIns="0"/>
          <a:lstStyle>
            <a:lvl1pPr algn="l" defTabSz="914318" rtl="0" eaLnBrk="1" latinLnBrk="0" hangingPunct="1">
              <a:lnSpc>
                <a:spcPct val="75000"/>
              </a:lnSpc>
              <a:spcBef>
                <a:spcPct val="0"/>
              </a:spcBef>
              <a:buNone/>
              <a:defRPr sz="4000" b="0" i="1" kern="1200" spc="0" baseline="0">
                <a:solidFill>
                  <a:srgbClr val="1E22AA"/>
                </a:solidFill>
                <a:latin typeface="Prometo Medium" panose="020B0604030203060203" pitchFamily="34" charset="77"/>
                <a:ea typeface="+mj-ea"/>
                <a:cs typeface="+mj-cs"/>
              </a:defRPr>
            </a:lvl1pPr>
          </a:lstStyle>
          <a:p>
            <a:r>
              <a:rPr lang="en-US" sz="1000" b="0" i="0" dirty="0">
                <a:latin typeface="Century Gothic" panose="020B0502020202020204" pitchFamily="34" charset="0"/>
              </a:rPr>
              <a:t>Implementation of Electronic Safety Checks-Strategies for Engaging Clinicians</a:t>
            </a:r>
          </a:p>
        </p:txBody>
      </p:sp>
    </p:spTree>
    <p:extLst>
      <p:ext uri="{BB962C8B-B14F-4D97-AF65-F5344CB8AC3E}">
        <p14:creationId xmlns:p14="http://schemas.microsoft.com/office/powerpoint/2010/main" val="3047552151"/>
      </p:ext>
    </p:extLst>
  </p:cSld>
  <p:clrMap bg1="lt1" tx1="dk1" bg2="lt2" tx2="dk2" accent1="accent1" accent2="accent2" accent3="accent3" accent4="accent4" accent5="accent5" accent6="accent6" hlink="hlink" folHlink="folHlink"/>
  <p:sldLayoutIdLst>
    <p:sldLayoutId id="2147483699" r:id="rId1"/>
    <p:sldLayoutId id="2147483698"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89" r:id="rId19"/>
    <p:sldLayoutId id="2147483694" r:id="rId20"/>
    <p:sldLayoutId id="2147483690" r:id="rId21"/>
    <p:sldLayoutId id="2147483696" r:id="rId22"/>
    <p:sldLayoutId id="2147483695" r:id="rId23"/>
    <p:sldLayoutId id="2147483691" r:id="rId24"/>
    <p:sldLayoutId id="2147483692" r:id="rId25"/>
    <p:sldLayoutId id="2147483671" r:id="rId26"/>
    <p:sldLayoutId id="2147483672" r:id="rId27"/>
    <p:sldLayoutId id="2147483673" r:id="rId28"/>
    <p:sldLayoutId id="2147483674" r:id="rId29"/>
    <p:sldLayoutId id="2147483675" r:id="rId30"/>
    <p:sldLayoutId id="2147483676" r:id="rId31"/>
    <p:sldLayoutId id="2147483677" r:id="rId32"/>
    <p:sldLayoutId id="2147483678" r:id="rId33"/>
    <p:sldLayoutId id="2147483679" r:id="rId34"/>
    <p:sldLayoutId id="2147483680" r:id="rId35"/>
    <p:sldLayoutId id="2147483681" r:id="rId36"/>
    <p:sldLayoutId id="2147483682" r:id="rId37"/>
    <p:sldLayoutId id="2147483683" r:id="rId38"/>
    <p:sldLayoutId id="2147483684" r:id="rId39"/>
    <p:sldLayoutId id="2147483685" r:id="rId40"/>
    <p:sldLayoutId id="2147483687" r:id="rId41"/>
    <p:sldLayoutId id="2147483688" r:id="rId42"/>
  </p:sldLayoutIdLst>
  <p:hf hdr="0" ftr="0"/>
  <p:txStyles>
    <p:title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b="0" i="0" kern="1200">
          <a:solidFill>
            <a:schemeClr val="bg2"/>
          </a:solidFill>
          <a:latin typeface="Century Gothic" panose="020B0502020202020204" pitchFamily="34" charset="0"/>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200" kern="1200">
          <a:solidFill>
            <a:srgbClr val="FF5A5A"/>
          </a:solidFill>
          <a:latin typeface="Century Gothic" panose="020B0502020202020204" pitchFamily="34" charset="0"/>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600" b="0" i="0" kern="1200">
          <a:solidFill>
            <a:schemeClr val="bg2"/>
          </a:solidFill>
          <a:latin typeface="Century Gothic" panose="020B0502020202020204" pitchFamily="34" charset="0"/>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400" b="0" i="0" kern="1200">
          <a:solidFill>
            <a:schemeClr val="bg2"/>
          </a:solidFill>
          <a:latin typeface="Century Gothic" panose="020B0502020202020204" pitchFamily="34" charset="0"/>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200" b="0" i="0" kern="1200" baseline="0">
          <a:solidFill>
            <a:schemeClr val="bg2"/>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4032" userDrawn="1">
          <p15:clr>
            <a:srgbClr val="F26B43"/>
          </p15:clr>
        </p15:guide>
        <p15:guide id="29" pos="7200">
          <p15:clr>
            <a:srgbClr val="F26B43"/>
          </p15:clr>
        </p15:guide>
        <p15:guide id="48" pos="312" userDrawn="1">
          <p15:clr>
            <a:srgbClr val="F26B43"/>
          </p15:clr>
        </p15:guide>
        <p15:guide id="51" orient="horz" pos="100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40.xml"/><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hyperlink" Target="mailto:Elizabeth.Campbell@osumc.edu" TargetMode="External"/><Relationship Id="rId4" Type="http://schemas.openxmlformats.org/officeDocument/2006/relationships/hyperlink" Target="mailto:Rebecca.Whitt@osumc.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4.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AD32F7D9-4369-F049-A2C1-18EB47D2C7A7}"/>
              </a:ext>
            </a:extLst>
          </p:cNvPr>
          <p:cNvSpPr>
            <a:spLocks noGrp="1"/>
          </p:cNvSpPr>
          <p:nvPr>
            <p:ph type="sldNum" sz="quarter" idx="4294967295"/>
          </p:nvPr>
        </p:nvSpPr>
        <p:spPr>
          <a:xfrm>
            <a:off x="11360517" y="6390178"/>
            <a:ext cx="513735" cy="227164"/>
          </a:xfrm>
          <a:noFill/>
          <a:ln>
            <a:noFill/>
          </a:ln>
        </p:spPr>
        <p:txBody>
          <a:bodyPr>
            <a:normAutofit/>
          </a:bodyPr>
          <a:lstStyle/>
          <a:p>
            <a:fld id="{2F8AF2E6-64A8-0F46-AF27-0A96D82A033B}" type="slidenum">
              <a:rPr lang="en-US" smtClean="0"/>
              <a:t>1</a:t>
            </a:fld>
            <a:endParaRPr lang="en-US" dirty="0"/>
          </a:p>
        </p:txBody>
      </p:sp>
      <p:sp>
        <p:nvSpPr>
          <p:cNvPr id="11" name="Title 3">
            <a:extLst>
              <a:ext uri="{FF2B5EF4-FFF2-40B4-BE49-F238E27FC236}">
                <a16:creationId xmlns:a16="http://schemas.microsoft.com/office/drawing/2014/main" id="{E3178E4C-1259-1943-8CB4-C222AF264339}"/>
              </a:ext>
            </a:extLst>
          </p:cNvPr>
          <p:cNvSpPr txBox="1">
            <a:spLocks/>
          </p:cNvSpPr>
          <p:nvPr/>
        </p:nvSpPr>
        <p:spPr>
          <a:xfrm>
            <a:off x="810883" y="2389412"/>
            <a:ext cx="10948726" cy="1994581"/>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r>
              <a:rPr lang="en-US" sz="6000" dirty="0">
                <a:solidFill>
                  <a:srgbClr val="FFFFFF"/>
                </a:solidFill>
                <a:latin typeface="Prometo Medium" panose="020B0704030203060203" pitchFamily="34" charset="0"/>
              </a:rPr>
              <a:t>Implementation of Electronic Safety Checks-Strategies for Engaging Clinicians</a:t>
            </a:r>
          </a:p>
        </p:txBody>
      </p:sp>
      <p:sp>
        <p:nvSpPr>
          <p:cNvPr id="14"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smtClean="0"/>
              <a:t>1</a:t>
            </a:fld>
            <a:endParaRPr lang="en-US" dirty="0"/>
          </a:p>
        </p:txBody>
      </p:sp>
      <p:sp>
        <p:nvSpPr>
          <p:cNvPr id="3" name="TextBox 2"/>
          <p:cNvSpPr txBox="1"/>
          <p:nvPr/>
        </p:nvSpPr>
        <p:spPr>
          <a:xfrm>
            <a:off x="790335" y="4786560"/>
            <a:ext cx="4807160" cy="400110"/>
          </a:xfrm>
          <a:prstGeom prst="rect">
            <a:avLst/>
          </a:prstGeom>
          <a:noFill/>
        </p:spPr>
        <p:txBody>
          <a:bodyPr wrap="square" rtlCol="0">
            <a:spAutoFit/>
          </a:bodyPr>
          <a:lstStyle/>
          <a:p>
            <a:r>
              <a:rPr lang="en-US" sz="2000" dirty="0">
                <a:solidFill>
                  <a:schemeClr val="accent2"/>
                </a:solidFill>
                <a:latin typeface="Prometo Medium" panose="020B0704030203060203" pitchFamily="34" charset="0"/>
              </a:rPr>
              <a:t>Becky Whitt and Beth Campbell-Smit</a:t>
            </a:r>
          </a:p>
        </p:txBody>
      </p:sp>
    </p:spTree>
    <p:extLst>
      <p:ext uri="{BB962C8B-B14F-4D97-AF65-F5344CB8AC3E}">
        <p14:creationId xmlns:p14="http://schemas.microsoft.com/office/powerpoint/2010/main" val="1984147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73D41-8C94-7E9F-F21B-8F2533920ECF}"/>
              </a:ext>
            </a:extLst>
          </p:cNvPr>
          <p:cNvSpPr>
            <a:spLocks noGrp="1"/>
          </p:cNvSpPr>
          <p:nvPr>
            <p:ph type="title"/>
          </p:nvPr>
        </p:nvSpPr>
        <p:spPr>
          <a:xfrm>
            <a:off x="854699" y="855678"/>
            <a:ext cx="9833429" cy="813732"/>
          </a:xfrm>
        </p:spPr>
        <p:txBody>
          <a:bodyPr/>
          <a:lstStyle/>
          <a:p>
            <a:r>
              <a:rPr lang="en-US" dirty="0">
                <a:latin typeface="+mj-lt"/>
              </a:rPr>
              <a:t>People Matter!</a:t>
            </a:r>
            <a:br>
              <a:rPr lang="en-US" dirty="0">
                <a:latin typeface="+mj-lt"/>
              </a:rPr>
            </a:br>
            <a:r>
              <a:rPr lang="en-US" sz="3200" dirty="0">
                <a:latin typeface="+mj-lt"/>
              </a:rPr>
              <a:t>Keys to a successful implementation</a:t>
            </a:r>
          </a:p>
        </p:txBody>
      </p:sp>
      <p:sp>
        <p:nvSpPr>
          <p:cNvPr id="3" name="Content Placeholder 2">
            <a:extLst>
              <a:ext uri="{FF2B5EF4-FFF2-40B4-BE49-F238E27FC236}">
                <a16:creationId xmlns:a16="http://schemas.microsoft.com/office/drawing/2014/main" id="{8C16008B-0101-A396-7F15-72C3E1F1468F}"/>
              </a:ext>
            </a:extLst>
          </p:cNvPr>
          <p:cNvSpPr>
            <a:spLocks noGrp="1"/>
          </p:cNvSpPr>
          <p:nvPr>
            <p:ph idx="1"/>
          </p:nvPr>
        </p:nvSpPr>
        <p:spPr>
          <a:xfrm>
            <a:off x="854699" y="1669410"/>
            <a:ext cx="9833429" cy="4597165"/>
          </a:xfrm>
        </p:spPr>
        <p:txBody>
          <a:bodyPr>
            <a:normAutofit fontScale="85000" lnSpcReduction="20000"/>
          </a:bodyPr>
          <a:lstStyle/>
          <a:p>
            <a:pPr>
              <a:buClr>
                <a:schemeClr val="accent1"/>
              </a:buClr>
              <a:buFont typeface="Wingdings" panose="05000000000000000000" pitchFamily="2" charset="2"/>
              <a:buChar char="Ø"/>
            </a:pPr>
            <a:r>
              <a:rPr lang="en-US" sz="2400" b="1" dirty="0">
                <a:solidFill>
                  <a:schemeClr val="accent1"/>
                </a:solidFill>
                <a:latin typeface="+mn-lt"/>
                <a:cs typeface="Arial" panose="020B0604020202020204" pitchFamily="34" charset="0"/>
              </a:rPr>
              <a:t>Leadership </a:t>
            </a:r>
          </a:p>
          <a:p>
            <a:pPr marL="914400" lvl="1" indent="-457200">
              <a:buClr>
                <a:schemeClr val="accent1"/>
              </a:buClr>
              <a:buFont typeface="Wingdings" panose="05000000000000000000" pitchFamily="2" charset="2"/>
              <a:buChar char="v"/>
            </a:pPr>
            <a:r>
              <a:rPr lang="en-US" sz="2400" dirty="0">
                <a:solidFill>
                  <a:schemeClr val="accent1"/>
                </a:solidFill>
                <a:latin typeface="+mn-lt"/>
                <a:cs typeface="Arial" panose="020B0604020202020204" pitchFamily="34" charset="0"/>
              </a:rPr>
              <a:t>A nursing leader (educator, manager, etc.) who is dedicated to being consistently available and someone the staff can trust and count on </a:t>
            </a:r>
          </a:p>
          <a:p>
            <a:pPr>
              <a:buClr>
                <a:schemeClr val="accent1"/>
              </a:buClr>
              <a:buFont typeface="Wingdings" panose="05000000000000000000" pitchFamily="2" charset="2"/>
              <a:buChar char="Ø"/>
            </a:pPr>
            <a:r>
              <a:rPr lang="en-US" sz="2400" b="1" dirty="0">
                <a:solidFill>
                  <a:schemeClr val="accent1"/>
                </a:solidFill>
                <a:latin typeface="+mn-lt"/>
                <a:cs typeface="Arial" panose="020B0604020202020204" pitchFamily="34" charset="0"/>
              </a:rPr>
              <a:t>Champions</a:t>
            </a:r>
          </a:p>
          <a:p>
            <a:pPr marL="800100" lvl="1" indent="-342900">
              <a:buClr>
                <a:schemeClr val="accent1"/>
              </a:buClr>
              <a:buFont typeface="Wingdings" panose="05000000000000000000" pitchFamily="2" charset="2"/>
              <a:buChar char="v"/>
            </a:pPr>
            <a:r>
              <a:rPr lang="en-US" sz="2400" dirty="0">
                <a:solidFill>
                  <a:schemeClr val="accent1"/>
                </a:solidFill>
                <a:latin typeface="+mn-lt"/>
                <a:cs typeface="Arial" panose="020B0604020202020204" pitchFamily="34" charset="0"/>
              </a:rPr>
              <a:t>Nursing staff superusers or champions who can help support, round, and promote the initiative</a:t>
            </a:r>
          </a:p>
          <a:p>
            <a:pPr>
              <a:buClr>
                <a:schemeClr val="accent1"/>
              </a:buClr>
              <a:buFont typeface="Wingdings" panose="05000000000000000000" pitchFamily="2" charset="2"/>
              <a:buChar char="Ø"/>
            </a:pPr>
            <a:r>
              <a:rPr lang="en-US" sz="2400" b="1" dirty="0">
                <a:solidFill>
                  <a:schemeClr val="accent1"/>
                </a:solidFill>
                <a:latin typeface="+mn-lt"/>
                <a:cs typeface="Arial" panose="020B0604020202020204" pitchFamily="34" charset="0"/>
              </a:rPr>
              <a:t>Technology </a:t>
            </a:r>
          </a:p>
          <a:p>
            <a:pPr marL="914400" lvl="1" indent="-457200">
              <a:buClr>
                <a:schemeClr val="accent1"/>
              </a:buClr>
              <a:buFont typeface="Wingdings" panose="05000000000000000000" pitchFamily="2" charset="2"/>
              <a:buChar char="v"/>
            </a:pPr>
            <a:r>
              <a:rPr lang="en-US" sz="2400" dirty="0">
                <a:solidFill>
                  <a:schemeClr val="accent1"/>
                </a:solidFill>
                <a:latin typeface="+mn-lt"/>
                <a:cs typeface="Arial" panose="020B0604020202020204" pitchFamily="34" charset="0"/>
              </a:rPr>
              <a:t>The right technology that works and fits the workflow of the staff using it</a:t>
            </a:r>
          </a:p>
          <a:p>
            <a:pPr>
              <a:buClr>
                <a:schemeClr val="accent1"/>
              </a:buClr>
              <a:buFont typeface="Wingdings" panose="05000000000000000000" pitchFamily="2" charset="2"/>
              <a:buChar char="Ø"/>
            </a:pPr>
            <a:r>
              <a:rPr lang="en-US" sz="2400" b="1" dirty="0">
                <a:solidFill>
                  <a:schemeClr val="accent1"/>
                </a:solidFill>
                <a:latin typeface="+mn-lt"/>
                <a:cs typeface="Arial" panose="020B0604020202020204" pitchFamily="34" charset="0"/>
              </a:rPr>
              <a:t>IT Support</a:t>
            </a:r>
          </a:p>
          <a:p>
            <a:pPr marL="914400" lvl="1" indent="-457200">
              <a:buClr>
                <a:schemeClr val="accent1"/>
              </a:buClr>
              <a:buFont typeface="Wingdings" panose="05000000000000000000" pitchFamily="2" charset="2"/>
              <a:buChar char="v"/>
            </a:pPr>
            <a:r>
              <a:rPr lang="en-US" sz="2400" dirty="0">
                <a:solidFill>
                  <a:schemeClr val="accent1"/>
                </a:solidFill>
                <a:latin typeface="+mn-lt"/>
                <a:cs typeface="Arial" panose="020B0604020202020204" pitchFamily="34" charset="0"/>
              </a:rPr>
              <a:t>Continuous 24-hour on-site IT support, especially in the first two weeks of Go-Live</a:t>
            </a:r>
          </a:p>
          <a:p>
            <a:pPr>
              <a:buClr>
                <a:schemeClr val="accent1"/>
              </a:buClr>
              <a:buFont typeface="Wingdings" panose="05000000000000000000" pitchFamily="2" charset="2"/>
              <a:buChar char="Ø"/>
            </a:pPr>
            <a:r>
              <a:rPr lang="en-US" sz="2400" b="1" dirty="0">
                <a:solidFill>
                  <a:schemeClr val="accent1"/>
                </a:solidFill>
                <a:latin typeface="+mn-lt"/>
                <a:cs typeface="Arial" panose="020B0604020202020204" pitchFamily="34" charset="0"/>
              </a:rPr>
              <a:t>Follow Up and Re-evaluation  </a:t>
            </a:r>
          </a:p>
          <a:p>
            <a:endParaRPr lang="en-US" dirty="0"/>
          </a:p>
        </p:txBody>
      </p:sp>
      <p:sp>
        <p:nvSpPr>
          <p:cNvPr id="4" name="Slide Number Placeholder 3">
            <a:extLst>
              <a:ext uri="{FF2B5EF4-FFF2-40B4-BE49-F238E27FC236}">
                <a16:creationId xmlns:a16="http://schemas.microsoft.com/office/drawing/2014/main" id="{5275B3D4-1992-AA6D-8E75-9250D9A5C667}"/>
              </a:ext>
            </a:extLst>
          </p:cNvPr>
          <p:cNvSpPr>
            <a:spLocks noGrp="1"/>
          </p:cNvSpPr>
          <p:nvPr>
            <p:ph type="sldNum" sz="quarter" idx="12"/>
          </p:nvPr>
        </p:nvSpPr>
        <p:spPr/>
        <p:txBody>
          <a:bodyPr/>
          <a:lstStyle/>
          <a:p>
            <a:fld id="{2F8AF2E6-64A8-0F46-AF27-0A96D82A033B}" type="slidenum">
              <a:rPr lang="en-US" smtClean="0"/>
              <a:pPr/>
              <a:t>10</a:t>
            </a:fld>
            <a:endParaRPr lang="en-US" dirty="0"/>
          </a:p>
        </p:txBody>
      </p:sp>
    </p:spTree>
    <p:extLst>
      <p:ext uri="{BB962C8B-B14F-4D97-AF65-F5344CB8AC3E}">
        <p14:creationId xmlns:p14="http://schemas.microsoft.com/office/powerpoint/2010/main" val="1523166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4AA392-6567-A21D-7F9F-90EB3421785D}"/>
              </a:ext>
            </a:extLst>
          </p:cNvPr>
          <p:cNvSpPr>
            <a:spLocks noGrp="1"/>
          </p:cNvSpPr>
          <p:nvPr>
            <p:ph type="sldNum" sz="quarter" idx="10"/>
          </p:nvPr>
        </p:nvSpPr>
        <p:spPr>
          <a:xfrm>
            <a:off x="11360517" y="6390178"/>
            <a:ext cx="513735" cy="227164"/>
          </a:xfrm>
        </p:spPr>
        <p:txBody>
          <a:bodyPr wrap="square" anchor="ctr">
            <a:normAutofit/>
          </a:bodyPr>
          <a:lstStyle/>
          <a:p>
            <a:pPr>
              <a:spcAft>
                <a:spcPts val="600"/>
              </a:spcAft>
            </a:pPr>
            <a:fld id="{D8D877B3-D348-4611-9BDB-C5374591D951}" type="slidenum">
              <a:rPr lang="en-US" smtClean="0"/>
              <a:pPr>
                <a:spcAft>
                  <a:spcPts val="600"/>
                </a:spcAft>
              </a:pPr>
              <a:t>11</a:t>
            </a:fld>
            <a:endParaRPr lang="en-US"/>
          </a:p>
        </p:txBody>
      </p:sp>
      <p:sp>
        <p:nvSpPr>
          <p:cNvPr id="8" name="Content Placeholder 2">
            <a:extLst>
              <a:ext uri="{FF2B5EF4-FFF2-40B4-BE49-F238E27FC236}">
                <a16:creationId xmlns:a16="http://schemas.microsoft.com/office/drawing/2014/main" id="{139AB35C-E2FF-18CB-4620-E42CE105BF88}"/>
              </a:ext>
            </a:extLst>
          </p:cNvPr>
          <p:cNvSpPr>
            <a:spLocks noGrp="1"/>
          </p:cNvSpPr>
          <p:nvPr>
            <p:ph idx="1"/>
          </p:nvPr>
        </p:nvSpPr>
        <p:spPr>
          <a:xfrm>
            <a:off x="401459" y="2377953"/>
            <a:ext cx="4892958" cy="3429000"/>
          </a:xfrm>
        </p:spPr>
        <p:txBody>
          <a:bodyPr>
            <a:normAutofit/>
          </a:bodyPr>
          <a:lstStyle/>
          <a:p>
            <a:pPr marL="0" indent="0">
              <a:buNone/>
            </a:pPr>
            <a:r>
              <a:rPr lang="en-US" sz="2400" b="1" dirty="0">
                <a:solidFill>
                  <a:schemeClr val="accent1"/>
                </a:solidFill>
                <a:latin typeface="+mn-lt"/>
                <a:cs typeface="Arial" panose="020B0604020202020204" pitchFamily="34" charset="0"/>
              </a:rPr>
              <a:t>Attitudes </a:t>
            </a:r>
          </a:p>
          <a:p>
            <a:pPr marL="0" indent="0">
              <a:buNone/>
            </a:pPr>
            <a:r>
              <a:rPr lang="en-US" sz="2400" b="0" dirty="0">
                <a:solidFill>
                  <a:schemeClr val="accent1"/>
                </a:solidFill>
                <a:latin typeface="+mn-lt"/>
                <a:cs typeface="Arial" panose="020B0604020202020204" pitchFamily="34" charset="0"/>
              </a:rPr>
              <a:t>	How will this help me?</a:t>
            </a:r>
          </a:p>
          <a:p>
            <a:pPr marL="0" indent="0">
              <a:buNone/>
            </a:pPr>
            <a:r>
              <a:rPr lang="en-US" sz="2400" b="1" dirty="0">
                <a:solidFill>
                  <a:schemeClr val="accent1"/>
                </a:solidFill>
                <a:latin typeface="+mn-lt"/>
                <a:cs typeface="Arial" panose="020B0604020202020204" pitchFamily="34" charset="0"/>
              </a:rPr>
              <a:t>Beliefs</a:t>
            </a:r>
          </a:p>
          <a:p>
            <a:pPr marL="0" indent="0">
              <a:buNone/>
            </a:pPr>
            <a:r>
              <a:rPr lang="en-US" sz="2400" b="0" dirty="0">
                <a:solidFill>
                  <a:schemeClr val="accent1"/>
                </a:solidFill>
                <a:latin typeface="+mn-lt"/>
                <a:cs typeface="Arial" panose="020B0604020202020204" pitchFamily="34" charset="0"/>
              </a:rPr>
              <a:t>	Will this really work?</a:t>
            </a:r>
          </a:p>
          <a:p>
            <a:pPr marL="0" indent="0">
              <a:buNone/>
            </a:pPr>
            <a:r>
              <a:rPr lang="en-US" sz="2400" b="1" dirty="0">
                <a:solidFill>
                  <a:schemeClr val="accent1"/>
                </a:solidFill>
                <a:latin typeface="+mn-lt"/>
                <a:cs typeface="Arial" panose="020B0604020202020204" pitchFamily="34" charset="0"/>
              </a:rPr>
              <a:t>Barriers</a:t>
            </a:r>
          </a:p>
          <a:p>
            <a:pPr marL="0" indent="0">
              <a:buClrTx/>
              <a:buNone/>
            </a:pPr>
            <a:r>
              <a:rPr lang="en-US" sz="2400" b="0" dirty="0">
                <a:solidFill>
                  <a:schemeClr val="accent1"/>
                </a:solidFill>
                <a:latin typeface="+mn-lt"/>
              </a:rPr>
              <a:t>	But we’ve always done it this way</a:t>
            </a:r>
          </a:p>
        </p:txBody>
      </p:sp>
      <p:sp>
        <p:nvSpPr>
          <p:cNvPr id="9" name="Title 4">
            <a:extLst>
              <a:ext uri="{FF2B5EF4-FFF2-40B4-BE49-F238E27FC236}">
                <a16:creationId xmlns:a16="http://schemas.microsoft.com/office/drawing/2014/main" id="{46561556-F827-5453-E1C1-05515B0066E9}"/>
              </a:ext>
            </a:extLst>
          </p:cNvPr>
          <p:cNvSpPr>
            <a:spLocks noGrp="1"/>
          </p:cNvSpPr>
          <p:nvPr>
            <p:ph type="title"/>
          </p:nvPr>
        </p:nvSpPr>
        <p:spPr>
          <a:xfrm>
            <a:off x="846073" y="1051047"/>
            <a:ext cx="10950691" cy="1028700"/>
          </a:xfrm>
        </p:spPr>
        <p:txBody>
          <a:bodyPr/>
          <a:lstStyle/>
          <a:p>
            <a:r>
              <a:rPr lang="en-US" dirty="0">
                <a:solidFill>
                  <a:schemeClr val="accent1"/>
                </a:solidFill>
              </a:rPr>
              <a:t>Culture – Change is Necessary </a:t>
            </a:r>
            <a:br>
              <a:rPr lang="en-US" dirty="0">
                <a:solidFill>
                  <a:schemeClr val="accent1"/>
                </a:solidFill>
              </a:rPr>
            </a:br>
            <a:r>
              <a:rPr lang="en-US" dirty="0">
                <a:solidFill>
                  <a:schemeClr val="accent1"/>
                </a:solidFill>
              </a:rPr>
              <a:t>Implementing *helpful technology at the bedside</a:t>
            </a:r>
            <a:br>
              <a:rPr lang="en-US" dirty="0"/>
            </a:br>
            <a:endParaRPr lang="en-US" dirty="0"/>
          </a:p>
        </p:txBody>
      </p:sp>
      <p:pic>
        <p:nvPicPr>
          <p:cNvPr id="5" name="Picture Placeholder 4" descr="A picture containing background pattern&#10;&#10;Description automatically generated">
            <a:extLst>
              <a:ext uri="{FF2B5EF4-FFF2-40B4-BE49-F238E27FC236}">
                <a16:creationId xmlns:a16="http://schemas.microsoft.com/office/drawing/2014/main" id="{D67775BF-8FC7-EF80-2CF1-075E49523F7B}"/>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3950" r="3950"/>
          <a:stretch>
            <a:fillRect/>
          </a:stretch>
        </p:blipFill>
        <p:spPr>
          <a:xfrm>
            <a:off x="5657850" y="2079625"/>
            <a:ext cx="5688013" cy="4324350"/>
          </a:xfrm>
        </p:spPr>
      </p:pic>
    </p:spTree>
    <p:extLst>
      <p:ext uri="{BB962C8B-B14F-4D97-AF65-F5344CB8AC3E}">
        <p14:creationId xmlns:p14="http://schemas.microsoft.com/office/powerpoint/2010/main" val="2105059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79CE0-D982-33D9-7CA0-7A5214A9DBC4}"/>
              </a:ext>
            </a:extLst>
          </p:cNvPr>
          <p:cNvSpPr>
            <a:spLocks noGrp="1"/>
          </p:cNvSpPr>
          <p:nvPr>
            <p:ph type="title"/>
          </p:nvPr>
        </p:nvSpPr>
        <p:spPr>
          <a:xfrm>
            <a:off x="854699" y="1162796"/>
            <a:ext cx="9833429" cy="615670"/>
          </a:xfrm>
        </p:spPr>
        <p:txBody>
          <a:bodyPr/>
          <a:lstStyle/>
          <a:p>
            <a:r>
              <a:rPr lang="en-US" dirty="0"/>
              <a:t>Timeline</a:t>
            </a:r>
          </a:p>
        </p:txBody>
      </p:sp>
      <p:graphicFrame>
        <p:nvGraphicFramePr>
          <p:cNvPr id="5" name="Content Placeholder 4">
            <a:extLst>
              <a:ext uri="{FF2B5EF4-FFF2-40B4-BE49-F238E27FC236}">
                <a16:creationId xmlns:a16="http://schemas.microsoft.com/office/drawing/2014/main" id="{6ECFAA69-AC04-348D-97ED-4CC72CE75422}"/>
              </a:ext>
            </a:extLst>
          </p:cNvPr>
          <p:cNvGraphicFramePr>
            <a:graphicFrameLocks noGrp="1"/>
          </p:cNvGraphicFramePr>
          <p:nvPr>
            <p:ph idx="1"/>
            <p:extLst>
              <p:ext uri="{D42A27DB-BD31-4B8C-83A1-F6EECF244321}">
                <p14:modId xmlns:p14="http://schemas.microsoft.com/office/powerpoint/2010/main" val="2945661155"/>
              </p:ext>
            </p:extLst>
          </p:nvPr>
        </p:nvGraphicFramePr>
        <p:xfrm>
          <a:off x="293614" y="1702964"/>
          <a:ext cx="11580637" cy="3992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B59C6AF5-9EAA-1082-6DC5-283BC20DC59C}"/>
              </a:ext>
            </a:extLst>
          </p:cNvPr>
          <p:cNvSpPr>
            <a:spLocks noGrp="1"/>
          </p:cNvSpPr>
          <p:nvPr>
            <p:ph type="sldNum" sz="quarter" idx="12"/>
          </p:nvPr>
        </p:nvSpPr>
        <p:spPr/>
        <p:txBody>
          <a:bodyPr/>
          <a:lstStyle/>
          <a:p>
            <a:fld id="{2F8AF2E6-64A8-0F46-AF27-0A96D82A033B}" type="slidenum">
              <a:rPr lang="en-US" smtClean="0"/>
              <a:pPr/>
              <a:t>12</a:t>
            </a:fld>
            <a:endParaRPr lang="en-US" dirty="0"/>
          </a:p>
        </p:txBody>
      </p:sp>
    </p:spTree>
    <p:extLst>
      <p:ext uri="{BB962C8B-B14F-4D97-AF65-F5344CB8AC3E}">
        <p14:creationId xmlns:p14="http://schemas.microsoft.com/office/powerpoint/2010/main" val="1734422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AAD2E-12BF-098A-E5CB-0B649A2A697F}"/>
              </a:ext>
            </a:extLst>
          </p:cNvPr>
          <p:cNvSpPr>
            <a:spLocks noGrp="1"/>
          </p:cNvSpPr>
          <p:nvPr>
            <p:ph type="title"/>
          </p:nvPr>
        </p:nvSpPr>
        <p:spPr/>
        <p:txBody>
          <a:bodyPr/>
          <a:lstStyle/>
          <a:p>
            <a:r>
              <a:rPr lang="en-US" dirty="0"/>
              <a:t>Devices- What do you have, what will you be using?</a:t>
            </a:r>
          </a:p>
        </p:txBody>
      </p:sp>
      <p:pic>
        <p:nvPicPr>
          <p:cNvPr id="12" name="Picture Placeholder 11" descr="A picture containing text, indoor&#10;&#10;Description automatically generated">
            <a:extLst>
              <a:ext uri="{FF2B5EF4-FFF2-40B4-BE49-F238E27FC236}">
                <a16:creationId xmlns:a16="http://schemas.microsoft.com/office/drawing/2014/main" id="{4E81D0E0-D1CA-5FD9-4942-8F5D710EE7B2}"/>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2500" b="12500"/>
          <a:stretch>
            <a:fillRect/>
          </a:stretch>
        </p:blipFill>
        <p:spPr>
          <a:xfrm>
            <a:off x="4897981" y="1385926"/>
            <a:ext cx="3683482" cy="3683482"/>
          </a:xfrm>
        </p:spPr>
      </p:pic>
      <p:pic>
        <p:nvPicPr>
          <p:cNvPr id="14" name="Picture Placeholder 13" descr="A picture containing train, subway, platform, mirror&#10;&#10;Description automatically generated">
            <a:extLst>
              <a:ext uri="{FF2B5EF4-FFF2-40B4-BE49-F238E27FC236}">
                <a16:creationId xmlns:a16="http://schemas.microsoft.com/office/drawing/2014/main" id="{020226A1-B9E0-D995-B70E-AF3A858F06A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522" b="12522"/>
          <a:stretch>
            <a:fillRect/>
          </a:stretch>
        </p:blipFill>
        <p:spPr>
          <a:xfrm>
            <a:off x="8777537" y="1587259"/>
            <a:ext cx="3683482" cy="3683482"/>
          </a:xfrm>
        </p:spPr>
      </p:pic>
      <p:sp>
        <p:nvSpPr>
          <p:cNvPr id="4" name="Slide Number Placeholder 3">
            <a:extLst>
              <a:ext uri="{FF2B5EF4-FFF2-40B4-BE49-F238E27FC236}">
                <a16:creationId xmlns:a16="http://schemas.microsoft.com/office/drawing/2014/main" id="{65380D1C-F93F-27BF-AFAD-C81811EAD789}"/>
              </a:ext>
            </a:extLst>
          </p:cNvPr>
          <p:cNvSpPr>
            <a:spLocks noGrp="1"/>
          </p:cNvSpPr>
          <p:nvPr>
            <p:ph type="sldNum" sz="quarter" idx="4"/>
          </p:nvPr>
        </p:nvSpPr>
        <p:spPr/>
        <p:txBody>
          <a:bodyPr/>
          <a:lstStyle/>
          <a:p>
            <a:fld id="{2F8AF2E6-64A8-0F46-AF27-0A96D82A033B}" type="slidenum">
              <a:rPr lang="en-US" smtClean="0"/>
              <a:pPr/>
              <a:t>13</a:t>
            </a:fld>
            <a:endParaRPr lang="en-US" dirty="0"/>
          </a:p>
        </p:txBody>
      </p:sp>
    </p:spTree>
    <p:extLst>
      <p:ext uri="{BB962C8B-B14F-4D97-AF65-F5344CB8AC3E}">
        <p14:creationId xmlns:p14="http://schemas.microsoft.com/office/powerpoint/2010/main" val="1063766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A1392-9BD4-269C-0981-5F00E33A87AE}"/>
              </a:ext>
            </a:extLst>
          </p:cNvPr>
          <p:cNvSpPr>
            <a:spLocks noGrp="1"/>
          </p:cNvSpPr>
          <p:nvPr>
            <p:ph type="title"/>
          </p:nvPr>
        </p:nvSpPr>
        <p:spPr/>
        <p:txBody>
          <a:bodyPr wrap="square" anchor="t">
            <a:normAutofit/>
          </a:bodyPr>
          <a:lstStyle/>
          <a:p>
            <a:pPr>
              <a:lnSpc>
                <a:spcPct val="90000"/>
              </a:lnSpc>
            </a:pPr>
            <a:r>
              <a:rPr lang="en-US"/>
              <a:t>Cases, charging, and updates- have a plan </a:t>
            </a:r>
          </a:p>
        </p:txBody>
      </p:sp>
      <p:graphicFrame>
        <p:nvGraphicFramePr>
          <p:cNvPr id="33" name="Content Placeholder 14">
            <a:extLst>
              <a:ext uri="{FF2B5EF4-FFF2-40B4-BE49-F238E27FC236}">
                <a16:creationId xmlns:a16="http://schemas.microsoft.com/office/drawing/2014/main" id="{B3C1759A-F0C8-B2E1-8358-4E2772857910}"/>
              </a:ext>
            </a:extLst>
          </p:cNvPr>
          <p:cNvGraphicFramePr>
            <a:graphicFrameLocks noGrp="1"/>
          </p:cNvGraphicFramePr>
          <p:nvPr>
            <p:ph idx="1"/>
            <p:extLst>
              <p:ext uri="{D42A27DB-BD31-4B8C-83A1-F6EECF244321}">
                <p14:modId xmlns:p14="http://schemas.microsoft.com/office/powerpoint/2010/main" val="2459496525"/>
              </p:ext>
            </p:extLst>
          </p:nvPr>
        </p:nvGraphicFramePr>
        <p:xfrm>
          <a:off x="854699" y="2017946"/>
          <a:ext cx="9833429"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69BD6C73-BC9C-BBCC-9814-5CA585B64A72}"/>
              </a:ext>
            </a:extLst>
          </p:cNvPr>
          <p:cNvSpPr>
            <a:spLocks noGrp="1"/>
          </p:cNvSpPr>
          <p:nvPr>
            <p:ph type="sldNum" sz="quarter" idx="12"/>
          </p:nvPr>
        </p:nvSpPr>
        <p:spPr/>
        <p:txBody>
          <a:bodyPr wrap="square" anchor="ctr">
            <a:normAutofit/>
          </a:bodyPr>
          <a:lstStyle/>
          <a:p>
            <a:pPr>
              <a:spcAft>
                <a:spcPts val="600"/>
              </a:spcAft>
            </a:pPr>
            <a:fld id="{D8D877B3-D348-4611-9BDB-C5374591D951}" type="slidenum">
              <a:rPr lang="en-US" smtClean="0"/>
              <a:pPr>
                <a:spcAft>
                  <a:spcPts val="600"/>
                </a:spcAft>
              </a:pPr>
              <a:t>14</a:t>
            </a:fld>
            <a:endParaRPr lang="en-US"/>
          </a:p>
        </p:txBody>
      </p:sp>
    </p:spTree>
    <p:extLst>
      <p:ext uri="{BB962C8B-B14F-4D97-AF65-F5344CB8AC3E}">
        <p14:creationId xmlns:p14="http://schemas.microsoft.com/office/powerpoint/2010/main" val="832974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7015E-B3A1-E941-AB67-7F06555965FE}"/>
              </a:ext>
            </a:extLst>
          </p:cNvPr>
          <p:cNvSpPr>
            <a:spLocks noGrp="1"/>
          </p:cNvSpPr>
          <p:nvPr>
            <p:ph type="title"/>
          </p:nvPr>
        </p:nvSpPr>
        <p:spPr>
          <a:xfrm>
            <a:off x="854699" y="1162796"/>
            <a:ext cx="9833429" cy="1028700"/>
          </a:xfrm>
        </p:spPr>
        <p:txBody>
          <a:bodyPr wrap="square" anchor="t">
            <a:normAutofit/>
          </a:bodyPr>
          <a:lstStyle/>
          <a:p>
            <a:r>
              <a:rPr lang="en-US" sz="2800" dirty="0"/>
              <a:t>Training and Engagement </a:t>
            </a:r>
            <a:br>
              <a:rPr lang="en-US" sz="2800" dirty="0"/>
            </a:br>
            <a:r>
              <a:rPr lang="en-US" sz="2800" dirty="0"/>
              <a:t>“Tell me what I need to know”</a:t>
            </a:r>
            <a:br>
              <a:rPr lang="en-US" sz="2800" dirty="0"/>
            </a:br>
            <a:endParaRPr lang="en-US" sz="2800" dirty="0"/>
          </a:p>
        </p:txBody>
      </p:sp>
      <p:sp>
        <p:nvSpPr>
          <p:cNvPr id="4" name="Slide Number Placeholder 3">
            <a:extLst>
              <a:ext uri="{FF2B5EF4-FFF2-40B4-BE49-F238E27FC236}">
                <a16:creationId xmlns:a16="http://schemas.microsoft.com/office/drawing/2014/main" id="{70B22998-FE8C-8D95-80A4-72339520234C}"/>
              </a:ext>
            </a:extLst>
          </p:cNvPr>
          <p:cNvSpPr>
            <a:spLocks noGrp="1"/>
          </p:cNvSpPr>
          <p:nvPr>
            <p:ph type="sldNum" sz="quarter" idx="12"/>
          </p:nvPr>
        </p:nvSpPr>
        <p:spPr>
          <a:xfrm>
            <a:off x="11360517" y="6390178"/>
            <a:ext cx="513735" cy="227164"/>
          </a:xfrm>
        </p:spPr>
        <p:txBody>
          <a:bodyPr wrap="square" anchor="ctr">
            <a:normAutofit/>
          </a:bodyPr>
          <a:lstStyle/>
          <a:p>
            <a:pPr>
              <a:spcAft>
                <a:spcPts val="600"/>
              </a:spcAft>
            </a:pPr>
            <a:fld id="{2F8AF2E6-64A8-0F46-AF27-0A96D82A033B}" type="slidenum">
              <a:rPr lang="en-US" smtClean="0"/>
              <a:pPr>
                <a:spcAft>
                  <a:spcPts val="600"/>
                </a:spcAft>
              </a:pPr>
              <a:t>15</a:t>
            </a:fld>
            <a:endParaRPr lang="en-US"/>
          </a:p>
        </p:txBody>
      </p:sp>
      <p:graphicFrame>
        <p:nvGraphicFramePr>
          <p:cNvPr id="11" name="Content Placeholder 2">
            <a:extLst>
              <a:ext uri="{FF2B5EF4-FFF2-40B4-BE49-F238E27FC236}">
                <a16:creationId xmlns:a16="http://schemas.microsoft.com/office/drawing/2014/main" id="{6A654969-A746-6B39-0055-C33142C5C710}"/>
              </a:ext>
            </a:extLst>
          </p:cNvPr>
          <p:cNvGraphicFramePr>
            <a:graphicFrameLocks noGrp="1"/>
          </p:cNvGraphicFramePr>
          <p:nvPr>
            <p:ph idx="1"/>
          </p:nvPr>
        </p:nvGraphicFramePr>
        <p:xfrm>
          <a:off x="854699" y="2017946"/>
          <a:ext cx="9833429"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6777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Graphical user interface, text, application&#10;&#10;Description automatically generated">
            <a:extLst>
              <a:ext uri="{FF2B5EF4-FFF2-40B4-BE49-F238E27FC236}">
                <a16:creationId xmlns:a16="http://schemas.microsoft.com/office/drawing/2014/main" id="{C06C34CE-E6B5-430C-96D9-FBBC34E3494D}"/>
              </a:ext>
            </a:extLst>
          </p:cNvPr>
          <p:cNvPicPr>
            <a:picLocks noGrp="1" noChangeAspect="1"/>
          </p:cNvPicPr>
          <p:nvPr>
            <p:ph type="pic" sz="quarter" idx="14"/>
          </p:nvPr>
        </p:nvPicPr>
        <p:blipFill rotWithShape="1">
          <a:blip r:embed="rId3"/>
          <a:srcRect t="138" r="1" b="934"/>
          <a:stretch/>
        </p:blipFill>
        <p:spPr>
          <a:xfrm>
            <a:off x="5098854" y="1716652"/>
            <a:ext cx="2114746" cy="3719288"/>
          </a:xfrm>
          <a:noFill/>
        </p:spPr>
      </p:pic>
      <p:sp>
        <p:nvSpPr>
          <p:cNvPr id="21" name="Slide Number Placeholder 2">
            <a:extLst>
              <a:ext uri="{FF2B5EF4-FFF2-40B4-BE49-F238E27FC236}">
                <a16:creationId xmlns:a16="http://schemas.microsoft.com/office/drawing/2014/main" id="{151F9BBC-47FF-F628-06DE-395624BC070E}"/>
              </a:ext>
            </a:extLst>
          </p:cNvPr>
          <p:cNvSpPr>
            <a:spLocks noGrp="1"/>
          </p:cNvSpPr>
          <p:nvPr>
            <p:ph type="sldNum" sz="quarter" idx="10"/>
          </p:nvPr>
        </p:nvSpPr>
        <p:spPr>
          <a:xfrm>
            <a:off x="11360517" y="6390178"/>
            <a:ext cx="513735" cy="227164"/>
          </a:xfrm>
        </p:spPr>
        <p:txBody>
          <a:bodyPr/>
          <a:lstStyle/>
          <a:p>
            <a:pPr>
              <a:spcAft>
                <a:spcPts val="600"/>
              </a:spcAft>
            </a:pPr>
            <a:fld id="{D8D877B3-D348-4611-9BDB-C5374591D951}" type="slidenum">
              <a:rPr lang="en-US" smtClean="0"/>
              <a:pPr>
                <a:spcAft>
                  <a:spcPts val="600"/>
                </a:spcAft>
              </a:pPr>
              <a:t>16</a:t>
            </a:fld>
            <a:endParaRPr lang="en-US"/>
          </a:p>
        </p:txBody>
      </p:sp>
      <p:pic>
        <p:nvPicPr>
          <p:cNvPr id="8" name="Picture Placeholder 7" descr="Graphical user interface, text, application&#10;&#10;Description automatically generated">
            <a:extLst>
              <a:ext uri="{FF2B5EF4-FFF2-40B4-BE49-F238E27FC236}">
                <a16:creationId xmlns:a16="http://schemas.microsoft.com/office/drawing/2014/main" id="{6948D74F-7D92-4D32-B386-D3B565AC27B6}"/>
              </a:ext>
            </a:extLst>
          </p:cNvPr>
          <p:cNvPicPr>
            <a:picLocks noGrp="1" noChangeAspect="1"/>
          </p:cNvPicPr>
          <p:nvPr>
            <p:ph type="pic" sz="quarter" idx="15"/>
          </p:nvPr>
        </p:nvPicPr>
        <p:blipFill rotWithShape="1">
          <a:blip r:embed="rId4"/>
          <a:srcRect r="1" b="1072"/>
          <a:stretch/>
        </p:blipFill>
        <p:spPr>
          <a:xfrm>
            <a:off x="7690919" y="1716652"/>
            <a:ext cx="2114746" cy="3719288"/>
          </a:xfrm>
          <a:noFill/>
        </p:spPr>
      </p:pic>
      <p:pic>
        <p:nvPicPr>
          <p:cNvPr id="16" name="Picture Placeholder 15" descr="Graphical user interface, text, application, chat or text message&#10;&#10;Description automatically generated">
            <a:extLst>
              <a:ext uri="{FF2B5EF4-FFF2-40B4-BE49-F238E27FC236}">
                <a16:creationId xmlns:a16="http://schemas.microsoft.com/office/drawing/2014/main" id="{21511481-E3E0-4A66-B469-81E79D86FFED}"/>
              </a:ext>
            </a:extLst>
          </p:cNvPr>
          <p:cNvPicPr>
            <a:picLocks noGrp="1" noChangeAspect="1"/>
          </p:cNvPicPr>
          <p:nvPr>
            <p:ph type="pic" sz="quarter" idx="16"/>
          </p:nvPr>
        </p:nvPicPr>
        <p:blipFill rotWithShape="1">
          <a:blip r:embed="rId5"/>
          <a:srcRect r="1" b="1072"/>
          <a:stretch/>
        </p:blipFill>
        <p:spPr>
          <a:xfrm>
            <a:off x="10290984" y="1716652"/>
            <a:ext cx="2114746" cy="3719288"/>
          </a:xfrm>
          <a:noFill/>
        </p:spPr>
      </p:pic>
      <p:sp>
        <p:nvSpPr>
          <p:cNvPr id="7" name="Text Placeholder 6"/>
          <p:cNvSpPr>
            <a:spLocks noGrp="1"/>
          </p:cNvSpPr>
          <p:nvPr>
            <p:ph type="title"/>
          </p:nvPr>
        </p:nvSpPr>
        <p:spPr>
          <a:xfrm>
            <a:off x="863325" y="2307032"/>
            <a:ext cx="4187371" cy="1783443"/>
          </a:xfrm>
        </p:spPr>
        <p:txBody>
          <a:bodyPr wrap="square" anchor="t">
            <a:normAutofit/>
          </a:bodyPr>
          <a:lstStyle/>
          <a:p>
            <a:pPr>
              <a:lnSpc>
                <a:spcPct val="90000"/>
              </a:lnSpc>
            </a:pPr>
            <a:r>
              <a:rPr lang="en-US" dirty="0">
                <a:latin typeface="+mn-lt"/>
              </a:rPr>
              <a:t>Meeting People Where They Are With Technology </a:t>
            </a:r>
          </a:p>
          <a:p>
            <a:pPr>
              <a:lnSpc>
                <a:spcPct val="90000"/>
              </a:lnSpc>
            </a:pPr>
            <a:endParaRPr lang="en-US" dirty="0"/>
          </a:p>
        </p:txBody>
      </p:sp>
      <p:sp>
        <p:nvSpPr>
          <p:cNvPr id="6" name="TextBox 5">
            <a:extLst>
              <a:ext uri="{FF2B5EF4-FFF2-40B4-BE49-F238E27FC236}">
                <a16:creationId xmlns:a16="http://schemas.microsoft.com/office/drawing/2014/main" id="{C39C2078-1900-08C7-4322-445BE45094D1}"/>
              </a:ext>
            </a:extLst>
          </p:cNvPr>
          <p:cNvSpPr txBox="1"/>
          <p:nvPr/>
        </p:nvSpPr>
        <p:spPr>
          <a:xfrm>
            <a:off x="5488500" y="6248010"/>
            <a:ext cx="6279158" cy="369332"/>
          </a:xfrm>
          <a:prstGeom prst="rect">
            <a:avLst/>
          </a:prstGeom>
          <a:noFill/>
        </p:spPr>
        <p:txBody>
          <a:bodyPr wrap="square">
            <a:spAutoFit/>
          </a:bodyPr>
          <a:lstStyle/>
          <a:p>
            <a:r>
              <a:rPr lang="en-US" dirty="0"/>
              <a:t>© 2022 Epic Systems Corporation</a:t>
            </a:r>
          </a:p>
        </p:txBody>
      </p:sp>
    </p:spTree>
    <p:extLst>
      <p:ext uri="{BB962C8B-B14F-4D97-AF65-F5344CB8AC3E}">
        <p14:creationId xmlns:p14="http://schemas.microsoft.com/office/powerpoint/2010/main" val="1396118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43489-346B-7F82-19E4-8996C2FD903F}"/>
              </a:ext>
            </a:extLst>
          </p:cNvPr>
          <p:cNvSpPr>
            <a:spLocks noGrp="1"/>
          </p:cNvSpPr>
          <p:nvPr>
            <p:ph type="title"/>
          </p:nvPr>
        </p:nvSpPr>
        <p:spPr/>
        <p:txBody>
          <a:bodyPr/>
          <a:lstStyle/>
          <a:p>
            <a:r>
              <a:rPr lang="en-US" sz="3600" dirty="0"/>
              <a:t>A TRUE Success Story! </a:t>
            </a:r>
            <a:br>
              <a:rPr lang="en-US" sz="3600" dirty="0"/>
            </a:br>
            <a:endParaRPr lang="en-US" dirty="0"/>
          </a:p>
        </p:txBody>
      </p:sp>
      <p:sp>
        <p:nvSpPr>
          <p:cNvPr id="3" name="Content Placeholder 2">
            <a:extLst>
              <a:ext uri="{FF2B5EF4-FFF2-40B4-BE49-F238E27FC236}">
                <a16:creationId xmlns:a16="http://schemas.microsoft.com/office/drawing/2014/main" id="{66B3947F-F434-2408-799D-0DF71C5D4D37}"/>
              </a:ext>
            </a:extLst>
          </p:cNvPr>
          <p:cNvSpPr>
            <a:spLocks noGrp="1"/>
          </p:cNvSpPr>
          <p:nvPr>
            <p:ph idx="1"/>
          </p:nvPr>
        </p:nvSpPr>
        <p:spPr/>
        <p:txBody>
          <a:bodyPr/>
          <a:lstStyle/>
          <a:p>
            <a:pPr marL="0" indent="0" algn="ctr">
              <a:buNone/>
            </a:pPr>
            <a:r>
              <a:rPr lang="en-US" sz="2800" b="0" dirty="0">
                <a:solidFill>
                  <a:schemeClr val="accent1"/>
                </a:solidFill>
                <a:latin typeface="+mn-lt"/>
                <a:cs typeface="Arial" panose="020B0604020202020204" pitchFamily="34" charset="0"/>
              </a:rPr>
              <a:t>The implementation of electronic safety checks in our department was much bigger than technology. It is a story about how technology brought together teams to improve patient safety… and that is what it is all about. </a:t>
            </a:r>
          </a:p>
          <a:p>
            <a:pPr algn="ctr"/>
            <a:endParaRPr lang="en-US" sz="2800" dirty="0">
              <a:latin typeface="+mj-lt"/>
            </a:endParaRPr>
          </a:p>
          <a:p>
            <a:endParaRPr lang="en-US" dirty="0"/>
          </a:p>
        </p:txBody>
      </p:sp>
      <p:sp>
        <p:nvSpPr>
          <p:cNvPr id="4" name="Slide Number Placeholder 3">
            <a:extLst>
              <a:ext uri="{FF2B5EF4-FFF2-40B4-BE49-F238E27FC236}">
                <a16:creationId xmlns:a16="http://schemas.microsoft.com/office/drawing/2014/main" id="{27AB7327-7AA5-ABCC-AD6C-86A3680FFB5B}"/>
              </a:ext>
            </a:extLst>
          </p:cNvPr>
          <p:cNvSpPr>
            <a:spLocks noGrp="1"/>
          </p:cNvSpPr>
          <p:nvPr>
            <p:ph type="sldNum" sz="quarter" idx="12"/>
          </p:nvPr>
        </p:nvSpPr>
        <p:spPr/>
        <p:txBody>
          <a:bodyPr/>
          <a:lstStyle/>
          <a:p>
            <a:fld id="{2F8AF2E6-64A8-0F46-AF27-0A96D82A033B}" type="slidenum">
              <a:rPr lang="en-US" smtClean="0"/>
              <a:pPr/>
              <a:t>17</a:t>
            </a:fld>
            <a:endParaRPr lang="en-US" dirty="0"/>
          </a:p>
        </p:txBody>
      </p:sp>
    </p:spTree>
    <p:extLst>
      <p:ext uri="{BB962C8B-B14F-4D97-AF65-F5344CB8AC3E}">
        <p14:creationId xmlns:p14="http://schemas.microsoft.com/office/powerpoint/2010/main" val="3241509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F3FB12-2E58-F5EA-1363-092CCA8E3306}"/>
              </a:ext>
            </a:extLst>
          </p:cNvPr>
          <p:cNvSpPr>
            <a:spLocks noGrp="1"/>
          </p:cNvSpPr>
          <p:nvPr>
            <p:ph type="sldNum" sz="quarter" idx="10"/>
          </p:nvPr>
        </p:nvSpPr>
        <p:spPr>
          <a:xfrm>
            <a:off x="11360517" y="6390178"/>
            <a:ext cx="513735" cy="227164"/>
          </a:xfrm>
        </p:spPr>
        <p:txBody>
          <a:bodyPr wrap="square" anchor="ctr">
            <a:normAutofit/>
          </a:bodyPr>
          <a:lstStyle/>
          <a:p>
            <a:pPr>
              <a:spcAft>
                <a:spcPts val="600"/>
              </a:spcAft>
            </a:pPr>
            <a:fld id="{2F8AF2E6-64A8-0F46-AF27-0A96D82A033B}" type="slidenum">
              <a:rPr lang="en-US" smtClean="0"/>
              <a:pPr>
                <a:spcAft>
                  <a:spcPts val="600"/>
                </a:spcAft>
              </a:pPr>
              <a:t>18</a:t>
            </a:fld>
            <a:endParaRPr lang="en-US"/>
          </a:p>
        </p:txBody>
      </p:sp>
      <p:sp>
        <p:nvSpPr>
          <p:cNvPr id="14" name="Content Placeholder 2">
            <a:extLst>
              <a:ext uri="{FF2B5EF4-FFF2-40B4-BE49-F238E27FC236}">
                <a16:creationId xmlns:a16="http://schemas.microsoft.com/office/drawing/2014/main" id="{916A9977-935A-FA6E-893C-4385BC1B66BF}"/>
              </a:ext>
            </a:extLst>
          </p:cNvPr>
          <p:cNvSpPr>
            <a:spLocks noGrp="1"/>
          </p:cNvSpPr>
          <p:nvPr>
            <p:ph idx="1"/>
          </p:nvPr>
        </p:nvSpPr>
        <p:spPr>
          <a:xfrm>
            <a:off x="846075" y="2302071"/>
            <a:ext cx="4892958" cy="3429000"/>
          </a:xfrm>
        </p:spPr>
        <p:txBody>
          <a:bodyPr/>
          <a:lstStyle/>
          <a:p>
            <a:pPr>
              <a:buClr>
                <a:schemeClr val="accent1"/>
              </a:buClr>
            </a:pPr>
            <a:r>
              <a:rPr lang="en-US" sz="2400" dirty="0">
                <a:solidFill>
                  <a:schemeClr val="accent1"/>
                </a:solidFill>
              </a:rPr>
              <a:t>Engage staff throughout project</a:t>
            </a:r>
          </a:p>
          <a:p>
            <a:pPr>
              <a:buClr>
                <a:schemeClr val="accent1"/>
              </a:buClr>
            </a:pPr>
            <a:r>
              <a:rPr lang="en-US" sz="2400" dirty="0">
                <a:solidFill>
                  <a:schemeClr val="accent1"/>
                </a:solidFill>
              </a:rPr>
              <a:t>Go live rounding to each unit</a:t>
            </a:r>
          </a:p>
          <a:p>
            <a:pPr>
              <a:buClr>
                <a:schemeClr val="accent1"/>
              </a:buClr>
            </a:pPr>
            <a:r>
              <a:rPr lang="en-US" sz="2400" dirty="0">
                <a:solidFill>
                  <a:schemeClr val="accent1"/>
                </a:solidFill>
              </a:rPr>
              <a:t>Leaders identified for every area</a:t>
            </a:r>
          </a:p>
          <a:p>
            <a:pPr>
              <a:buClr>
                <a:schemeClr val="accent1"/>
              </a:buClr>
            </a:pPr>
            <a:r>
              <a:rPr lang="en-US" sz="2400" dirty="0">
                <a:solidFill>
                  <a:schemeClr val="accent1"/>
                </a:solidFill>
              </a:rPr>
              <a:t>Tracking of issues at go live</a:t>
            </a:r>
          </a:p>
          <a:p>
            <a:pPr>
              <a:buClr>
                <a:schemeClr val="accent1"/>
              </a:buClr>
            </a:pPr>
            <a:endParaRPr lang="en-US" dirty="0"/>
          </a:p>
        </p:txBody>
      </p:sp>
      <p:pic>
        <p:nvPicPr>
          <p:cNvPr id="7" name="Picture Placeholder 6">
            <a:extLst>
              <a:ext uri="{FF2B5EF4-FFF2-40B4-BE49-F238E27FC236}">
                <a16:creationId xmlns:a16="http://schemas.microsoft.com/office/drawing/2014/main" id="{2D8FF6C2-5DCA-AA20-2C0D-8B1F0ACB9F9E}"/>
              </a:ext>
            </a:extLst>
          </p:cNvPr>
          <p:cNvPicPr>
            <a:picLocks noGrp="1" noChangeAspect="1"/>
          </p:cNvPicPr>
          <p:nvPr>
            <p:ph type="pic" sz="quarter" idx="11"/>
          </p:nvPr>
        </p:nvPicPr>
        <p:blipFill rotWithShape="1">
          <a:blip r:embed="rId2"/>
          <a:srcRect l="3352" r="9198"/>
          <a:stretch/>
        </p:blipFill>
        <p:spPr>
          <a:xfrm>
            <a:off x="6109398" y="1432831"/>
            <a:ext cx="5687367" cy="4324874"/>
          </a:xfrm>
          <a:prstGeom prst="rect">
            <a:avLst/>
          </a:prstGeom>
          <a:noFill/>
        </p:spPr>
      </p:pic>
      <p:sp>
        <p:nvSpPr>
          <p:cNvPr id="2" name="Title 1">
            <a:extLst>
              <a:ext uri="{FF2B5EF4-FFF2-40B4-BE49-F238E27FC236}">
                <a16:creationId xmlns:a16="http://schemas.microsoft.com/office/drawing/2014/main" id="{9819D41C-5E8E-D6E2-F06A-6B74C4281F06}"/>
              </a:ext>
            </a:extLst>
          </p:cNvPr>
          <p:cNvSpPr>
            <a:spLocks noGrp="1"/>
          </p:cNvSpPr>
          <p:nvPr>
            <p:ph type="title"/>
          </p:nvPr>
        </p:nvSpPr>
        <p:spPr>
          <a:xfrm>
            <a:off x="846074" y="1051047"/>
            <a:ext cx="5069272" cy="1028700"/>
          </a:xfrm>
        </p:spPr>
        <p:txBody>
          <a:bodyPr wrap="square" anchor="t">
            <a:normAutofit/>
          </a:bodyPr>
          <a:lstStyle/>
          <a:p>
            <a:r>
              <a:rPr lang="en-US" dirty="0"/>
              <a:t>Nurse </a:t>
            </a:r>
            <a:r>
              <a:rPr lang="en-US"/>
              <a:t>Educator Champion</a:t>
            </a:r>
          </a:p>
        </p:txBody>
      </p:sp>
    </p:spTree>
    <p:extLst>
      <p:ext uri="{BB962C8B-B14F-4D97-AF65-F5344CB8AC3E}">
        <p14:creationId xmlns:p14="http://schemas.microsoft.com/office/powerpoint/2010/main" val="931323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46074" y="1054736"/>
            <a:ext cx="5069272" cy="1028700"/>
          </a:xfrm>
          <a:prstGeom prst="rect">
            <a:avLst/>
          </a:prstGeom>
          <a:effectLst/>
        </p:spPr>
        <p:txBody>
          <a:bodyPr vert="horz" wrap="square" lIns="0" tIns="0" rIns="0" bIns="0" rtlCol="0" anchor="t" anchorCtr="0">
            <a:normAutofit/>
          </a:bodyPr>
          <a:lstStyle/>
          <a:p>
            <a:pPr defTabSz="914318">
              <a:spcBef>
                <a:spcPct val="0"/>
              </a:spcBef>
              <a:spcAft>
                <a:spcPts val="600"/>
              </a:spcAft>
            </a:pPr>
            <a:r>
              <a:rPr lang="en-US" sz="3600" b="0" i="1" kern="1200" spc="0" baseline="0" dirty="0">
                <a:solidFill>
                  <a:srgbClr val="1E22AA"/>
                </a:solidFill>
                <a:latin typeface="Prometo Medium" panose="020B0704030203060203" pitchFamily="34" charset="0"/>
                <a:ea typeface="+mj-ea"/>
                <a:cs typeface="+mj-cs"/>
              </a:rPr>
              <a:t>Thank You!</a:t>
            </a:r>
          </a:p>
          <a:p>
            <a:pPr defTabSz="914318">
              <a:spcBef>
                <a:spcPct val="0"/>
              </a:spcBef>
              <a:spcAft>
                <a:spcPts val="600"/>
              </a:spcAft>
            </a:pPr>
            <a:endParaRPr lang="en-US" sz="3600" b="0" i="1" kern="1200" spc="0" baseline="0" dirty="0">
              <a:solidFill>
                <a:srgbClr val="1E22AA"/>
              </a:solidFill>
              <a:latin typeface="Prometo Medium" panose="020B0704030203060203" pitchFamily="34" charset="0"/>
              <a:ea typeface="+mj-ea"/>
              <a:cs typeface="+mj-cs"/>
            </a:endParaRPr>
          </a:p>
        </p:txBody>
      </p:sp>
      <p:sp>
        <p:nvSpPr>
          <p:cNvPr id="7" name="Slide Number Placeholder 5"/>
          <p:cNvSpPr>
            <a:spLocks noGrp="1"/>
          </p:cNvSpPr>
          <p:nvPr>
            <p:ph type="sldNum" sz="quarter" idx="10"/>
          </p:nvPr>
        </p:nvSpPr>
        <p:spPr>
          <a:xfrm>
            <a:off x="11360517" y="6390178"/>
            <a:ext cx="513735" cy="227164"/>
          </a:xfrm>
        </p:spPr>
        <p:txBody>
          <a:bodyPr vert="horz" wrap="square" lIns="0" tIns="0" rIns="0" bIns="0" rtlCol="0" anchor="ctr">
            <a:normAutofit/>
          </a:bodyPr>
          <a:lstStyle>
            <a:lvl1pPr algn="r">
              <a:defRPr sz="1067">
                <a:solidFill>
                  <a:srgbClr val="666666"/>
                </a:solidFill>
              </a:defRPr>
            </a:lvl1pPr>
          </a:lstStyle>
          <a:p>
            <a:pPr algn="ctr">
              <a:spcAft>
                <a:spcPts val="600"/>
              </a:spcAft>
              <a:defRPr/>
            </a:pPr>
            <a:fld id="{7E993FB2-EC5E-684F-95B2-25F06CCD4945}" type="slidenum">
              <a:rPr lang="en-US" sz="803">
                <a:solidFill>
                  <a:schemeClr val="bg1"/>
                </a:solidFill>
              </a:rPr>
              <a:pPr algn="ctr">
                <a:spcAft>
                  <a:spcPts val="600"/>
                </a:spcAft>
                <a:defRPr/>
              </a:pPr>
              <a:t>19</a:t>
            </a:fld>
            <a:r>
              <a:rPr lang="en-US" sz="803">
                <a:solidFill>
                  <a:schemeClr val="bg1"/>
                </a:solidFill>
              </a:rPr>
              <a:t>  |</a:t>
            </a:r>
          </a:p>
        </p:txBody>
      </p:sp>
      <p:pic>
        <p:nvPicPr>
          <p:cNvPr id="2" name="Picture 1" descr="A couple of people wearing masks and posing for the camera&#10;&#10;Description automatically generated with medium confidence"/>
          <p:cNvPicPr>
            <a:picLocks noChangeAspect="1"/>
          </p:cNvPicPr>
          <p:nvPr/>
        </p:nvPicPr>
        <p:blipFill rotWithShape="1">
          <a:blip r:embed="rId3">
            <a:extLst>
              <a:ext uri="{28A0092B-C50C-407E-A947-70E740481C1C}">
                <a14:useLocalDpi xmlns:a14="http://schemas.microsoft.com/office/drawing/2010/main" val="0"/>
              </a:ext>
            </a:extLst>
          </a:blip>
          <a:srcRect l="4515" r="2212"/>
          <a:stretch/>
        </p:blipFill>
        <p:spPr>
          <a:xfrm>
            <a:off x="7074639" y="10"/>
            <a:ext cx="5117361" cy="6857990"/>
          </a:xfrm>
          <a:custGeom>
            <a:avLst/>
            <a:gdLst>
              <a:gd name="connsiteX0" fmla="*/ 1551265 w 5117361"/>
              <a:gd name="connsiteY0" fmla="*/ 0 h 6858000"/>
              <a:gd name="connsiteX1" fmla="*/ 5117361 w 5117361"/>
              <a:gd name="connsiteY1" fmla="*/ 0 h 6858000"/>
              <a:gd name="connsiteX2" fmla="*/ 5117361 w 5117361"/>
              <a:gd name="connsiteY2" fmla="*/ 6858000 h 6858000"/>
              <a:gd name="connsiteX3" fmla="*/ 1551265 w 5117361"/>
              <a:gd name="connsiteY3" fmla="*/ 6858000 h 6858000"/>
              <a:gd name="connsiteX4" fmla="*/ 1496804 w 5117361"/>
              <a:gd name="connsiteY4" fmla="*/ 6810825 h 6858000"/>
              <a:gd name="connsiteX5" fmla="*/ 0 w 5117361"/>
              <a:gd name="connsiteY5" fmla="*/ 3429000 h 6858000"/>
              <a:gd name="connsiteX6" fmla="*/ 1496804 w 5117361"/>
              <a:gd name="connsiteY6" fmla="*/ 47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61" h="6858000">
                <a:moveTo>
                  <a:pt x="1551265" y="0"/>
                </a:moveTo>
                <a:lnTo>
                  <a:pt x="5117361" y="0"/>
                </a:lnTo>
                <a:lnTo>
                  <a:pt x="5117361" y="6858000"/>
                </a:lnTo>
                <a:lnTo>
                  <a:pt x="1551265" y="6858000"/>
                </a:lnTo>
                <a:lnTo>
                  <a:pt x="1496804" y="6810825"/>
                </a:lnTo>
                <a:cubicBezTo>
                  <a:pt x="577286" y="5975085"/>
                  <a:pt x="0" y="4769459"/>
                  <a:pt x="0" y="3429000"/>
                </a:cubicBezTo>
                <a:cubicBezTo>
                  <a:pt x="0" y="2088542"/>
                  <a:pt x="577286" y="882916"/>
                  <a:pt x="1496804" y="47175"/>
                </a:cubicBezTo>
                <a:close/>
              </a:path>
            </a:pathLst>
          </a:custGeom>
          <a:noFill/>
          <a:ln>
            <a:noFill/>
          </a:ln>
        </p:spPr>
      </p:pic>
      <p:sp>
        <p:nvSpPr>
          <p:cNvPr id="6" name="Title 1"/>
          <p:cNvSpPr txBox="1">
            <a:spLocks/>
          </p:cNvSpPr>
          <p:nvPr/>
        </p:nvSpPr>
        <p:spPr bwMode="auto">
          <a:xfrm>
            <a:off x="638721" y="776923"/>
            <a:ext cx="5088785" cy="1028701"/>
          </a:xfrm>
          <a:prstGeom prst="rect">
            <a:avLst/>
          </a:prstGeom>
          <a:noFill/>
          <a:ln w="9525">
            <a:noFill/>
            <a:miter lim="800000"/>
            <a:headEnd/>
            <a:tailEnd/>
          </a:ln>
        </p:spPr>
        <p:txBody>
          <a:bodyPr vert="horz" wrap="square" lIns="121920" tIns="60960" rIns="121920" bIns="60960" numCol="1" anchor="b" anchorCtr="0" compatLnSpc="1">
            <a:prstTxWarp prst="textNoShape">
              <a:avLst/>
            </a:prstTxWarp>
            <a:noAutofit/>
          </a:bodyPr>
          <a:lstStyle>
            <a:lvl1pPr algn="ctr" rtl="0" eaLnBrk="0" fontAlgn="base" hangingPunct="0">
              <a:lnSpc>
                <a:spcPct val="85000"/>
              </a:lnSpc>
              <a:spcBef>
                <a:spcPct val="0"/>
              </a:spcBef>
              <a:spcAft>
                <a:spcPct val="0"/>
              </a:spcAft>
              <a:defRPr sz="2800" b="1" kern="1200">
                <a:solidFill>
                  <a:schemeClr val="accent1"/>
                </a:solidFill>
                <a:latin typeface="+mj-lt"/>
                <a:ea typeface="+mj-ea"/>
                <a:cs typeface="Arial" pitchFamily="34" charset="0"/>
              </a:defRPr>
            </a:lvl1pPr>
            <a:lvl2pPr algn="l" rtl="0" eaLnBrk="0" fontAlgn="base" hangingPunct="0">
              <a:lnSpc>
                <a:spcPct val="85000"/>
              </a:lnSpc>
              <a:spcBef>
                <a:spcPct val="0"/>
              </a:spcBef>
              <a:spcAft>
                <a:spcPct val="0"/>
              </a:spcAft>
              <a:defRPr sz="3200">
                <a:solidFill>
                  <a:schemeClr val="tx1"/>
                </a:solidFill>
                <a:latin typeface="Arial" charset="0"/>
                <a:cs typeface="Arial" charset="0"/>
              </a:defRPr>
            </a:lvl2pPr>
            <a:lvl3pPr algn="l" rtl="0" eaLnBrk="0" fontAlgn="base" hangingPunct="0">
              <a:lnSpc>
                <a:spcPct val="85000"/>
              </a:lnSpc>
              <a:spcBef>
                <a:spcPct val="0"/>
              </a:spcBef>
              <a:spcAft>
                <a:spcPct val="0"/>
              </a:spcAft>
              <a:defRPr sz="3200">
                <a:solidFill>
                  <a:schemeClr val="tx1"/>
                </a:solidFill>
                <a:latin typeface="Arial" charset="0"/>
                <a:cs typeface="Arial" charset="0"/>
              </a:defRPr>
            </a:lvl3pPr>
            <a:lvl4pPr algn="l" rtl="0" eaLnBrk="0" fontAlgn="base" hangingPunct="0">
              <a:lnSpc>
                <a:spcPct val="85000"/>
              </a:lnSpc>
              <a:spcBef>
                <a:spcPct val="0"/>
              </a:spcBef>
              <a:spcAft>
                <a:spcPct val="0"/>
              </a:spcAft>
              <a:defRPr sz="3200">
                <a:solidFill>
                  <a:schemeClr val="tx1"/>
                </a:solidFill>
                <a:latin typeface="Arial" charset="0"/>
                <a:cs typeface="Arial" charset="0"/>
              </a:defRPr>
            </a:lvl4pPr>
            <a:lvl5pPr algn="l" rtl="0" eaLnBrk="0" fontAlgn="base" hangingPunct="0">
              <a:lnSpc>
                <a:spcPct val="85000"/>
              </a:lnSpc>
              <a:spcBef>
                <a:spcPct val="0"/>
              </a:spcBef>
              <a:spcAft>
                <a:spcPct val="0"/>
              </a:spcAft>
              <a:defRPr sz="3200">
                <a:solidFill>
                  <a:schemeClr val="tx1"/>
                </a:solidFill>
                <a:latin typeface="Arial" charset="0"/>
                <a:cs typeface="Arial" charset="0"/>
              </a:defRPr>
            </a:lvl5pPr>
            <a:lvl6pPr marL="457200" algn="l" rtl="0" fontAlgn="base">
              <a:lnSpc>
                <a:spcPct val="85000"/>
              </a:lnSpc>
              <a:spcBef>
                <a:spcPct val="0"/>
              </a:spcBef>
              <a:spcAft>
                <a:spcPct val="0"/>
              </a:spcAft>
              <a:defRPr sz="3200">
                <a:solidFill>
                  <a:schemeClr val="tx1"/>
                </a:solidFill>
                <a:latin typeface="Arial" charset="0"/>
                <a:cs typeface="Arial" charset="0"/>
              </a:defRPr>
            </a:lvl6pPr>
            <a:lvl7pPr marL="914400" algn="l" rtl="0" fontAlgn="base">
              <a:lnSpc>
                <a:spcPct val="85000"/>
              </a:lnSpc>
              <a:spcBef>
                <a:spcPct val="0"/>
              </a:spcBef>
              <a:spcAft>
                <a:spcPct val="0"/>
              </a:spcAft>
              <a:defRPr sz="3200">
                <a:solidFill>
                  <a:schemeClr val="tx1"/>
                </a:solidFill>
                <a:latin typeface="Arial" charset="0"/>
                <a:cs typeface="Arial" charset="0"/>
              </a:defRPr>
            </a:lvl7pPr>
            <a:lvl8pPr marL="1371600" algn="l" rtl="0" fontAlgn="base">
              <a:lnSpc>
                <a:spcPct val="85000"/>
              </a:lnSpc>
              <a:spcBef>
                <a:spcPct val="0"/>
              </a:spcBef>
              <a:spcAft>
                <a:spcPct val="0"/>
              </a:spcAft>
              <a:defRPr sz="3200">
                <a:solidFill>
                  <a:schemeClr val="tx1"/>
                </a:solidFill>
                <a:latin typeface="Arial" charset="0"/>
                <a:cs typeface="Arial" charset="0"/>
              </a:defRPr>
            </a:lvl8pPr>
            <a:lvl9pPr marL="1828800" algn="l" rtl="0" fontAlgn="base">
              <a:lnSpc>
                <a:spcPct val="85000"/>
              </a:lnSpc>
              <a:spcBef>
                <a:spcPct val="0"/>
              </a:spcBef>
              <a:spcAft>
                <a:spcPct val="0"/>
              </a:spcAft>
              <a:defRPr sz="3200">
                <a:solidFill>
                  <a:schemeClr val="tx1"/>
                </a:solidFill>
                <a:latin typeface="Arial" charset="0"/>
                <a:cs typeface="Arial" charset="0"/>
              </a:defRPr>
            </a:lvl9pPr>
          </a:lstStyle>
          <a:p>
            <a:endParaRPr lang="en-US" sz="2400" dirty="0">
              <a:solidFill>
                <a:srgbClr val="C00000"/>
              </a:solidFill>
            </a:endParaRPr>
          </a:p>
        </p:txBody>
      </p:sp>
      <p:sp>
        <p:nvSpPr>
          <p:cNvPr id="3" name="TextBox 2">
            <a:extLst>
              <a:ext uri="{FF2B5EF4-FFF2-40B4-BE49-F238E27FC236}">
                <a16:creationId xmlns:a16="http://schemas.microsoft.com/office/drawing/2014/main" id="{5C590371-630D-D6C6-9AC7-B7D0E7BBFE9E}"/>
              </a:ext>
            </a:extLst>
          </p:cNvPr>
          <p:cNvSpPr txBox="1"/>
          <p:nvPr/>
        </p:nvSpPr>
        <p:spPr>
          <a:xfrm>
            <a:off x="846074" y="2046913"/>
            <a:ext cx="4573214" cy="1477328"/>
          </a:xfrm>
          <a:prstGeom prst="rect">
            <a:avLst/>
          </a:prstGeom>
          <a:noFill/>
        </p:spPr>
        <p:txBody>
          <a:bodyPr wrap="square" rtlCol="0">
            <a:spAutoFit/>
          </a:bodyPr>
          <a:lstStyle/>
          <a:p>
            <a:r>
              <a:rPr lang="en-US" dirty="0"/>
              <a:t>Becky Whitt, AT </a:t>
            </a:r>
          </a:p>
          <a:p>
            <a:r>
              <a:rPr lang="en-US" dirty="0">
                <a:hlinkClick r:id="rId4"/>
              </a:rPr>
              <a:t>Rebecca.Whitt@osumc.edu</a:t>
            </a:r>
            <a:endParaRPr lang="en-US" dirty="0"/>
          </a:p>
          <a:p>
            <a:endParaRPr lang="en-US" dirty="0"/>
          </a:p>
          <a:p>
            <a:r>
              <a:rPr lang="en-US" dirty="0"/>
              <a:t>Beth Campbell-Smit, RN</a:t>
            </a:r>
          </a:p>
          <a:p>
            <a:r>
              <a:rPr lang="en-US" dirty="0">
                <a:hlinkClick r:id="rId5"/>
              </a:rPr>
              <a:t>Elizabeth.Campbell@osumc.edu</a:t>
            </a:r>
            <a:endParaRPr lang="en-US" dirty="0"/>
          </a:p>
        </p:txBody>
      </p:sp>
    </p:spTree>
    <p:extLst>
      <p:ext uri="{BB962C8B-B14F-4D97-AF65-F5344CB8AC3E}">
        <p14:creationId xmlns:p14="http://schemas.microsoft.com/office/powerpoint/2010/main" val="1075561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B91C91-F1C8-434E-9F3B-B15A99D4B278}"/>
              </a:ext>
            </a:extLst>
          </p:cNvPr>
          <p:cNvSpPr/>
          <p:nvPr/>
        </p:nvSpPr>
        <p:spPr>
          <a:xfrm>
            <a:off x="287079"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A872682-DA14-D041-A064-D9EB293A4BE3}"/>
              </a:ext>
            </a:extLst>
          </p:cNvPr>
          <p:cNvSpPr/>
          <p:nvPr/>
        </p:nvSpPr>
        <p:spPr>
          <a:xfrm>
            <a:off x="10451804"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15ED1B1-E5A8-FA4E-B990-987BD713B384}"/>
              </a:ext>
            </a:extLst>
          </p:cNvPr>
          <p:cNvGrpSpPr/>
          <p:nvPr/>
        </p:nvGrpSpPr>
        <p:grpSpPr>
          <a:xfrm>
            <a:off x="10752013" y="10633"/>
            <a:ext cx="1439987" cy="6858000"/>
            <a:chOff x="1650797" y="10633"/>
            <a:chExt cx="1439987" cy="6858000"/>
          </a:xfrm>
        </p:grpSpPr>
        <p:pic>
          <p:nvPicPr>
            <p:cNvPr id="21" name="Picture Placeholder 4">
              <a:extLst>
                <a:ext uri="{FF2B5EF4-FFF2-40B4-BE49-F238E27FC236}">
                  <a16:creationId xmlns:a16="http://schemas.microsoft.com/office/drawing/2014/main" id="{299D73CA-A2E6-7A44-A68F-3D064F9FCA7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58597"/>
            <a:stretch/>
          </p:blipFill>
          <p:spPr>
            <a:xfrm>
              <a:off x="1650797" y="4097799"/>
              <a:ext cx="1418909" cy="2770834"/>
            </a:xfrm>
            <a:prstGeom prst="rect">
              <a:avLst/>
            </a:prstGeom>
            <a:noFill/>
          </p:spPr>
        </p:pic>
        <p:pic>
          <p:nvPicPr>
            <p:cNvPr id="22" name="Picture Placeholder 4">
              <a:extLst>
                <a:ext uri="{FF2B5EF4-FFF2-40B4-BE49-F238E27FC236}">
                  <a16:creationId xmlns:a16="http://schemas.microsoft.com/office/drawing/2014/main" id="{A71C2BC1-4156-8E43-B54E-90999A9E2D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58098"/>
            <a:stretch/>
          </p:blipFill>
          <p:spPr>
            <a:xfrm>
              <a:off x="1650797" y="1345455"/>
              <a:ext cx="1439987" cy="2770834"/>
            </a:xfrm>
            <a:prstGeom prst="rect">
              <a:avLst/>
            </a:prstGeom>
            <a:noFill/>
          </p:spPr>
        </p:pic>
        <p:pic>
          <p:nvPicPr>
            <p:cNvPr id="23" name="Picture Placeholder 4">
              <a:extLst>
                <a:ext uri="{FF2B5EF4-FFF2-40B4-BE49-F238E27FC236}">
                  <a16:creationId xmlns:a16="http://schemas.microsoft.com/office/drawing/2014/main" id="{22CF91D4-4B2D-574B-92FC-60E3600F5C0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68147" r="58098"/>
            <a:stretch/>
          </p:blipFill>
          <p:spPr>
            <a:xfrm>
              <a:off x="1650797" y="10633"/>
              <a:ext cx="1439987" cy="1349350"/>
            </a:xfrm>
            <a:prstGeom prst="rect">
              <a:avLst/>
            </a:prstGeom>
            <a:noFill/>
          </p:spPr>
        </p:pic>
      </p:grpSp>
      <p:grpSp>
        <p:nvGrpSpPr>
          <p:cNvPr id="24" name="Group 23">
            <a:extLst>
              <a:ext uri="{FF2B5EF4-FFF2-40B4-BE49-F238E27FC236}">
                <a16:creationId xmlns:a16="http://schemas.microsoft.com/office/drawing/2014/main" id="{229878DD-B768-934C-AA5A-46893C2EA9E1}"/>
              </a:ext>
            </a:extLst>
          </p:cNvPr>
          <p:cNvGrpSpPr/>
          <p:nvPr/>
        </p:nvGrpSpPr>
        <p:grpSpPr>
          <a:xfrm>
            <a:off x="8391839" y="10633"/>
            <a:ext cx="2331719" cy="6858000"/>
            <a:chOff x="1650797" y="10633"/>
            <a:chExt cx="2331719" cy="6858000"/>
          </a:xfrm>
        </p:grpSpPr>
        <p:pic>
          <p:nvPicPr>
            <p:cNvPr id="25" name="Picture Placeholder 4">
              <a:extLst>
                <a:ext uri="{FF2B5EF4-FFF2-40B4-BE49-F238E27FC236}">
                  <a16:creationId xmlns:a16="http://schemas.microsoft.com/office/drawing/2014/main" id="{1BAC1E0A-0907-1A4D-9422-90F2149911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26" name="Picture Placeholder 4">
              <a:extLst>
                <a:ext uri="{FF2B5EF4-FFF2-40B4-BE49-F238E27FC236}">
                  <a16:creationId xmlns:a16="http://schemas.microsoft.com/office/drawing/2014/main" id="{E65B9CA3-2FDA-E442-915E-9C16ECDA1B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27" name="Picture Placeholder 4">
              <a:extLst>
                <a:ext uri="{FF2B5EF4-FFF2-40B4-BE49-F238E27FC236}">
                  <a16:creationId xmlns:a16="http://schemas.microsoft.com/office/drawing/2014/main" id="{A524B5C4-0ADA-9345-9014-50D5F9DAAD7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grpSp>
        <p:nvGrpSpPr>
          <p:cNvPr id="5" name="Group 4">
            <a:extLst>
              <a:ext uri="{FF2B5EF4-FFF2-40B4-BE49-F238E27FC236}">
                <a16:creationId xmlns:a16="http://schemas.microsoft.com/office/drawing/2014/main" id="{771D0EE8-6CA4-E442-8E7A-5149D9099E5E}"/>
              </a:ext>
            </a:extLst>
          </p:cNvPr>
          <p:cNvGrpSpPr/>
          <p:nvPr/>
        </p:nvGrpSpPr>
        <p:grpSpPr>
          <a:xfrm>
            <a:off x="1650797" y="10633"/>
            <a:ext cx="2331719" cy="6858000"/>
            <a:chOff x="1650797" y="10633"/>
            <a:chExt cx="2331719" cy="6858000"/>
          </a:xfrm>
        </p:grpSpPr>
        <p:pic>
          <p:nvPicPr>
            <p:cNvPr id="13" name="Picture Placeholder 4">
              <a:extLst>
                <a:ext uri="{FF2B5EF4-FFF2-40B4-BE49-F238E27FC236}">
                  <a16:creationId xmlns:a16="http://schemas.microsoft.com/office/drawing/2014/main" id="{E9D235FA-A84C-D646-9627-308AEFCB1F5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14" name="Picture Placeholder 4">
              <a:extLst>
                <a:ext uri="{FF2B5EF4-FFF2-40B4-BE49-F238E27FC236}">
                  <a16:creationId xmlns:a16="http://schemas.microsoft.com/office/drawing/2014/main" id="{45222D79-89AF-EE42-BA83-7E6D13E00D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15" name="Picture Placeholder 4">
              <a:extLst>
                <a:ext uri="{FF2B5EF4-FFF2-40B4-BE49-F238E27FC236}">
                  <a16:creationId xmlns:a16="http://schemas.microsoft.com/office/drawing/2014/main" id="{B207D0BE-F6D3-A740-B4E7-273D5B5513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sp>
        <p:nvSpPr>
          <p:cNvPr id="2" name="Oval 1">
            <a:extLst>
              <a:ext uri="{FF2B5EF4-FFF2-40B4-BE49-F238E27FC236}">
                <a16:creationId xmlns:a16="http://schemas.microsoft.com/office/drawing/2014/main" id="{05958384-DE00-AF43-9E00-9814BC223DB7}"/>
              </a:ext>
            </a:extLst>
          </p:cNvPr>
          <p:cNvSpPr/>
          <p:nvPr/>
        </p:nvSpPr>
        <p:spPr>
          <a:xfrm>
            <a:off x="1873016" y="-663864"/>
            <a:ext cx="8578788" cy="8578788"/>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 name="Title 6">
            <a:extLst>
              <a:ext uri="{FF2B5EF4-FFF2-40B4-BE49-F238E27FC236}">
                <a16:creationId xmlns:a16="http://schemas.microsoft.com/office/drawing/2014/main" id="{E13BDEFF-F01B-BA4B-B2E7-D1118058303B}"/>
              </a:ext>
            </a:extLst>
          </p:cNvPr>
          <p:cNvSpPr>
            <a:spLocks noGrp="1"/>
          </p:cNvSpPr>
          <p:nvPr>
            <p:ph type="title"/>
          </p:nvPr>
        </p:nvSpPr>
        <p:spPr>
          <a:xfrm>
            <a:off x="1873016" y="2733809"/>
            <a:ext cx="8578788" cy="1783443"/>
          </a:xfrm>
        </p:spPr>
        <p:txBody>
          <a:bodyPr lIns="457200" tIns="0" rIns="457200" anchor="ctr"/>
          <a:lstStyle/>
          <a:p>
            <a:pPr algn="ctr"/>
            <a:r>
              <a:rPr lang="en-US" sz="7200" dirty="0">
                <a:solidFill>
                  <a:srgbClr val="FFFFFF"/>
                </a:solidFill>
              </a:rPr>
              <a:t>Welcome</a:t>
            </a:r>
          </a:p>
        </p:txBody>
      </p:sp>
      <p:grpSp>
        <p:nvGrpSpPr>
          <p:cNvPr id="16" name="Group 15">
            <a:extLst>
              <a:ext uri="{FF2B5EF4-FFF2-40B4-BE49-F238E27FC236}">
                <a16:creationId xmlns:a16="http://schemas.microsoft.com/office/drawing/2014/main" id="{E8E6D081-9F02-644F-8A86-DDF3E5542BE8}"/>
              </a:ext>
            </a:extLst>
          </p:cNvPr>
          <p:cNvGrpSpPr/>
          <p:nvPr/>
        </p:nvGrpSpPr>
        <p:grpSpPr>
          <a:xfrm>
            <a:off x="0" y="10633"/>
            <a:ext cx="1611456" cy="6858000"/>
            <a:chOff x="2371060" y="10633"/>
            <a:chExt cx="1611456" cy="6858000"/>
          </a:xfrm>
        </p:grpSpPr>
        <p:pic>
          <p:nvPicPr>
            <p:cNvPr id="17" name="Picture Placeholder 4">
              <a:extLst>
                <a:ext uri="{FF2B5EF4-FFF2-40B4-BE49-F238E27FC236}">
                  <a16:creationId xmlns:a16="http://schemas.microsoft.com/office/drawing/2014/main" id="{97CF828B-39D8-7942-A5E0-C908A6D010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881" t="34591" r="37010"/>
            <a:stretch/>
          </p:blipFill>
          <p:spPr>
            <a:xfrm>
              <a:off x="2371060" y="4097799"/>
              <a:ext cx="1611456" cy="2770834"/>
            </a:xfrm>
            <a:prstGeom prst="rect">
              <a:avLst/>
            </a:prstGeom>
            <a:noFill/>
          </p:spPr>
        </p:pic>
        <p:pic>
          <p:nvPicPr>
            <p:cNvPr id="18" name="Picture Placeholder 4">
              <a:extLst>
                <a:ext uri="{FF2B5EF4-FFF2-40B4-BE49-F238E27FC236}">
                  <a16:creationId xmlns:a16="http://schemas.microsoft.com/office/drawing/2014/main" id="{187C1FE0-F7A4-E242-BB3D-D9E897C272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881" t="34591" r="37010"/>
            <a:stretch/>
          </p:blipFill>
          <p:spPr>
            <a:xfrm>
              <a:off x="2371060" y="1345455"/>
              <a:ext cx="1611456" cy="2770834"/>
            </a:xfrm>
            <a:prstGeom prst="rect">
              <a:avLst/>
            </a:prstGeom>
            <a:noFill/>
          </p:spPr>
        </p:pic>
        <p:pic>
          <p:nvPicPr>
            <p:cNvPr id="19" name="Picture Placeholder 4">
              <a:extLst>
                <a:ext uri="{FF2B5EF4-FFF2-40B4-BE49-F238E27FC236}">
                  <a16:creationId xmlns:a16="http://schemas.microsoft.com/office/drawing/2014/main" id="{63EB2BD3-B093-7845-9673-F03B3F1871A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881" t="68147" r="37010"/>
            <a:stretch/>
          </p:blipFill>
          <p:spPr>
            <a:xfrm>
              <a:off x="2371060" y="10633"/>
              <a:ext cx="1611456" cy="1349350"/>
            </a:xfrm>
            <a:prstGeom prst="rect">
              <a:avLst/>
            </a:prstGeom>
            <a:noFill/>
          </p:spPr>
        </p:pic>
      </p:grpSp>
      <p:sp>
        <p:nvSpPr>
          <p:cNvPr id="33" name="Oval 32">
            <a:extLst>
              <a:ext uri="{FF2B5EF4-FFF2-40B4-BE49-F238E27FC236}">
                <a16:creationId xmlns:a16="http://schemas.microsoft.com/office/drawing/2014/main" id="{78615911-F4EE-8B4F-9188-C4BDD198939A}"/>
              </a:ext>
            </a:extLst>
          </p:cNvPr>
          <p:cNvSpPr/>
          <p:nvPr/>
        </p:nvSpPr>
        <p:spPr>
          <a:xfrm>
            <a:off x="11425930" y="6321878"/>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smtClean="0"/>
              <a:t>2</a:t>
            </a:fld>
            <a:endParaRPr lang="en-US" dirty="0"/>
          </a:p>
        </p:txBody>
      </p:sp>
      <p:pic>
        <p:nvPicPr>
          <p:cNvPr id="30" name="Picture 29">
            <a:extLst>
              <a:ext uri="{FF2B5EF4-FFF2-40B4-BE49-F238E27FC236}">
                <a16:creationId xmlns:a16="http://schemas.microsoft.com/office/drawing/2014/main" id="{E3F139B5-8A09-7F4F-8461-15BECE0BDF5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83785" y="6238327"/>
            <a:ext cx="4667154" cy="448619"/>
          </a:xfrm>
          <a:prstGeom prst="rect">
            <a:avLst/>
          </a:prstGeom>
        </p:spPr>
      </p:pic>
    </p:spTree>
    <p:extLst>
      <p:ext uri="{BB962C8B-B14F-4D97-AF65-F5344CB8AC3E}">
        <p14:creationId xmlns:p14="http://schemas.microsoft.com/office/powerpoint/2010/main" val="41175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1290" y="2389412"/>
            <a:ext cx="4187371" cy="1783443"/>
          </a:xfrm>
        </p:spPr>
        <p:txBody>
          <a:bodyPr wrap="square"/>
          <a:lstStyle/>
          <a:p>
            <a:r>
              <a:rPr lang="en-US" dirty="0">
                <a:solidFill>
                  <a:srgbClr val="FFFFFF"/>
                </a:solidFill>
              </a:rPr>
              <a:t>Presenters</a:t>
            </a:r>
            <a:br>
              <a:rPr lang="en-US" dirty="0">
                <a:solidFill>
                  <a:srgbClr val="FFFFFF"/>
                </a:solidFill>
              </a:rPr>
            </a:br>
            <a:endParaRPr lang="en-US" dirty="0">
              <a:solidFill>
                <a:srgbClr val="FFFFFF"/>
              </a:solidFill>
            </a:endParaRPr>
          </a:p>
        </p:txBody>
      </p:sp>
      <p:pic>
        <p:nvPicPr>
          <p:cNvPr id="21" name="Picture Placeholder 20" descr="A person smiling for the camera&#10;&#10;Description automatically generated with medium confidence">
            <a:extLst>
              <a:ext uri="{FF2B5EF4-FFF2-40B4-BE49-F238E27FC236}">
                <a16:creationId xmlns:a16="http://schemas.microsoft.com/office/drawing/2014/main" id="{EB9F3297-C6A4-4336-B6EC-7C6B0E80C0FB}"/>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21194" b="21194"/>
          <a:stretch>
            <a:fillRect/>
          </a:stretch>
        </p:blipFill>
        <p:spPr/>
      </p:pic>
      <p:pic>
        <p:nvPicPr>
          <p:cNvPr id="4" name="Picture Placeholder 3" descr="A picture containing person, outdoor&#10;&#10;Description automatically generated">
            <a:extLst>
              <a:ext uri="{FF2B5EF4-FFF2-40B4-BE49-F238E27FC236}">
                <a16:creationId xmlns:a16="http://schemas.microsoft.com/office/drawing/2014/main" id="{807BF965-EE65-3E32-1203-1957CAA85E7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6667" b="16667"/>
          <a:stretch>
            <a:fillRect/>
          </a:stretch>
        </p:blipFill>
        <p:spPr/>
      </p:pic>
      <p:sp>
        <p:nvSpPr>
          <p:cNvPr id="17" name="TextBox 16">
            <a:extLst>
              <a:ext uri="{FF2B5EF4-FFF2-40B4-BE49-F238E27FC236}">
                <a16:creationId xmlns:a16="http://schemas.microsoft.com/office/drawing/2014/main" id="{025F3689-AE7E-F24E-8F08-1A65AA68A4AE}"/>
              </a:ext>
            </a:extLst>
          </p:cNvPr>
          <p:cNvSpPr txBox="1"/>
          <p:nvPr/>
        </p:nvSpPr>
        <p:spPr>
          <a:xfrm>
            <a:off x="9401199" y="5527720"/>
            <a:ext cx="2840522" cy="307777"/>
          </a:xfrm>
          <a:prstGeom prst="rect">
            <a:avLst/>
          </a:prstGeom>
          <a:noFill/>
        </p:spPr>
        <p:txBody>
          <a:bodyPr wrap="none" lIns="0" rIns="0" rtlCol="0">
            <a:spAutoFit/>
          </a:bodyPr>
          <a:lstStyle/>
          <a:p>
            <a:pPr algn="ctr"/>
            <a:r>
              <a:rPr lang="en-US" sz="1400" i="1" dirty="0">
                <a:solidFill>
                  <a:srgbClr val="FFFFFF"/>
                </a:solidFill>
                <a:latin typeface="Century Gothic" panose="020B0502020202020204" pitchFamily="34" charset="0"/>
              </a:rPr>
              <a:t>Senior Training and Optimization </a:t>
            </a:r>
          </a:p>
        </p:txBody>
      </p:sp>
      <p:sp>
        <p:nvSpPr>
          <p:cNvPr id="10" name="TextBox 9">
            <a:extLst>
              <a:ext uri="{FF2B5EF4-FFF2-40B4-BE49-F238E27FC236}">
                <a16:creationId xmlns:a16="http://schemas.microsoft.com/office/drawing/2014/main" id="{36A8A2B0-0CBC-524F-B61D-7187FB5A3FB9}"/>
              </a:ext>
            </a:extLst>
          </p:cNvPr>
          <p:cNvSpPr txBox="1"/>
          <p:nvPr/>
        </p:nvSpPr>
        <p:spPr>
          <a:xfrm>
            <a:off x="5353882" y="5527720"/>
            <a:ext cx="2829301" cy="307777"/>
          </a:xfrm>
          <a:prstGeom prst="rect">
            <a:avLst/>
          </a:prstGeom>
          <a:noFill/>
        </p:spPr>
        <p:txBody>
          <a:bodyPr wrap="none" lIns="0" rIns="0" rtlCol="0">
            <a:spAutoFit/>
          </a:bodyPr>
          <a:lstStyle/>
          <a:p>
            <a:pPr algn="ctr"/>
            <a:r>
              <a:rPr lang="en-US" sz="1400" i="1" dirty="0">
                <a:solidFill>
                  <a:srgbClr val="FFFFFF"/>
                </a:solidFill>
                <a:latin typeface="Century Gothic" panose="020B0502020202020204" pitchFamily="34" charset="0"/>
              </a:rPr>
              <a:t>Clinical Applications Consultant	</a:t>
            </a:r>
          </a:p>
        </p:txBody>
      </p:sp>
      <p:sp>
        <p:nvSpPr>
          <p:cNvPr id="11"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smtClean="0"/>
              <a:t>3</a:t>
            </a:fld>
            <a:endParaRPr lang="en-US" dirty="0"/>
          </a:p>
        </p:txBody>
      </p:sp>
      <p:sp>
        <p:nvSpPr>
          <p:cNvPr id="13" name="TextBox 12"/>
          <p:cNvSpPr txBox="1"/>
          <p:nvPr/>
        </p:nvSpPr>
        <p:spPr>
          <a:xfrm>
            <a:off x="5229838" y="5223890"/>
            <a:ext cx="3077380" cy="338554"/>
          </a:xfrm>
          <a:prstGeom prst="rect">
            <a:avLst/>
          </a:prstGeom>
          <a:noFill/>
        </p:spPr>
        <p:txBody>
          <a:bodyPr wrap="square" rtlCol="0">
            <a:spAutoFit/>
          </a:bodyPr>
          <a:lstStyle/>
          <a:p>
            <a:pPr algn="ctr"/>
            <a:r>
              <a:rPr lang="en-US" sz="1600" dirty="0">
                <a:solidFill>
                  <a:schemeClr val="accent2"/>
                </a:solidFill>
                <a:latin typeface="Prometo Medium" panose="020B0704030203060203" pitchFamily="34" charset="0"/>
              </a:rPr>
              <a:t>Becky Whitt</a:t>
            </a:r>
          </a:p>
        </p:txBody>
      </p:sp>
      <p:sp>
        <p:nvSpPr>
          <p:cNvPr id="14" name="TextBox 13"/>
          <p:cNvSpPr txBox="1"/>
          <p:nvPr/>
        </p:nvSpPr>
        <p:spPr>
          <a:xfrm>
            <a:off x="9567947" y="5223890"/>
            <a:ext cx="2545284" cy="338554"/>
          </a:xfrm>
          <a:prstGeom prst="rect">
            <a:avLst/>
          </a:prstGeom>
          <a:noFill/>
        </p:spPr>
        <p:txBody>
          <a:bodyPr wrap="square" rtlCol="0">
            <a:spAutoFit/>
          </a:bodyPr>
          <a:lstStyle/>
          <a:p>
            <a:pPr algn="ctr"/>
            <a:r>
              <a:rPr lang="en-US" sz="1600" dirty="0">
                <a:solidFill>
                  <a:schemeClr val="accent2"/>
                </a:solidFill>
                <a:latin typeface="Prometo Medium" panose="020B0704030203060203" pitchFamily="34" charset="0"/>
              </a:rPr>
              <a:t>Beth Campbell-Smit</a:t>
            </a:r>
          </a:p>
        </p:txBody>
      </p:sp>
    </p:spTree>
    <p:extLst>
      <p:ext uri="{BB962C8B-B14F-4D97-AF65-F5344CB8AC3E}">
        <p14:creationId xmlns:p14="http://schemas.microsoft.com/office/powerpoint/2010/main" val="1725271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B91C91-F1C8-434E-9F3B-B15A99D4B278}"/>
              </a:ext>
            </a:extLst>
          </p:cNvPr>
          <p:cNvSpPr/>
          <p:nvPr/>
        </p:nvSpPr>
        <p:spPr>
          <a:xfrm>
            <a:off x="287079"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E8E6D081-9F02-644F-8A86-DDF3E5542BE8}"/>
              </a:ext>
            </a:extLst>
          </p:cNvPr>
          <p:cNvGrpSpPr/>
          <p:nvPr/>
        </p:nvGrpSpPr>
        <p:grpSpPr>
          <a:xfrm>
            <a:off x="0" y="10633"/>
            <a:ext cx="1611456" cy="6858000"/>
            <a:chOff x="2371060" y="10633"/>
            <a:chExt cx="1611456" cy="6858000"/>
          </a:xfrm>
        </p:grpSpPr>
        <p:pic>
          <p:nvPicPr>
            <p:cNvPr id="17" name="Picture Placeholder 4">
              <a:extLst>
                <a:ext uri="{FF2B5EF4-FFF2-40B4-BE49-F238E27FC236}">
                  <a16:creationId xmlns:a16="http://schemas.microsoft.com/office/drawing/2014/main" id="{97CF828B-39D8-7942-A5E0-C908A6D010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881" t="34591" r="37010"/>
            <a:stretch/>
          </p:blipFill>
          <p:spPr>
            <a:xfrm>
              <a:off x="2371060" y="4097799"/>
              <a:ext cx="1611456" cy="2770834"/>
            </a:xfrm>
            <a:prstGeom prst="rect">
              <a:avLst/>
            </a:prstGeom>
            <a:noFill/>
          </p:spPr>
        </p:pic>
        <p:pic>
          <p:nvPicPr>
            <p:cNvPr id="18" name="Picture Placeholder 4">
              <a:extLst>
                <a:ext uri="{FF2B5EF4-FFF2-40B4-BE49-F238E27FC236}">
                  <a16:creationId xmlns:a16="http://schemas.microsoft.com/office/drawing/2014/main" id="{187C1FE0-F7A4-E242-BB3D-D9E897C272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881" t="34591" r="37010"/>
            <a:stretch/>
          </p:blipFill>
          <p:spPr>
            <a:xfrm>
              <a:off x="2371060" y="1345455"/>
              <a:ext cx="1611456" cy="2770834"/>
            </a:xfrm>
            <a:prstGeom prst="rect">
              <a:avLst/>
            </a:prstGeom>
            <a:noFill/>
          </p:spPr>
        </p:pic>
        <p:pic>
          <p:nvPicPr>
            <p:cNvPr id="19" name="Picture Placeholder 4">
              <a:extLst>
                <a:ext uri="{FF2B5EF4-FFF2-40B4-BE49-F238E27FC236}">
                  <a16:creationId xmlns:a16="http://schemas.microsoft.com/office/drawing/2014/main" id="{63EB2BD3-B093-7845-9673-F03B3F1871A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881" t="68147" r="37010"/>
            <a:stretch/>
          </p:blipFill>
          <p:spPr>
            <a:xfrm>
              <a:off x="2371060" y="10633"/>
              <a:ext cx="1611456" cy="1349350"/>
            </a:xfrm>
            <a:prstGeom prst="rect">
              <a:avLst/>
            </a:prstGeom>
            <a:noFill/>
          </p:spPr>
        </p:pic>
      </p:grpSp>
      <p:sp>
        <p:nvSpPr>
          <p:cNvPr id="28" name="Rectangle 27">
            <a:extLst>
              <a:ext uri="{FF2B5EF4-FFF2-40B4-BE49-F238E27FC236}">
                <a16:creationId xmlns:a16="http://schemas.microsoft.com/office/drawing/2014/main" id="{CA872682-DA14-D041-A064-D9EB293A4BE3}"/>
              </a:ext>
            </a:extLst>
          </p:cNvPr>
          <p:cNvSpPr/>
          <p:nvPr/>
        </p:nvSpPr>
        <p:spPr>
          <a:xfrm>
            <a:off x="10451804"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15ED1B1-E5A8-FA4E-B990-987BD713B384}"/>
              </a:ext>
            </a:extLst>
          </p:cNvPr>
          <p:cNvGrpSpPr/>
          <p:nvPr/>
        </p:nvGrpSpPr>
        <p:grpSpPr>
          <a:xfrm>
            <a:off x="10752013" y="10633"/>
            <a:ext cx="1439987" cy="6858000"/>
            <a:chOff x="1650797" y="10633"/>
            <a:chExt cx="1439987" cy="6858000"/>
          </a:xfrm>
        </p:grpSpPr>
        <p:pic>
          <p:nvPicPr>
            <p:cNvPr id="21" name="Picture Placeholder 4">
              <a:extLst>
                <a:ext uri="{FF2B5EF4-FFF2-40B4-BE49-F238E27FC236}">
                  <a16:creationId xmlns:a16="http://schemas.microsoft.com/office/drawing/2014/main" id="{299D73CA-A2E6-7A44-A68F-3D064F9FCA7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58597"/>
            <a:stretch/>
          </p:blipFill>
          <p:spPr>
            <a:xfrm>
              <a:off x="1650797" y="4097799"/>
              <a:ext cx="1418909" cy="2770834"/>
            </a:xfrm>
            <a:prstGeom prst="rect">
              <a:avLst/>
            </a:prstGeom>
            <a:noFill/>
          </p:spPr>
        </p:pic>
        <p:pic>
          <p:nvPicPr>
            <p:cNvPr id="22" name="Picture Placeholder 4">
              <a:extLst>
                <a:ext uri="{FF2B5EF4-FFF2-40B4-BE49-F238E27FC236}">
                  <a16:creationId xmlns:a16="http://schemas.microsoft.com/office/drawing/2014/main" id="{A71C2BC1-4156-8E43-B54E-90999A9E2D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58098"/>
            <a:stretch/>
          </p:blipFill>
          <p:spPr>
            <a:xfrm>
              <a:off x="1650797" y="1345455"/>
              <a:ext cx="1439987" cy="2770834"/>
            </a:xfrm>
            <a:prstGeom prst="rect">
              <a:avLst/>
            </a:prstGeom>
            <a:noFill/>
          </p:spPr>
        </p:pic>
        <p:pic>
          <p:nvPicPr>
            <p:cNvPr id="23" name="Picture Placeholder 4">
              <a:extLst>
                <a:ext uri="{FF2B5EF4-FFF2-40B4-BE49-F238E27FC236}">
                  <a16:creationId xmlns:a16="http://schemas.microsoft.com/office/drawing/2014/main" id="{22CF91D4-4B2D-574B-92FC-60E3600F5C0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68147" r="58098"/>
            <a:stretch/>
          </p:blipFill>
          <p:spPr>
            <a:xfrm>
              <a:off x="1650797" y="10633"/>
              <a:ext cx="1439987" cy="1349350"/>
            </a:xfrm>
            <a:prstGeom prst="rect">
              <a:avLst/>
            </a:prstGeom>
            <a:noFill/>
          </p:spPr>
        </p:pic>
      </p:grpSp>
      <p:grpSp>
        <p:nvGrpSpPr>
          <p:cNvPr id="24" name="Group 23">
            <a:extLst>
              <a:ext uri="{FF2B5EF4-FFF2-40B4-BE49-F238E27FC236}">
                <a16:creationId xmlns:a16="http://schemas.microsoft.com/office/drawing/2014/main" id="{229878DD-B768-934C-AA5A-46893C2EA9E1}"/>
              </a:ext>
            </a:extLst>
          </p:cNvPr>
          <p:cNvGrpSpPr/>
          <p:nvPr/>
        </p:nvGrpSpPr>
        <p:grpSpPr>
          <a:xfrm>
            <a:off x="8391839" y="10633"/>
            <a:ext cx="2331719" cy="6858000"/>
            <a:chOff x="1650797" y="10633"/>
            <a:chExt cx="2331719" cy="6858000"/>
          </a:xfrm>
        </p:grpSpPr>
        <p:pic>
          <p:nvPicPr>
            <p:cNvPr id="25" name="Picture Placeholder 4">
              <a:extLst>
                <a:ext uri="{FF2B5EF4-FFF2-40B4-BE49-F238E27FC236}">
                  <a16:creationId xmlns:a16="http://schemas.microsoft.com/office/drawing/2014/main" id="{1BAC1E0A-0907-1A4D-9422-90F2149911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26" name="Picture Placeholder 4">
              <a:extLst>
                <a:ext uri="{FF2B5EF4-FFF2-40B4-BE49-F238E27FC236}">
                  <a16:creationId xmlns:a16="http://schemas.microsoft.com/office/drawing/2014/main" id="{E65B9CA3-2FDA-E442-915E-9C16ECDA1B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27" name="Picture Placeholder 4">
              <a:extLst>
                <a:ext uri="{FF2B5EF4-FFF2-40B4-BE49-F238E27FC236}">
                  <a16:creationId xmlns:a16="http://schemas.microsoft.com/office/drawing/2014/main" id="{A524B5C4-0ADA-9345-9014-50D5F9DAAD7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grpSp>
        <p:nvGrpSpPr>
          <p:cNvPr id="5" name="Group 4">
            <a:extLst>
              <a:ext uri="{FF2B5EF4-FFF2-40B4-BE49-F238E27FC236}">
                <a16:creationId xmlns:a16="http://schemas.microsoft.com/office/drawing/2014/main" id="{771D0EE8-6CA4-E442-8E7A-5149D9099E5E}"/>
              </a:ext>
            </a:extLst>
          </p:cNvPr>
          <p:cNvGrpSpPr/>
          <p:nvPr/>
        </p:nvGrpSpPr>
        <p:grpSpPr>
          <a:xfrm>
            <a:off x="1650797" y="10633"/>
            <a:ext cx="2331719" cy="6858000"/>
            <a:chOff x="1650797" y="10633"/>
            <a:chExt cx="2331719" cy="6858000"/>
          </a:xfrm>
        </p:grpSpPr>
        <p:pic>
          <p:nvPicPr>
            <p:cNvPr id="13" name="Picture Placeholder 4">
              <a:extLst>
                <a:ext uri="{FF2B5EF4-FFF2-40B4-BE49-F238E27FC236}">
                  <a16:creationId xmlns:a16="http://schemas.microsoft.com/office/drawing/2014/main" id="{E9D235FA-A84C-D646-9627-308AEFCB1F5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14" name="Picture Placeholder 4">
              <a:extLst>
                <a:ext uri="{FF2B5EF4-FFF2-40B4-BE49-F238E27FC236}">
                  <a16:creationId xmlns:a16="http://schemas.microsoft.com/office/drawing/2014/main" id="{45222D79-89AF-EE42-BA83-7E6D13E00D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15" name="Picture Placeholder 4">
              <a:extLst>
                <a:ext uri="{FF2B5EF4-FFF2-40B4-BE49-F238E27FC236}">
                  <a16:creationId xmlns:a16="http://schemas.microsoft.com/office/drawing/2014/main" id="{B207D0BE-F6D3-A740-B4E7-273D5B5513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sp>
        <p:nvSpPr>
          <p:cNvPr id="2" name="Oval 1">
            <a:extLst>
              <a:ext uri="{FF2B5EF4-FFF2-40B4-BE49-F238E27FC236}">
                <a16:creationId xmlns:a16="http://schemas.microsoft.com/office/drawing/2014/main" id="{05958384-DE00-AF43-9E00-9814BC223DB7}"/>
              </a:ext>
            </a:extLst>
          </p:cNvPr>
          <p:cNvSpPr/>
          <p:nvPr/>
        </p:nvSpPr>
        <p:spPr>
          <a:xfrm>
            <a:off x="1022361" y="-1176437"/>
            <a:ext cx="10280098" cy="9847767"/>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6">
            <a:extLst>
              <a:ext uri="{FF2B5EF4-FFF2-40B4-BE49-F238E27FC236}">
                <a16:creationId xmlns:a16="http://schemas.microsoft.com/office/drawing/2014/main" id="{E13BDEFF-F01B-BA4B-B2E7-D1118058303B}"/>
              </a:ext>
            </a:extLst>
          </p:cNvPr>
          <p:cNvSpPr>
            <a:spLocks noGrp="1"/>
          </p:cNvSpPr>
          <p:nvPr>
            <p:ph type="title"/>
          </p:nvPr>
        </p:nvSpPr>
        <p:spPr>
          <a:xfrm>
            <a:off x="1355293" y="2729966"/>
            <a:ext cx="9603907" cy="1783976"/>
          </a:xfrm>
        </p:spPr>
        <p:txBody>
          <a:bodyPr lIns="457200" tIns="0" rIns="457200" anchor="ctr"/>
          <a:lstStyle/>
          <a:p>
            <a:pPr algn="ctr">
              <a:lnSpc>
                <a:spcPct val="150000"/>
              </a:lnSpc>
            </a:pPr>
            <a:br>
              <a:rPr lang="en-US" sz="1700" dirty="0"/>
            </a:br>
            <a:r>
              <a:rPr lang="en-US" sz="1700" i="0" dirty="0">
                <a:latin typeface="+mn-lt"/>
              </a:rPr>
              <a:t>As a mission-driven non-profit, HIMSS offers a unique depth and breadth of expertise in health innovation, public policy, workforce development, research and analytics to advise global leaders, stakeholders and influencers on best practices in health information and technology.</a:t>
            </a:r>
            <a:br>
              <a:rPr lang="en-US" sz="1700" dirty="0"/>
            </a:br>
            <a:br>
              <a:rPr lang="en-US" sz="1700" dirty="0"/>
            </a:br>
            <a:endParaRPr lang="en-US" sz="1700" dirty="0">
              <a:solidFill>
                <a:srgbClr val="FFFFFF"/>
              </a:solidFill>
            </a:endParaRPr>
          </a:p>
        </p:txBody>
      </p:sp>
      <p:grpSp>
        <p:nvGrpSpPr>
          <p:cNvPr id="3" name="Group 2">
            <a:extLst>
              <a:ext uri="{FF2B5EF4-FFF2-40B4-BE49-F238E27FC236}">
                <a16:creationId xmlns:a16="http://schemas.microsoft.com/office/drawing/2014/main" id="{54C3A8D3-5F65-0E41-9074-0D4007937608}"/>
              </a:ext>
            </a:extLst>
          </p:cNvPr>
          <p:cNvGrpSpPr/>
          <p:nvPr/>
        </p:nvGrpSpPr>
        <p:grpSpPr>
          <a:xfrm>
            <a:off x="5294450" y="6188662"/>
            <a:ext cx="1378271" cy="643459"/>
            <a:chOff x="261430" y="6188662"/>
            <a:chExt cx="1378271" cy="643459"/>
          </a:xfrm>
        </p:grpSpPr>
        <p:pic>
          <p:nvPicPr>
            <p:cNvPr id="29" name="Picture 28">
              <a:extLst>
                <a:ext uri="{FF2B5EF4-FFF2-40B4-BE49-F238E27FC236}">
                  <a16:creationId xmlns:a16="http://schemas.microsoft.com/office/drawing/2014/main" id="{A74D111D-BA7B-0F45-9B47-555311211F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pic>
          <p:nvPicPr>
            <p:cNvPr id="30" name="Picture 29">
              <a:extLst>
                <a:ext uri="{FF2B5EF4-FFF2-40B4-BE49-F238E27FC236}">
                  <a16:creationId xmlns:a16="http://schemas.microsoft.com/office/drawing/2014/main" id="{6EA4F826-00C4-B24B-B263-74F66AF78E6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grpSp>
      <p:sp>
        <p:nvSpPr>
          <p:cNvPr id="33" name="Oval 32">
            <a:extLst>
              <a:ext uri="{FF2B5EF4-FFF2-40B4-BE49-F238E27FC236}">
                <a16:creationId xmlns:a16="http://schemas.microsoft.com/office/drawing/2014/main" id="{78615911-F4EE-8B4F-9188-C4BDD198939A}"/>
              </a:ext>
            </a:extLst>
          </p:cNvPr>
          <p:cNvSpPr/>
          <p:nvPr/>
        </p:nvSpPr>
        <p:spPr>
          <a:xfrm>
            <a:off x="11425930" y="6321878"/>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smtClean="0"/>
              <a:t>4</a:t>
            </a:fld>
            <a:endParaRPr lang="en-US" dirty="0"/>
          </a:p>
        </p:txBody>
      </p:sp>
      <p:sp>
        <p:nvSpPr>
          <p:cNvPr id="4" name="Rectangle 3">
            <a:extLst>
              <a:ext uri="{FF2B5EF4-FFF2-40B4-BE49-F238E27FC236}">
                <a16:creationId xmlns:a16="http://schemas.microsoft.com/office/drawing/2014/main" id="{66907121-0B52-4444-B9D0-1A1C2AE7C38B}"/>
              </a:ext>
            </a:extLst>
          </p:cNvPr>
          <p:cNvSpPr/>
          <p:nvPr/>
        </p:nvSpPr>
        <p:spPr>
          <a:xfrm>
            <a:off x="2203173" y="1080528"/>
            <a:ext cx="7908145" cy="1292662"/>
          </a:xfrm>
          <a:prstGeom prst="rect">
            <a:avLst/>
          </a:prstGeom>
        </p:spPr>
        <p:txBody>
          <a:bodyPr wrap="square">
            <a:spAutoFit/>
          </a:bodyPr>
          <a:lstStyle/>
          <a:p>
            <a:pPr algn="ctr"/>
            <a:r>
              <a:rPr lang="en-US" sz="2600" b="1" i="1" dirty="0">
                <a:solidFill>
                  <a:schemeClr val="bg1"/>
                </a:solidFill>
                <a:latin typeface="Prometo" panose="020B0604030203060203" pitchFamily="34" charset="77"/>
              </a:rPr>
              <a:t>HIMSS is a global advisor and thought leader supporting the transformation of the health ecosystem through information and technology.</a:t>
            </a:r>
          </a:p>
        </p:txBody>
      </p:sp>
      <p:sp>
        <p:nvSpPr>
          <p:cNvPr id="32" name="Title 6">
            <a:extLst>
              <a:ext uri="{FF2B5EF4-FFF2-40B4-BE49-F238E27FC236}">
                <a16:creationId xmlns:a16="http://schemas.microsoft.com/office/drawing/2014/main" id="{3025CB56-5959-3F4E-84BB-B0D01384A10B}"/>
              </a:ext>
            </a:extLst>
          </p:cNvPr>
          <p:cNvSpPr txBox="1">
            <a:spLocks/>
          </p:cNvSpPr>
          <p:nvPr/>
        </p:nvSpPr>
        <p:spPr>
          <a:xfrm>
            <a:off x="1478764" y="4379404"/>
            <a:ext cx="9736495" cy="1783976"/>
          </a:xfrm>
          <a:prstGeom prst="rect">
            <a:avLst/>
          </a:prstGeom>
          <a:effectLst/>
        </p:spPr>
        <p:txBody>
          <a:bodyPr vert="horz" wrap="square" lIns="457200" tIns="0" rIns="457200" bIns="0" rtlCol="0" anchor="ctr" anchorCtr="0">
            <a:noAutofit/>
          </a:bodyPr>
          <a:lstStyle>
            <a:lvl1pPr algn="l" defTabSz="914318" rtl="0" eaLnBrk="1" latinLnBrk="0" hangingPunct="1">
              <a:lnSpc>
                <a:spcPct val="100000"/>
              </a:lnSpc>
              <a:spcBef>
                <a:spcPct val="0"/>
              </a:spcBef>
              <a:buNone/>
              <a:defRPr sz="4000" b="0" i="1" kern="1200" spc="0" baseline="0">
                <a:solidFill>
                  <a:srgbClr val="FFFFFF"/>
                </a:solidFill>
                <a:latin typeface="Prometo Medium" panose="020B0704030203060203" pitchFamily="34" charset="0"/>
                <a:ea typeface="+mj-ea"/>
                <a:cs typeface="+mj-cs"/>
              </a:defRPr>
            </a:lvl1pPr>
          </a:lstStyle>
          <a:p>
            <a:pPr algn="ctr">
              <a:lnSpc>
                <a:spcPct val="150000"/>
              </a:lnSpc>
            </a:pPr>
            <a:br>
              <a:rPr lang="en-US" sz="1500" dirty="0">
                <a:solidFill>
                  <a:srgbClr val="55C1E9"/>
                </a:solidFill>
              </a:rPr>
            </a:br>
            <a:r>
              <a:rPr lang="en-US" sz="1500" i="0" dirty="0">
                <a:solidFill>
                  <a:srgbClr val="55C1E9"/>
                </a:solidFill>
                <a:latin typeface="+mn-lt"/>
              </a:rPr>
              <a:t>With more than 350 employees, HIMSS has operations in:</a:t>
            </a:r>
          </a:p>
          <a:p>
            <a:pPr algn="ctr">
              <a:lnSpc>
                <a:spcPct val="150000"/>
              </a:lnSpc>
            </a:pPr>
            <a:r>
              <a:rPr lang="en-US" sz="1500" i="0" dirty="0">
                <a:solidFill>
                  <a:srgbClr val="55C1E9"/>
                </a:solidFill>
                <a:latin typeface="+mn-lt"/>
              </a:rPr>
              <a:t>North America | Asia Pacific | Europe | Latin America | Middle East | United Kingdom</a:t>
            </a:r>
            <a:br>
              <a:rPr lang="en-US" sz="1500" dirty="0">
                <a:solidFill>
                  <a:srgbClr val="55C1E9"/>
                </a:solidFill>
              </a:rPr>
            </a:br>
            <a:br>
              <a:rPr lang="en-US" sz="1500" dirty="0">
                <a:solidFill>
                  <a:srgbClr val="55C1E9"/>
                </a:solidFill>
              </a:rPr>
            </a:br>
            <a:endParaRPr lang="en-US" sz="1500" dirty="0">
              <a:solidFill>
                <a:srgbClr val="55C1E9"/>
              </a:solidFill>
            </a:endParaRPr>
          </a:p>
        </p:txBody>
      </p:sp>
    </p:spTree>
    <p:extLst>
      <p:ext uri="{BB962C8B-B14F-4D97-AF65-F5344CB8AC3E}">
        <p14:creationId xmlns:p14="http://schemas.microsoft.com/office/powerpoint/2010/main" val="1279133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CB55FE-EF23-2A4B-86B5-04CCCEE1B543}"/>
              </a:ext>
            </a:extLst>
          </p:cNvPr>
          <p:cNvSpPr>
            <a:spLocks noGrp="1"/>
          </p:cNvSpPr>
          <p:nvPr>
            <p:ph type="sldNum" sz="quarter" idx="10"/>
          </p:nvPr>
        </p:nvSpPr>
        <p:spPr/>
        <p:txBody>
          <a:bodyPr/>
          <a:lstStyle/>
          <a:p>
            <a:fld id="{D8D877B3-D348-4611-9BDB-C5374591D951}" type="slidenum">
              <a:rPr lang="en-US" smtClean="0"/>
              <a:pPr/>
              <a:t>5</a:t>
            </a:fld>
            <a:endParaRPr lang="en-US" dirty="0"/>
          </a:p>
        </p:txBody>
      </p:sp>
      <p:sp>
        <p:nvSpPr>
          <p:cNvPr id="3" name="Title 2">
            <a:extLst>
              <a:ext uri="{FF2B5EF4-FFF2-40B4-BE49-F238E27FC236}">
                <a16:creationId xmlns:a16="http://schemas.microsoft.com/office/drawing/2014/main" id="{28BD9A28-DD98-7F42-9A71-5C0BEDEA916B}"/>
              </a:ext>
            </a:extLst>
          </p:cNvPr>
          <p:cNvSpPr>
            <a:spLocks noGrp="1"/>
          </p:cNvSpPr>
          <p:nvPr>
            <p:ph type="title"/>
          </p:nvPr>
        </p:nvSpPr>
        <p:spPr/>
        <p:txBody>
          <a:bodyPr/>
          <a:lstStyle/>
          <a:p>
            <a:r>
              <a:rPr lang="en-US" dirty="0">
                <a:solidFill>
                  <a:schemeClr val="bg1"/>
                </a:solidFill>
              </a:rPr>
              <a:t>Problem</a:t>
            </a:r>
          </a:p>
        </p:txBody>
      </p:sp>
      <p:sp>
        <p:nvSpPr>
          <p:cNvPr id="4" name="TextBox 3">
            <a:extLst>
              <a:ext uri="{FF2B5EF4-FFF2-40B4-BE49-F238E27FC236}">
                <a16:creationId xmlns:a16="http://schemas.microsoft.com/office/drawing/2014/main" id="{AE38698B-33EB-5441-BD2F-380397E88D3E}"/>
              </a:ext>
            </a:extLst>
          </p:cNvPr>
          <p:cNvSpPr txBox="1"/>
          <p:nvPr/>
        </p:nvSpPr>
        <p:spPr>
          <a:xfrm>
            <a:off x="5527998" y="1919574"/>
            <a:ext cx="5716772" cy="3250057"/>
          </a:xfrm>
          <a:prstGeom prst="rect">
            <a:avLst/>
          </a:prstGeom>
          <a:noFill/>
        </p:spPr>
        <p:txBody>
          <a:bodyPr wrap="square" lIns="0" rIns="0" rtlCol="0">
            <a:spAutoFit/>
          </a:bodyPr>
          <a:lstStyle/>
          <a:p>
            <a:pPr>
              <a:lnSpc>
                <a:spcPct val="130000"/>
              </a:lnSpc>
            </a:pPr>
            <a:r>
              <a:rPr lang="en-US" sz="2000" dirty="0">
                <a:solidFill>
                  <a:schemeClr val="bg2"/>
                </a:solidFill>
                <a:latin typeface="Century Gothic" panose="020B0502020202020204" pitchFamily="34" charset="0"/>
              </a:rPr>
              <a:t>Inpatient BH patients are to be checked at minimum every 15 minutes. Some patients require 2 times every 15 minutes. Documentation was being done on a clipboard with multiple patients on the same paper. We want to utilize our electronic health system to capture this information electronically and promote patient safety.</a:t>
            </a:r>
          </a:p>
        </p:txBody>
      </p:sp>
    </p:spTree>
    <p:extLst>
      <p:ext uri="{BB962C8B-B14F-4D97-AF65-F5344CB8AC3E}">
        <p14:creationId xmlns:p14="http://schemas.microsoft.com/office/powerpoint/2010/main" val="1880346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8D5EBE-76E7-8D41-A473-D3B91E84FA2D}"/>
              </a:ext>
            </a:extLst>
          </p:cNvPr>
          <p:cNvSpPr>
            <a:spLocks noGrp="1"/>
          </p:cNvSpPr>
          <p:nvPr>
            <p:ph type="sldNum" sz="quarter" idx="10"/>
          </p:nvPr>
        </p:nvSpPr>
        <p:spPr/>
        <p:txBody>
          <a:bodyPr/>
          <a:lstStyle/>
          <a:p>
            <a:fld id="{D8D877B3-D348-4611-9BDB-C5374591D951}" type="slidenum">
              <a:rPr lang="en-US" smtClean="0"/>
              <a:pPr/>
              <a:t>6</a:t>
            </a:fld>
            <a:endParaRPr lang="en-US" dirty="0"/>
          </a:p>
        </p:txBody>
      </p:sp>
      <p:sp>
        <p:nvSpPr>
          <p:cNvPr id="3" name="Content Placeholder 2">
            <a:extLst>
              <a:ext uri="{FF2B5EF4-FFF2-40B4-BE49-F238E27FC236}">
                <a16:creationId xmlns:a16="http://schemas.microsoft.com/office/drawing/2014/main" id="{4E7F5A21-D8E2-9A40-AF30-595E8B356A83}"/>
              </a:ext>
            </a:extLst>
          </p:cNvPr>
          <p:cNvSpPr>
            <a:spLocks noGrp="1"/>
          </p:cNvSpPr>
          <p:nvPr>
            <p:ph idx="1"/>
          </p:nvPr>
        </p:nvSpPr>
        <p:spPr/>
        <p:txBody>
          <a:bodyPr/>
          <a:lstStyle/>
          <a:p>
            <a:pPr>
              <a:buClr>
                <a:schemeClr val="accent1"/>
              </a:buClr>
            </a:pPr>
            <a:r>
              <a:rPr lang="en-US" dirty="0">
                <a:solidFill>
                  <a:schemeClr val="accent1"/>
                </a:solidFill>
              </a:rPr>
              <a:t>Provides visibility within Epic to Psychiatric staff</a:t>
            </a:r>
          </a:p>
          <a:p>
            <a:pPr>
              <a:buClr>
                <a:schemeClr val="accent1"/>
              </a:buClr>
            </a:pPr>
            <a:r>
              <a:rPr lang="en-US" dirty="0">
                <a:solidFill>
                  <a:schemeClr val="accent1"/>
                </a:solidFill>
              </a:rPr>
              <a:t>Measurable information </a:t>
            </a:r>
          </a:p>
          <a:p>
            <a:pPr>
              <a:buClr>
                <a:schemeClr val="accent1"/>
              </a:buClr>
            </a:pPr>
            <a:r>
              <a:rPr lang="en-US" dirty="0">
                <a:solidFill>
                  <a:schemeClr val="accent1"/>
                </a:solidFill>
              </a:rPr>
              <a:t>Compliance with quality initiatives</a:t>
            </a:r>
          </a:p>
          <a:p>
            <a:pPr>
              <a:buClr>
                <a:schemeClr val="accent1"/>
              </a:buClr>
            </a:pPr>
            <a:r>
              <a:rPr lang="en-US" dirty="0">
                <a:solidFill>
                  <a:schemeClr val="accent1"/>
                </a:solidFill>
              </a:rPr>
              <a:t>Specifically national patient safety goal 15.</a:t>
            </a:r>
          </a:p>
          <a:p>
            <a:pPr>
              <a:buClr>
                <a:schemeClr val="accent1"/>
              </a:buClr>
            </a:pPr>
            <a:r>
              <a:rPr lang="en-US" dirty="0">
                <a:solidFill>
                  <a:schemeClr val="accent1"/>
                </a:solidFill>
              </a:rPr>
              <a:t>Align with policy regarding frequency of documentation</a:t>
            </a:r>
          </a:p>
        </p:txBody>
      </p:sp>
      <p:pic>
        <p:nvPicPr>
          <p:cNvPr id="6" name="Picture Placeholder 5">
            <a:extLst>
              <a:ext uri="{FF2B5EF4-FFF2-40B4-BE49-F238E27FC236}">
                <a16:creationId xmlns:a16="http://schemas.microsoft.com/office/drawing/2014/main" id="{24C037CF-C016-A68F-0793-C808621CF666}"/>
              </a:ext>
            </a:extLst>
          </p:cNvPr>
          <p:cNvPicPr>
            <a:picLocks noGrp="1" noChangeAspect="1"/>
          </p:cNvPicPr>
          <p:nvPr>
            <p:ph type="pic" sz="quarter" idx="11"/>
          </p:nvPr>
        </p:nvPicPr>
        <p:blipFill rotWithShape="1">
          <a:blip r:embed="rId2"/>
          <a:srcRect l="3364" r="3364"/>
          <a:stretch/>
        </p:blipFill>
        <p:spPr>
          <a:prstGeom prst="rect">
            <a:avLst/>
          </a:prstGeom>
        </p:spPr>
      </p:pic>
      <p:sp>
        <p:nvSpPr>
          <p:cNvPr id="5" name="Title 4">
            <a:extLst>
              <a:ext uri="{FF2B5EF4-FFF2-40B4-BE49-F238E27FC236}">
                <a16:creationId xmlns:a16="http://schemas.microsoft.com/office/drawing/2014/main" id="{480BE41C-0286-C54C-8D2C-6F974AA81AF4}"/>
              </a:ext>
            </a:extLst>
          </p:cNvPr>
          <p:cNvSpPr>
            <a:spLocks noGrp="1"/>
          </p:cNvSpPr>
          <p:nvPr>
            <p:ph type="title"/>
          </p:nvPr>
        </p:nvSpPr>
        <p:spPr/>
        <p:txBody>
          <a:bodyPr/>
          <a:lstStyle/>
          <a:p>
            <a:r>
              <a:rPr lang="en-US" dirty="0"/>
              <a:t>How will making this digital help?</a:t>
            </a:r>
          </a:p>
        </p:txBody>
      </p:sp>
    </p:spTree>
    <p:extLst>
      <p:ext uri="{BB962C8B-B14F-4D97-AF65-F5344CB8AC3E}">
        <p14:creationId xmlns:p14="http://schemas.microsoft.com/office/powerpoint/2010/main" val="4547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68D15DB-9CCE-3CB4-C1B4-96C75E1A4C5C}"/>
              </a:ext>
            </a:extLst>
          </p:cNvPr>
          <p:cNvPicPr>
            <a:picLocks noChangeAspect="1"/>
          </p:cNvPicPr>
          <p:nvPr/>
        </p:nvPicPr>
        <p:blipFill>
          <a:blip r:embed="rId2"/>
          <a:stretch>
            <a:fillRect/>
          </a:stretch>
        </p:blipFill>
        <p:spPr>
          <a:xfrm>
            <a:off x="5884154" y="1996625"/>
            <a:ext cx="4809245" cy="2320461"/>
          </a:xfrm>
          <a:prstGeom prst="rect">
            <a:avLst/>
          </a:prstGeom>
          <a:noFill/>
          <a:ln>
            <a:noFill/>
          </a:ln>
        </p:spPr>
      </p:pic>
      <p:sp>
        <p:nvSpPr>
          <p:cNvPr id="5" name="Title 4">
            <a:extLst>
              <a:ext uri="{FF2B5EF4-FFF2-40B4-BE49-F238E27FC236}">
                <a16:creationId xmlns:a16="http://schemas.microsoft.com/office/drawing/2014/main" id="{A6D01C6B-EEE9-3317-13E5-3217AFBAA2FD}"/>
              </a:ext>
            </a:extLst>
          </p:cNvPr>
          <p:cNvSpPr>
            <a:spLocks noGrp="1"/>
          </p:cNvSpPr>
          <p:nvPr>
            <p:ph type="title"/>
          </p:nvPr>
        </p:nvSpPr>
        <p:spPr>
          <a:xfrm>
            <a:off x="863325" y="2307032"/>
            <a:ext cx="4187371" cy="1783443"/>
          </a:xfrm>
        </p:spPr>
        <p:txBody>
          <a:bodyPr wrap="square" anchor="t">
            <a:normAutofit/>
          </a:bodyPr>
          <a:lstStyle/>
          <a:p>
            <a:r>
              <a:rPr lang="en-US" dirty="0"/>
              <a:t>Safety check reporting- Power BI</a:t>
            </a:r>
          </a:p>
        </p:txBody>
      </p:sp>
      <p:sp>
        <p:nvSpPr>
          <p:cNvPr id="2" name="Slide Number Placeholder 1">
            <a:extLst>
              <a:ext uri="{FF2B5EF4-FFF2-40B4-BE49-F238E27FC236}">
                <a16:creationId xmlns:a16="http://schemas.microsoft.com/office/drawing/2014/main" id="{D1B2323B-0B7C-9C39-8C98-91016D12733E}"/>
              </a:ext>
            </a:extLst>
          </p:cNvPr>
          <p:cNvSpPr>
            <a:spLocks noGrp="1"/>
          </p:cNvSpPr>
          <p:nvPr>
            <p:ph type="sldNum" sz="quarter" idx="10"/>
          </p:nvPr>
        </p:nvSpPr>
        <p:spPr>
          <a:xfrm>
            <a:off x="11360517" y="6390178"/>
            <a:ext cx="513735" cy="227164"/>
          </a:xfrm>
        </p:spPr>
        <p:txBody>
          <a:bodyPr wrap="square" anchor="ctr">
            <a:normAutofit/>
          </a:bodyPr>
          <a:lstStyle/>
          <a:p>
            <a:pPr>
              <a:spcAft>
                <a:spcPts val="600"/>
              </a:spcAft>
            </a:pPr>
            <a:fld id="{D8D877B3-D348-4611-9BDB-C5374591D951}" type="slidenum">
              <a:rPr lang="en-US" smtClean="0"/>
              <a:pPr>
                <a:spcAft>
                  <a:spcPts val="600"/>
                </a:spcAft>
              </a:pPr>
              <a:t>7</a:t>
            </a:fld>
            <a:endParaRPr lang="en-US"/>
          </a:p>
        </p:txBody>
      </p:sp>
    </p:spTree>
    <p:extLst>
      <p:ext uri="{BB962C8B-B14F-4D97-AF65-F5344CB8AC3E}">
        <p14:creationId xmlns:p14="http://schemas.microsoft.com/office/powerpoint/2010/main" val="1402913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26C039-8FCE-B245-86ED-54911FA051B7}"/>
              </a:ext>
            </a:extLst>
          </p:cNvPr>
          <p:cNvSpPr>
            <a:spLocks noGrp="1"/>
          </p:cNvSpPr>
          <p:nvPr>
            <p:ph type="title"/>
          </p:nvPr>
        </p:nvSpPr>
        <p:spPr>
          <a:xfrm>
            <a:off x="676899" y="1086596"/>
            <a:ext cx="9833429" cy="557646"/>
          </a:xfrm>
        </p:spPr>
        <p:txBody>
          <a:bodyPr/>
          <a:lstStyle/>
          <a:p>
            <a:r>
              <a:rPr lang="en-US" dirty="0"/>
              <a:t>Stakeholders</a:t>
            </a:r>
          </a:p>
        </p:txBody>
      </p:sp>
      <p:graphicFrame>
        <p:nvGraphicFramePr>
          <p:cNvPr id="2" name="Content Placeholder 1">
            <a:extLst>
              <a:ext uri="{FF2B5EF4-FFF2-40B4-BE49-F238E27FC236}">
                <a16:creationId xmlns:a16="http://schemas.microsoft.com/office/drawing/2014/main" id="{B341F482-DAA2-FCE3-5938-A7F4B790347A}"/>
              </a:ext>
            </a:extLst>
          </p:cNvPr>
          <p:cNvGraphicFramePr>
            <a:graphicFrameLocks noGrp="1"/>
          </p:cNvGraphicFramePr>
          <p:nvPr>
            <p:ph idx="1"/>
            <p:extLst>
              <p:ext uri="{D42A27DB-BD31-4B8C-83A1-F6EECF244321}">
                <p14:modId xmlns:p14="http://schemas.microsoft.com/office/powerpoint/2010/main" val="3703017055"/>
              </p:ext>
            </p:extLst>
          </p:nvPr>
        </p:nvGraphicFramePr>
        <p:xfrm>
          <a:off x="854075" y="1526796"/>
          <a:ext cx="10661026" cy="4630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p:txBody>
          <a:bodyPr/>
          <a:lstStyle/>
          <a:p>
            <a:fld id="{2F8AF2E6-64A8-0F46-AF27-0A96D82A033B}" type="slidenum">
              <a:rPr lang="en-US" smtClean="0"/>
              <a:t>8</a:t>
            </a:fld>
            <a:endParaRPr lang="en-US" dirty="0"/>
          </a:p>
        </p:txBody>
      </p:sp>
    </p:spTree>
    <p:extLst>
      <p:ext uri="{BB962C8B-B14F-4D97-AF65-F5344CB8AC3E}">
        <p14:creationId xmlns:p14="http://schemas.microsoft.com/office/powerpoint/2010/main" val="318057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32167-1EA1-00C4-9505-C5AB6BD060A7}"/>
              </a:ext>
            </a:extLst>
          </p:cNvPr>
          <p:cNvSpPr>
            <a:spLocks noGrp="1"/>
          </p:cNvSpPr>
          <p:nvPr>
            <p:ph type="title"/>
          </p:nvPr>
        </p:nvSpPr>
        <p:spPr/>
        <p:txBody>
          <a:bodyPr/>
          <a:lstStyle/>
          <a:p>
            <a:r>
              <a:rPr lang="en-US" dirty="0"/>
              <a:t>Resources/ IT teams</a:t>
            </a:r>
          </a:p>
        </p:txBody>
      </p:sp>
      <p:graphicFrame>
        <p:nvGraphicFramePr>
          <p:cNvPr id="5" name="Content Placeholder 4">
            <a:extLst>
              <a:ext uri="{FF2B5EF4-FFF2-40B4-BE49-F238E27FC236}">
                <a16:creationId xmlns:a16="http://schemas.microsoft.com/office/drawing/2014/main" id="{753A958A-3306-7998-2C73-3A1B269C4AE7}"/>
              </a:ext>
            </a:extLst>
          </p:cNvPr>
          <p:cNvGraphicFramePr>
            <a:graphicFrameLocks noGrp="1"/>
          </p:cNvGraphicFramePr>
          <p:nvPr>
            <p:ph idx="1"/>
            <p:extLst>
              <p:ext uri="{D42A27DB-BD31-4B8C-83A1-F6EECF244321}">
                <p14:modId xmlns:p14="http://schemas.microsoft.com/office/powerpoint/2010/main" val="1297861189"/>
              </p:ext>
            </p:extLst>
          </p:nvPr>
        </p:nvGraphicFramePr>
        <p:xfrm>
          <a:off x="854699" y="1627464"/>
          <a:ext cx="10482602" cy="4488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D78D7D7C-FFC4-2278-A02A-BA1B9D8AD31F}"/>
              </a:ext>
            </a:extLst>
          </p:cNvPr>
          <p:cNvSpPr>
            <a:spLocks noGrp="1"/>
          </p:cNvSpPr>
          <p:nvPr>
            <p:ph type="sldNum" sz="quarter" idx="12"/>
          </p:nvPr>
        </p:nvSpPr>
        <p:spPr/>
        <p:txBody>
          <a:bodyPr/>
          <a:lstStyle/>
          <a:p>
            <a:fld id="{2F8AF2E6-64A8-0F46-AF27-0A96D82A033B}" type="slidenum">
              <a:rPr lang="en-US" smtClean="0"/>
              <a:pPr/>
              <a:t>9</a:t>
            </a:fld>
            <a:endParaRPr lang="en-US" dirty="0"/>
          </a:p>
        </p:txBody>
      </p:sp>
    </p:spTree>
    <p:extLst>
      <p:ext uri="{BB962C8B-B14F-4D97-AF65-F5344CB8AC3E}">
        <p14:creationId xmlns:p14="http://schemas.microsoft.com/office/powerpoint/2010/main" val="1097650096"/>
      </p:ext>
    </p:extLst>
  </p:cSld>
  <p:clrMapOvr>
    <a:masterClrMapping/>
  </p:clrMapOvr>
</p:sld>
</file>

<file path=ppt/theme/theme1.xml><?xml version="1.0" encoding="utf-8"?>
<a:theme xmlns:a="http://schemas.openxmlformats.org/drawingml/2006/main" name="Ravi Powerpoint Template">
  <a:themeElements>
    <a:clrScheme name="Body Copy">
      <a:dk1>
        <a:srgbClr val="000000"/>
      </a:dk1>
      <a:lt1>
        <a:srgbClr val="FFFFFF"/>
      </a:lt1>
      <a:dk2>
        <a:srgbClr val="777777"/>
      </a:dk2>
      <a:lt2>
        <a:srgbClr val="333333"/>
      </a:lt2>
      <a:accent1>
        <a:srgbClr val="1E22AA"/>
      </a:accent1>
      <a:accent2>
        <a:srgbClr val="55C1E9"/>
      </a:accent2>
      <a:accent3>
        <a:srgbClr val="FF5959"/>
      </a:accent3>
      <a:accent4>
        <a:srgbClr val="3CD5AF"/>
      </a:accent4>
      <a:accent5>
        <a:srgbClr val="FFC72C"/>
      </a:accent5>
      <a:accent6>
        <a:srgbClr val="D064CE"/>
      </a:accent6>
      <a:hlink>
        <a:srgbClr val="5352F5"/>
      </a:hlink>
      <a:folHlink>
        <a:srgbClr val="BFBFB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IMSS_Powerpoint" id="{02F49452-A24F-E947-B927-5A8A0C6DACE2}" vid="{22F9A577-ABF8-6944-901B-C9DA339A83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6156</TotalTime>
  <Words>698</Words>
  <Application>Microsoft Office PowerPoint</Application>
  <PresentationFormat>Widescreen</PresentationFormat>
  <Paragraphs>116</Paragraphs>
  <Slides>19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Century Gothic</vt:lpstr>
      <vt:lpstr>Prometo</vt:lpstr>
      <vt:lpstr>Prometo Medium</vt:lpstr>
      <vt:lpstr>Wingdings</vt:lpstr>
      <vt:lpstr>Ravi Powerpoint Template</vt:lpstr>
      <vt:lpstr>PowerPoint Presentation</vt:lpstr>
      <vt:lpstr>Welcome</vt:lpstr>
      <vt:lpstr>Presenters </vt:lpstr>
      <vt:lpstr> As a mission-driven non-profit, HIMSS offers a unique depth and breadth of expertise in health innovation, public policy, workforce development, research and analytics to advise global leaders, stakeholders and influencers on best practices in health information and technology.  </vt:lpstr>
      <vt:lpstr>Problem</vt:lpstr>
      <vt:lpstr>How will making this digital help?</vt:lpstr>
      <vt:lpstr>Safety check reporting- Power BI</vt:lpstr>
      <vt:lpstr>Stakeholders</vt:lpstr>
      <vt:lpstr>Resources/ IT teams</vt:lpstr>
      <vt:lpstr>People Matter! Keys to a successful implementation</vt:lpstr>
      <vt:lpstr>Culture – Change is Necessary  Implementing *helpful technology at the bedside </vt:lpstr>
      <vt:lpstr>Timeline</vt:lpstr>
      <vt:lpstr>Devices- What do you have, what will you be using?</vt:lpstr>
      <vt:lpstr>Cases, charging, and updates- have a plan </vt:lpstr>
      <vt:lpstr>Training and Engagement  “Tell me what I need to know” </vt:lpstr>
      <vt:lpstr>Meeting People Where They Are With Technology  </vt:lpstr>
      <vt:lpstr>A TRUE Success Story!  </vt:lpstr>
      <vt:lpstr>Nurse Educator Champion</vt:lpstr>
      <vt:lpstr>PowerPoint Presentation</vt:lpstr>
    </vt:vector>
  </TitlesOfParts>
  <Company>HIMSS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Villano, Chris</dc:creator>
  <cp:lastModifiedBy>Whitt, Rebecca</cp:lastModifiedBy>
  <cp:revision>91</cp:revision>
  <dcterms:created xsi:type="dcterms:W3CDTF">2019-10-16T19:16:43Z</dcterms:created>
  <dcterms:modified xsi:type="dcterms:W3CDTF">2022-10-07T18:53:18Z</dcterms:modified>
</cp:coreProperties>
</file>