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23"/>
  </p:notesMasterIdLst>
  <p:sldIdLst>
    <p:sldId id="257" r:id="rId2"/>
    <p:sldId id="299" r:id="rId3"/>
    <p:sldId id="346" r:id="rId4"/>
    <p:sldId id="359" r:id="rId5"/>
    <p:sldId id="367" r:id="rId6"/>
    <p:sldId id="355" r:id="rId7"/>
    <p:sldId id="353" r:id="rId8"/>
    <p:sldId id="349" r:id="rId9"/>
    <p:sldId id="350" r:id="rId10"/>
    <p:sldId id="352" r:id="rId11"/>
    <p:sldId id="356" r:id="rId12"/>
    <p:sldId id="357" r:id="rId13"/>
    <p:sldId id="358" r:id="rId14"/>
    <p:sldId id="363" r:id="rId15"/>
    <p:sldId id="364" r:id="rId16"/>
    <p:sldId id="372" r:id="rId17"/>
    <p:sldId id="369" r:id="rId18"/>
    <p:sldId id="373" r:id="rId19"/>
    <p:sldId id="371" r:id="rId20"/>
    <p:sldId id="370" r:id="rId21"/>
    <p:sldId id="37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llano, Chris" initials="VC" lastIdx="7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9003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14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entury Gothic" panose="020B0502020202020204" pitchFamily="34" charset="0"/>
              </a:defRPr>
            </a:lvl1pPr>
          </a:lstStyle>
          <a:p>
            <a:fld id="{C14AB680-645A-4C41-AF99-A6C070810F36}" type="datetimeFigureOut">
              <a:rPr lang="en-US" smtClean="0"/>
              <a:pPr/>
              <a:t>11/5/2020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entury Gothic" panose="020B0502020202020204" pitchFamily="34" charset="0"/>
              </a:defRPr>
            </a:lvl1pPr>
          </a:lstStyle>
          <a:p>
            <a:fld id="{F7DF604D-C3B7-41B7-992A-9AD867AC1F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778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laborat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165916" y="1990514"/>
            <a:ext cx="3651163" cy="3651163"/>
          </a:xfrm>
          <a:prstGeom prst="ellipse">
            <a:avLst/>
          </a:prstGeom>
          <a:noFill/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444961" y="1990514"/>
            <a:ext cx="3651163" cy="3651163"/>
          </a:xfrm>
          <a:prstGeom prst="ellipse">
            <a:avLst/>
          </a:prstGeom>
          <a:noFill/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252CB28-CF32-EA48-A5B8-585E706AB9E0}"/>
              </a:ext>
            </a:extLst>
          </p:cNvPr>
          <p:cNvSpPr txBox="1">
            <a:spLocks/>
          </p:cNvSpPr>
          <p:nvPr userDrawn="1"/>
        </p:nvSpPr>
        <p:spPr>
          <a:xfrm>
            <a:off x="854699" y="1153918"/>
            <a:ext cx="9833429" cy="715825"/>
          </a:xfrm>
          <a:prstGeom prst="rect">
            <a:avLst/>
          </a:prstGeom>
        </p:spPr>
        <p:txBody>
          <a:bodyPr wrap="square"/>
          <a:lstStyle>
            <a:lvl1pPr algn="l" defTabSz="914318" rtl="0" eaLnBrk="1" latinLnBrk="0" hangingPunct="1">
              <a:lnSpc>
                <a:spcPct val="75000"/>
              </a:lnSpc>
              <a:spcBef>
                <a:spcPct val="0"/>
              </a:spcBef>
              <a:buNone/>
              <a:defRPr sz="3600" b="0" i="1" kern="1200" spc="0" baseline="0">
                <a:solidFill>
                  <a:srgbClr val="1E22AA"/>
                </a:solidFill>
                <a:latin typeface="Prometo Medium" panose="020B0704030203060203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In collaboration with</a:t>
            </a:r>
          </a:p>
        </p:txBody>
      </p:sp>
    </p:spTree>
    <p:extLst>
      <p:ext uri="{BB962C8B-B14F-4D97-AF65-F5344CB8AC3E}">
        <p14:creationId xmlns:p14="http://schemas.microsoft.com/office/powerpoint/2010/main" val="726698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6074" y="1054736"/>
            <a:ext cx="5069272" cy="1028700"/>
          </a:xfrm>
        </p:spPr>
        <p:txBody>
          <a:bodyPr/>
          <a:lstStyle>
            <a:lvl1pPr>
              <a:lnSpc>
                <a:spcPct val="100000"/>
              </a:lnSpc>
              <a:defRPr sz="3600" i="1"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Placeholder 4">
            <a:extLst>
              <a:ext uri="{FF2B5EF4-FFF2-40B4-BE49-F238E27FC236}">
                <a16:creationId xmlns:a16="http://schemas.microsoft.com/office/drawing/2014/main" id="{3CB26DEB-9258-F842-8984-237859FC89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" t="34591" r="37010"/>
          <a:stretch/>
        </p:blipFill>
        <p:spPr>
          <a:xfrm>
            <a:off x="6277809" y="4087166"/>
            <a:ext cx="2331719" cy="2770834"/>
          </a:xfrm>
          <a:prstGeom prst="rect">
            <a:avLst/>
          </a:prstGeom>
          <a:noFill/>
        </p:spPr>
      </p:pic>
      <p:pic>
        <p:nvPicPr>
          <p:cNvPr id="9" name="Picture Placeholder 4">
            <a:extLst>
              <a:ext uri="{FF2B5EF4-FFF2-40B4-BE49-F238E27FC236}">
                <a16:creationId xmlns:a16="http://schemas.microsoft.com/office/drawing/2014/main" id="{85CAB737-5A33-3341-93BA-CB3E607FCB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" t="34591" r="37010"/>
          <a:stretch/>
        </p:blipFill>
        <p:spPr>
          <a:xfrm>
            <a:off x="6277809" y="1334822"/>
            <a:ext cx="2331719" cy="2770834"/>
          </a:xfrm>
          <a:prstGeom prst="rect">
            <a:avLst/>
          </a:prstGeom>
          <a:noFill/>
        </p:spPr>
      </p:pic>
      <p:pic>
        <p:nvPicPr>
          <p:cNvPr id="10" name="Picture Placeholder 4">
            <a:extLst>
              <a:ext uri="{FF2B5EF4-FFF2-40B4-BE49-F238E27FC236}">
                <a16:creationId xmlns:a16="http://schemas.microsoft.com/office/drawing/2014/main" id="{7E081F6A-6EBD-3D4A-9D66-E06E6CAC78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" t="68147" r="37010"/>
          <a:stretch/>
        </p:blipFill>
        <p:spPr>
          <a:xfrm>
            <a:off x="6277809" y="0"/>
            <a:ext cx="2331719" cy="1349350"/>
          </a:xfrm>
          <a:prstGeom prst="rect">
            <a:avLst/>
          </a:prstGeom>
          <a:noFill/>
        </p:spPr>
      </p:pic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74639" y="0"/>
            <a:ext cx="5117361" cy="6858000"/>
          </a:xfrm>
          <a:custGeom>
            <a:avLst/>
            <a:gdLst>
              <a:gd name="connsiteX0" fmla="*/ 1551265 w 5117361"/>
              <a:gd name="connsiteY0" fmla="*/ 0 h 6858000"/>
              <a:gd name="connsiteX1" fmla="*/ 5117361 w 5117361"/>
              <a:gd name="connsiteY1" fmla="*/ 0 h 6858000"/>
              <a:gd name="connsiteX2" fmla="*/ 5117361 w 5117361"/>
              <a:gd name="connsiteY2" fmla="*/ 6858000 h 6858000"/>
              <a:gd name="connsiteX3" fmla="*/ 1551265 w 5117361"/>
              <a:gd name="connsiteY3" fmla="*/ 6858000 h 6858000"/>
              <a:gd name="connsiteX4" fmla="*/ 1496804 w 5117361"/>
              <a:gd name="connsiteY4" fmla="*/ 6810825 h 6858000"/>
              <a:gd name="connsiteX5" fmla="*/ 0 w 5117361"/>
              <a:gd name="connsiteY5" fmla="*/ 3429000 h 6858000"/>
              <a:gd name="connsiteX6" fmla="*/ 1496804 w 5117361"/>
              <a:gd name="connsiteY6" fmla="*/ 471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17361" h="6858000">
                <a:moveTo>
                  <a:pt x="1551265" y="0"/>
                </a:moveTo>
                <a:lnTo>
                  <a:pt x="5117361" y="0"/>
                </a:lnTo>
                <a:lnTo>
                  <a:pt x="5117361" y="6858000"/>
                </a:lnTo>
                <a:lnTo>
                  <a:pt x="1551265" y="6858000"/>
                </a:lnTo>
                <a:lnTo>
                  <a:pt x="1496804" y="6810825"/>
                </a:lnTo>
                <a:cubicBezTo>
                  <a:pt x="577286" y="5975085"/>
                  <a:pt x="0" y="4769459"/>
                  <a:pt x="0" y="3429000"/>
                </a:cubicBezTo>
                <a:cubicBezTo>
                  <a:pt x="0" y="2088542"/>
                  <a:pt x="577286" y="882916"/>
                  <a:pt x="1496804" y="47175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374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700" y="2307034"/>
            <a:ext cx="4187371" cy="1783443"/>
          </a:xfrm>
        </p:spPr>
        <p:txBody>
          <a:bodyPr/>
          <a:lstStyle>
            <a:lvl1pPr>
              <a:lnSpc>
                <a:spcPct val="100000"/>
              </a:lnSpc>
              <a:defRPr sz="4000"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6407350" y="1629073"/>
            <a:ext cx="3599854" cy="359985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0392073" y="1629073"/>
            <a:ext cx="3599854" cy="359985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8133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-1797560" y="1629073"/>
            <a:ext cx="3599854" cy="359985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162471" y="1629073"/>
            <a:ext cx="3599854" cy="359985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277272" y="1629074"/>
            <a:ext cx="3599854" cy="359985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10392073" y="1629073"/>
            <a:ext cx="3599854" cy="359985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7063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-1797560" y="1629073"/>
            <a:ext cx="3599854" cy="359985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162471" y="1629073"/>
            <a:ext cx="3599854" cy="359985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122502" y="1629073"/>
            <a:ext cx="3599854" cy="359985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3213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1596572" y="1554465"/>
            <a:ext cx="4126316" cy="4126316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5007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latin typeface="Prometo Medium" panose="020B070403020306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755598" y="2818757"/>
            <a:ext cx="1708219" cy="1708219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057059" y="2818757"/>
            <a:ext cx="1708219" cy="1708219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358520" y="2818757"/>
            <a:ext cx="1708219" cy="1708219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8659980" y="2818757"/>
            <a:ext cx="1708219" cy="1708219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7475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596572" y="1977275"/>
            <a:ext cx="2638602" cy="2638602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Oval 9"/>
          <p:cNvSpPr/>
          <p:nvPr userDrawn="1"/>
        </p:nvSpPr>
        <p:spPr>
          <a:xfrm>
            <a:off x="5883284" y="1060173"/>
            <a:ext cx="7261609" cy="7261609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736930" y="1977275"/>
            <a:ext cx="2638602" cy="2638602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7877287" y="1977275"/>
            <a:ext cx="2638602" cy="2638602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4554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-246506" y="2506570"/>
            <a:ext cx="2222106" cy="2222106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1729094" y="1554465"/>
            <a:ext cx="4126316" cy="4126316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Oval 7"/>
          <p:cNvSpPr/>
          <p:nvPr userDrawn="1"/>
        </p:nvSpPr>
        <p:spPr>
          <a:xfrm>
            <a:off x="4610912" y="-340575"/>
            <a:ext cx="7916398" cy="7916396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2225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BD26AAE-1113-4B4E-915B-C360D35D8537}"/>
              </a:ext>
            </a:extLst>
          </p:cNvPr>
          <p:cNvSpPr/>
          <p:nvPr userDrawn="1"/>
        </p:nvSpPr>
        <p:spPr>
          <a:xfrm>
            <a:off x="712381" y="361507"/>
            <a:ext cx="4247546" cy="4678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2675390" y="-529198"/>
            <a:ext cx="7916398" cy="7916396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034972" y="1355682"/>
            <a:ext cx="4126316" cy="4126316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729093" y="606879"/>
            <a:ext cx="2305879" cy="2305879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61288" y="3924922"/>
            <a:ext cx="2305879" cy="2305879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5198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54697" y="2298794"/>
            <a:ext cx="4187371" cy="1783443"/>
          </a:xfrm>
        </p:spPr>
        <p:txBody>
          <a:bodyPr wrap="square" anchor="ctr" anchorCtr="0"/>
          <a:lstStyle>
            <a:lvl1pPr>
              <a:lnSpc>
                <a:spcPct val="100000"/>
              </a:lnSpc>
              <a:defRPr sz="4000" b="0" i="1" spc="0">
                <a:solidFill>
                  <a:schemeClr val="bg1"/>
                </a:solidFill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9500097" y="1285773"/>
            <a:ext cx="4286454" cy="428645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949844E0-98A1-1D44-87EC-127C1B229E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99369" y="1285774"/>
            <a:ext cx="4370387" cy="4286453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</p:spPr>
        <p:txBody>
          <a:bodyPr anchor="ctr" anchorCtr="0">
            <a:normAutofit/>
          </a:bodyPr>
          <a:lstStyle>
            <a:lvl1pPr algn="ctr">
              <a:defRPr sz="1200"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Oval 6"/>
          <p:cNvSpPr/>
          <p:nvPr userDrawn="1"/>
        </p:nvSpPr>
        <p:spPr>
          <a:xfrm>
            <a:off x="11432327" y="6318703"/>
            <a:ext cx="370114" cy="3701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0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360517" y="6390178"/>
            <a:ext cx="513735" cy="227164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>
            <a:lvl1pPr algn="ctr">
              <a:defRPr sz="803" b="0" i="0">
                <a:solidFill>
                  <a:schemeClr val="accent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043250B-E6A3-A54B-84AE-ABFA068031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1031" y="6249780"/>
            <a:ext cx="4656419" cy="447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630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llaborat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596572" y="2218817"/>
            <a:ext cx="2638602" cy="2638602"/>
          </a:xfrm>
          <a:prstGeom prst="ellipse">
            <a:avLst/>
          </a:prstGeom>
          <a:noFill/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736930" y="2218817"/>
            <a:ext cx="2638602" cy="2638602"/>
          </a:xfrm>
          <a:prstGeom prst="ellipse">
            <a:avLst/>
          </a:prstGeom>
          <a:noFill/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7877287" y="2218817"/>
            <a:ext cx="2638602" cy="2638602"/>
          </a:xfrm>
          <a:prstGeom prst="ellipse">
            <a:avLst/>
          </a:prstGeom>
          <a:noFill/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252CB28-CF32-EA48-A5B8-585E706AB9E0}"/>
              </a:ext>
            </a:extLst>
          </p:cNvPr>
          <p:cNvSpPr txBox="1">
            <a:spLocks/>
          </p:cNvSpPr>
          <p:nvPr userDrawn="1"/>
        </p:nvSpPr>
        <p:spPr>
          <a:xfrm>
            <a:off x="854699" y="1153918"/>
            <a:ext cx="9833429" cy="715825"/>
          </a:xfrm>
          <a:prstGeom prst="rect">
            <a:avLst/>
          </a:prstGeom>
        </p:spPr>
        <p:txBody>
          <a:bodyPr wrap="square"/>
          <a:lstStyle>
            <a:lvl1pPr algn="l" defTabSz="914318" rtl="0" eaLnBrk="1" latinLnBrk="0" hangingPunct="1">
              <a:lnSpc>
                <a:spcPct val="75000"/>
              </a:lnSpc>
              <a:spcBef>
                <a:spcPct val="0"/>
              </a:spcBef>
              <a:buNone/>
              <a:defRPr sz="3600" b="0" i="1" kern="1200" spc="0" baseline="0">
                <a:solidFill>
                  <a:srgbClr val="1E22AA"/>
                </a:solidFill>
                <a:latin typeface="Prometo Medium" panose="020B0704030203060203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In collaboration with</a:t>
            </a:r>
          </a:p>
        </p:txBody>
      </p:sp>
    </p:spTree>
    <p:extLst>
      <p:ext uri="{BB962C8B-B14F-4D97-AF65-F5344CB8AC3E}">
        <p14:creationId xmlns:p14="http://schemas.microsoft.com/office/powerpoint/2010/main" val="14390803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bg>
      <p:bgPr>
        <a:solidFill>
          <a:srgbClr val="1E22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4">
            <a:extLst>
              <a:ext uri="{FF2B5EF4-FFF2-40B4-BE49-F238E27FC236}">
                <a16:creationId xmlns:a16="http://schemas.microsoft.com/office/drawing/2014/main" id="{95BB23AD-A3FC-0744-B471-3A03C4FF9A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" t="23095" r="27906" b="13962"/>
          <a:stretch/>
        </p:blipFill>
        <p:spPr>
          <a:xfrm>
            <a:off x="10284984" y="512060"/>
            <a:ext cx="2716679" cy="2666394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10882" y="2335945"/>
            <a:ext cx="4187371" cy="1783443"/>
          </a:xfrm>
        </p:spPr>
        <p:txBody>
          <a:bodyPr/>
          <a:lstStyle>
            <a:lvl1pPr>
              <a:lnSpc>
                <a:spcPct val="100000"/>
              </a:lnSpc>
              <a:defRPr sz="4000">
                <a:solidFill>
                  <a:schemeClr val="bg1"/>
                </a:solidFill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983440" y="1385926"/>
            <a:ext cx="3683482" cy="3683482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998848" y="1385926"/>
            <a:ext cx="3683482" cy="3683482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Oval 8"/>
          <p:cNvSpPr/>
          <p:nvPr userDrawn="1"/>
        </p:nvSpPr>
        <p:spPr>
          <a:xfrm>
            <a:off x="11432327" y="6318703"/>
            <a:ext cx="370114" cy="3701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1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360517" y="6390178"/>
            <a:ext cx="513735" cy="227164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>
            <a:lvl1pPr algn="ctr">
              <a:defRPr sz="803" b="0" i="0">
                <a:solidFill>
                  <a:schemeClr val="accent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22D6C4E-AA96-0642-A75F-1E81BAB7D6E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1031" y="6249780"/>
            <a:ext cx="4656419" cy="447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601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ustom Layout">
    <p:bg>
      <p:bgPr>
        <a:solidFill>
          <a:srgbClr val="1E22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 userDrawn="1"/>
        </p:nvSpPr>
        <p:spPr>
          <a:xfrm>
            <a:off x="11432327" y="6318703"/>
            <a:ext cx="370114" cy="3701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4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360517" y="6390178"/>
            <a:ext cx="513735" cy="227164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>
            <a:lvl1pPr algn="ctr">
              <a:defRPr sz="803" b="0" i="0">
                <a:solidFill>
                  <a:schemeClr val="accent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Placeholder 6">
            <a:extLst>
              <a:ext uri="{FF2B5EF4-FFF2-40B4-BE49-F238E27FC236}">
                <a16:creationId xmlns:a16="http://schemas.microsoft.com/office/drawing/2014/main" id="{AAD6EEF9-E311-244B-B02A-B96F631DAC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7" t="32270" r="25074" b="731"/>
          <a:stretch/>
        </p:blipFill>
        <p:spPr>
          <a:xfrm rot="6494833">
            <a:off x="5655107" y="4394355"/>
            <a:ext cx="3369983" cy="3374798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6" name="Picture Placeholder 6">
            <a:extLst>
              <a:ext uri="{FF2B5EF4-FFF2-40B4-BE49-F238E27FC236}">
                <a16:creationId xmlns:a16="http://schemas.microsoft.com/office/drawing/2014/main" id="{85AF8291-D8AA-4E49-9676-7FAE8A9972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05" t="8701" r="13093" b="66296"/>
          <a:stretch/>
        </p:blipFill>
        <p:spPr>
          <a:xfrm>
            <a:off x="4101399" y="354496"/>
            <a:ext cx="1714398" cy="1716847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7" name="Picture Placeholder 6">
            <a:extLst>
              <a:ext uri="{FF2B5EF4-FFF2-40B4-BE49-F238E27FC236}">
                <a16:creationId xmlns:a16="http://schemas.microsoft.com/office/drawing/2014/main" id="{9F89A836-C596-8C45-ACEE-24B7F5A517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52" t="13974" r="16054" b="35931"/>
          <a:stretch/>
        </p:blipFill>
        <p:spPr>
          <a:xfrm rot="5400000">
            <a:off x="7088050" y="-1544331"/>
            <a:ext cx="2612092" cy="2615824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9" name="Picture Placeholder 6">
            <a:extLst>
              <a:ext uri="{FF2B5EF4-FFF2-40B4-BE49-F238E27FC236}">
                <a16:creationId xmlns:a16="http://schemas.microsoft.com/office/drawing/2014/main" id="{AD8883EE-92E5-7F4D-8E79-60436087CB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75" r="20875"/>
          <a:stretch/>
        </p:blipFill>
        <p:spPr>
          <a:xfrm rot="2700000">
            <a:off x="-1290358" y="-1242955"/>
            <a:ext cx="3878838" cy="3884379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0" name="Picture Placeholder 6">
            <a:extLst>
              <a:ext uri="{FF2B5EF4-FFF2-40B4-BE49-F238E27FC236}">
                <a16:creationId xmlns:a16="http://schemas.microsoft.com/office/drawing/2014/main" id="{F1E3399B-E354-5A4A-B609-586F0639F9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78" t="28178"/>
          <a:stretch/>
        </p:blipFill>
        <p:spPr>
          <a:xfrm rot="20179082">
            <a:off x="10124394" y="835410"/>
            <a:ext cx="3878838" cy="388438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EA5C0C6-93B5-2741-BD9A-4E1D40250D6B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1031" y="6249780"/>
            <a:ext cx="4656419" cy="447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0608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5 Custom Layout">
    <p:bg>
      <p:bgPr>
        <a:solidFill>
          <a:srgbClr val="1E22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 userDrawn="1"/>
        </p:nvSpPr>
        <p:spPr>
          <a:xfrm>
            <a:off x="11432327" y="6318703"/>
            <a:ext cx="370114" cy="3701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4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360517" y="6390178"/>
            <a:ext cx="513735" cy="227164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>
            <a:lvl1pPr algn="ctr">
              <a:defRPr sz="803" b="0" i="0">
                <a:solidFill>
                  <a:schemeClr val="accent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7FCD6F-50B1-5246-BB8D-34F8507E90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1031" y="6249780"/>
            <a:ext cx="4656419" cy="447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7772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 Custom Layout">
    <p:bg>
      <p:bgPr>
        <a:solidFill>
          <a:srgbClr val="1E22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Placeholder 6">
            <a:extLst>
              <a:ext uri="{FF2B5EF4-FFF2-40B4-BE49-F238E27FC236}">
                <a16:creationId xmlns:a16="http://schemas.microsoft.com/office/drawing/2014/main" id="{91D1851B-4A72-D147-AC0E-C10A50EF8D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99" t="25172" r="-1321" b="3006"/>
          <a:stretch/>
        </p:blipFill>
        <p:spPr>
          <a:xfrm rot="20179082">
            <a:off x="1663253" y="1709168"/>
            <a:ext cx="3878838" cy="388438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-2504116" y="1429305"/>
            <a:ext cx="3885470" cy="3885470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Oval 5"/>
          <p:cNvSpPr/>
          <p:nvPr userDrawn="1"/>
        </p:nvSpPr>
        <p:spPr>
          <a:xfrm>
            <a:off x="2001636" y="1427057"/>
            <a:ext cx="3887718" cy="38877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rometo Medium" panose="020B0704030203060203" pitchFamily="34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226712" y="3141041"/>
            <a:ext cx="3406166" cy="9144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1800" b="0" i="1" u="none">
                <a:solidFill>
                  <a:srgbClr val="1E22AA"/>
                </a:solidFill>
                <a:latin typeface="Prometo Medium" panose="020B0704030203060203" pitchFamily="34" charset="0"/>
                <a:ea typeface="Prometo Medium" panose="020B0704030203060203" pitchFamily="34" charset="0"/>
                <a:cs typeface="Prometo Medium" panose="020B0704030203060203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3611796" y="4299112"/>
            <a:ext cx="5389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0" i="1" dirty="0">
                <a:solidFill>
                  <a:schemeClr val="accent3"/>
                </a:solidFill>
                <a:latin typeface="Prometo Medium" panose="020B0704030203060203" pitchFamily="34" charset="0"/>
              </a:rPr>
              <a:t>“</a:t>
            </a:r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E24E9FB1-80D9-E24B-8D32-3AB86CC50ED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100544" y="1429305"/>
            <a:ext cx="3885470" cy="3885470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F7053BB-1F93-3F4C-8EB7-1D03DFC3953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509636" y="1427057"/>
            <a:ext cx="3970625" cy="38877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</p:spPr>
        <p:txBody>
          <a:bodyPr anchor="ctr" anchorCtr="0">
            <a:normAutofit/>
          </a:bodyPr>
          <a:lstStyle>
            <a:lvl1pPr algn="ctr">
              <a:defRPr sz="1200"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Oval 11"/>
          <p:cNvSpPr/>
          <p:nvPr userDrawn="1"/>
        </p:nvSpPr>
        <p:spPr>
          <a:xfrm>
            <a:off x="11432327" y="6318703"/>
            <a:ext cx="370114" cy="3701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4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360517" y="6390178"/>
            <a:ext cx="513735" cy="227164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>
            <a:lvl1pPr algn="ctr">
              <a:defRPr sz="803" b="0" i="0">
                <a:solidFill>
                  <a:schemeClr val="accent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CAC0041-1D48-F841-85AE-5E39298477B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1031" y="6249780"/>
            <a:ext cx="4656419" cy="447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0830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Custom Layout">
    <p:bg>
      <p:bgPr>
        <a:solidFill>
          <a:srgbClr val="1E22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948068" y="-1924878"/>
            <a:ext cx="10707756" cy="10707756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802517" y="2389412"/>
            <a:ext cx="4187371" cy="1783443"/>
          </a:xfrm>
        </p:spPr>
        <p:txBody>
          <a:bodyPr/>
          <a:lstStyle>
            <a:lvl1pPr>
              <a:lnSpc>
                <a:spcPct val="100000"/>
              </a:lnSpc>
              <a:defRPr sz="4000">
                <a:solidFill>
                  <a:srgbClr val="FFFFFF"/>
                </a:solidFill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11432327" y="6318703"/>
            <a:ext cx="370114" cy="3701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360517" y="6390178"/>
            <a:ext cx="513735" cy="227164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>
            <a:lvl1pPr algn="ctr">
              <a:defRPr sz="803" b="0" i="0">
                <a:solidFill>
                  <a:schemeClr val="accent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9248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bg>
      <p:bgPr>
        <a:solidFill>
          <a:srgbClr val="1E22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117702" y="-203888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63324" y="2142277"/>
            <a:ext cx="4187371" cy="1783443"/>
          </a:xfrm>
        </p:spPr>
        <p:txBody>
          <a:bodyPr/>
          <a:lstStyle>
            <a:lvl1pPr>
              <a:lnSpc>
                <a:spcPct val="100000"/>
              </a:lnSpc>
              <a:defRPr sz="5400">
                <a:solidFill>
                  <a:srgbClr val="FFFFFF"/>
                </a:solidFill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Oval 4"/>
          <p:cNvSpPr/>
          <p:nvPr userDrawn="1"/>
        </p:nvSpPr>
        <p:spPr>
          <a:xfrm>
            <a:off x="11432327" y="6318703"/>
            <a:ext cx="370114" cy="3701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8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360517" y="6390178"/>
            <a:ext cx="513735" cy="227164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>
            <a:lvl1pPr algn="ctr">
              <a:defRPr sz="803" b="0" i="0">
                <a:solidFill>
                  <a:schemeClr val="accent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191E9B4-8DED-D549-B0C0-0F3187C038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1031" y="6249780"/>
            <a:ext cx="4656419" cy="447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0302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 userDrawn="1"/>
        </p:nvSpPr>
        <p:spPr>
          <a:xfrm>
            <a:off x="2139931" y="-529198"/>
            <a:ext cx="7916398" cy="7916396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1846312" y="1129899"/>
            <a:ext cx="1486294" cy="148629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4152190" y="1129899"/>
            <a:ext cx="1486294" cy="148629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6458068" y="1129899"/>
            <a:ext cx="1486294" cy="148629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8763946" y="1129899"/>
            <a:ext cx="1486294" cy="148629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20"/>
          </p:nvPr>
        </p:nvSpPr>
        <p:spPr>
          <a:xfrm>
            <a:off x="1846312" y="3753830"/>
            <a:ext cx="1486294" cy="148629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21"/>
          </p:nvPr>
        </p:nvSpPr>
        <p:spPr>
          <a:xfrm>
            <a:off x="4152190" y="3753830"/>
            <a:ext cx="1486294" cy="148629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22"/>
          </p:nvPr>
        </p:nvSpPr>
        <p:spPr>
          <a:xfrm>
            <a:off x="6458068" y="3753830"/>
            <a:ext cx="1486294" cy="148629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23"/>
          </p:nvPr>
        </p:nvSpPr>
        <p:spPr>
          <a:xfrm>
            <a:off x="8763946" y="3753830"/>
            <a:ext cx="1486294" cy="148629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2483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579" y="4388424"/>
            <a:ext cx="9833429" cy="1028700"/>
          </a:xfrm>
        </p:spPr>
        <p:txBody>
          <a:bodyPr/>
          <a:lstStyle>
            <a:lvl1pPr>
              <a:lnSpc>
                <a:spcPct val="100000"/>
              </a:lnSpc>
              <a:defRPr sz="3600"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596571" y="1625593"/>
            <a:ext cx="2498351" cy="2498351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846824" y="1625593"/>
            <a:ext cx="2498351" cy="2498351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8097077" y="1625593"/>
            <a:ext cx="2498351" cy="2498351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3040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566" y="2216418"/>
            <a:ext cx="4187371" cy="1783443"/>
          </a:xfrm>
        </p:spPr>
        <p:txBody>
          <a:bodyPr/>
          <a:lstStyle>
            <a:lvl1pPr>
              <a:lnSpc>
                <a:spcPct val="100000"/>
              </a:lnSpc>
              <a:defRPr sz="4000"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5000496" y="3429000"/>
            <a:ext cx="7191504" cy="3429000"/>
          </a:xfrm>
          <a:custGeom>
            <a:avLst/>
            <a:gdLst>
              <a:gd name="connsiteX0" fmla="*/ 4106744 w 7191504"/>
              <a:gd name="connsiteY0" fmla="*/ 0 h 3429000"/>
              <a:gd name="connsiteX1" fmla="*/ 7058515 w 7191504"/>
              <a:gd name="connsiteY1" fmla="*/ 1222664 h 3429000"/>
              <a:gd name="connsiteX2" fmla="*/ 7191504 w 7191504"/>
              <a:gd name="connsiteY2" fmla="*/ 1368988 h 3429000"/>
              <a:gd name="connsiteX3" fmla="*/ 7191504 w 7191504"/>
              <a:gd name="connsiteY3" fmla="*/ 3429000 h 3429000"/>
              <a:gd name="connsiteX4" fmla="*/ 0 w 7191504"/>
              <a:gd name="connsiteY4" fmla="*/ 3429000 h 3429000"/>
              <a:gd name="connsiteX5" fmla="*/ 17119 w 7191504"/>
              <a:gd name="connsiteY5" fmla="*/ 3333141 h 3429000"/>
              <a:gd name="connsiteX6" fmla="*/ 4106744 w 7191504"/>
              <a:gd name="connsiteY6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91504" h="3429000">
                <a:moveTo>
                  <a:pt x="4106744" y="0"/>
                </a:moveTo>
                <a:cubicBezTo>
                  <a:pt x="5259482" y="0"/>
                  <a:pt x="6303091" y="467240"/>
                  <a:pt x="7058515" y="1222664"/>
                </a:cubicBezTo>
                <a:lnTo>
                  <a:pt x="7191504" y="1368988"/>
                </a:lnTo>
                <a:lnTo>
                  <a:pt x="7191504" y="3429000"/>
                </a:lnTo>
                <a:lnTo>
                  <a:pt x="0" y="3429000"/>
                </a:lnTo>
                <a:lnTo>
                  <a:pt x="17119" y="3333141"/>
                </a:lnTo>
                <a:cubicBezTo>
                  <a:pt x="406370" y="1430921"/>
                  <a:pt x="2089452" y="0"/>
                  <a:pt x="4106744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8948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328" y="2230840"/>
            <a:ext cx="4187371" cy="1783443"/>
          </a:xfrm>
        </p:spPr>
        <p:txBody>
          <a:bodyPr/>
          <a:lstStyle>
            <a:lvl1pPr>
              <a:lnSpc>
                <a:spcPct val="100000"/>
              </a:lnSpc>
              <a:defRPr sz="4000"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096000" y="524535"/>
            <a:ext cx="1722783" cy="1722781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096000" y="2553237"/>
            <a:ext cx="1722783" cy="1722781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096000" y="4581940"/>
            <a:ext cx="1722783" cy="1722781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6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433" y="2339984"/>
            <a:ext cx="4187371" cy="1783443"/>
          </a:xfrm>
        </p:spPr>
        <p:txBody>
          <a:bodyPr wrap="square" anchor="ctr" anchorCtr="0"/>
          <a:lstStyle>
            <a:lvl1pPr>
              <a:lnSpc>
                <a:spcPct val="100000"/>
              </a:lnSpc>
              <a:defRPr sz="4000" b="0" i="1"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7901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BD26AAE-1113-4B4E-915B-C360D35D8537}"/>
              </a:ext>
            </a:extLst>
          </p:cNvPr>
          <p:cNvSpPr/>
          <p:nvPr userDrawn="1"/>
        </p:nvSpPr>
        <p:spPr>
          <a:xfrm>
            <a:off x="712381" y="361507"/>
            <a:ext cx="4247546" cy="4678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2478157" y="-188843"/>
            <a:ext cx="7235686" cy="7235686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9309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583" y="1171169"/>
            <a:ext cx="9833429" cy="1028700"/>
          </a:xfrm>
        </p:spPr>
        <p:txBody>
          <a:bodyPr/>
          <a:lstStyle>
            <a:lvl1pPr>
              <a:defRPr sz="3200"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596571" y="2318838"/>
            <a:ext cx="2273064" cy="227306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959468" y="2318838"/>
            <a:ext cx="2273064" cy="227306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8322365" y="2318838"/>
            <a:ext cx="2273064" cy="227306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4852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798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-1" y="0"/>
            <a:ext cx="6134793" cy="68580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6057207" y="0"/>
            <a:ext cx="6134793" cy="68580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721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329" y="2307032"/>
            <a:ext cx="4187371" cy="1783443"/>
          </a:xfrm>
        </p:spPr>
        <p:txBody>
          <a:bodyPr/>
          <a:lstStyle>
            <a:lvl1pPr>
              <a:lnSpc>
                <a:spcPct val="100000"/>
              </a:lnSpc>
              <a:defRPr sz="4000"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35582" y="-412387"/>
            <a:ext cx="5359399" cy="91613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284" y="1633719"/>
            <a:ext cx="2064897" cy="4209756"/>
          </a:xfrm>
          <a:prstGeom prst="rect">
            <a:avLst/>
          </a:prstGeom>
        </p:spPr>
      </p:pic>
      <p:sp>
        <p:nvSpPr>
          <p:cNvPr id="8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5989782" y="2171700"/>
            <a:ext cx="1790700" cy="31623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0128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633" y="465318"/>
            <a:ext cx="2915798" cy="5944509"/>
          </a:xfrm>
          <a:prstGeom prst="rect">
            <a:avLst/>
          </a:prstGeom>
        </p:spPr>
      </p:pic>
      <p:sp>
        <p:nvSpPr>
          <p:cNvPr id="8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5212227" y="1211482"/>
            <a:ext cx="2528610" cy="446541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8057027" y="1211482"/>
            <a:ext cx="2528610" cy="446541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2334529" y="1211482"/>
            <a:ext cx="2528610" cy="446541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6646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523" y="-7716539"/>
            <a:ext cx="2935516" cy="22532368"/>
          </a:xfrm>
          <a:prstGeom prst="rect">
            <a:avLst/>
          </a:prstGeom>
        </p:spPr>
      </p:pic>
      <p:sp>
        <p:nvSpPr>
          <p:cNvPr id="11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5445531" y="2389412"/>
            <a:ext cx="1829708" cy="22860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827" y="2307032"/>
            <a:ext cx="4187371" cy="1783443"/>
          </a:xfrm>
        </p:spPr>
        <p:txBody>
          <a:bodyPr/>
          <a:lstStyle>
            <a:lvl1pPr>
              <a:lnSpc>
                <a:spcPct val="100000"/>
              </a:lnSpc>
              <a:defRPr sz="4000"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3791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264" y="1551026"/>
            <a:ext cx="5189635" cy="4363312"/>
          </a:xfrm>
          <a:prstGeom prst="rect">
            <a:avLst/>
          </a:prstGeom>
        </p:spPr>
      </p:pic>
      <p:sp>
        <p:nvSpPr>
          <p:cNvPr id="11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5884154" y="1805212"/>
            <a:ext cx="4809245" cy="270328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325" y="2307032"/>
            <a:ext cx="4187371" cy="1783443"/>
          </a:xfrm>
        </p:spPr>
        <p:txBody>
          <a:bodyPr/>
          <a:lstStyle>
            <a:lvl1pPr>
              <a:lnSpc>
                <a:spcPct val="100000"/>
              </a:lnSpc>
              <a:defRPr sz="4000"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5245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240" y="1277828"/>
            <a:ext cx="7470157" cy="4386036"/>
          </a:xfrm>
          <a:prstGeom prst="rect">
            <a:avLst/>
          </a:prstGeom>
        </p:spPr>
      </p:pic>
      <p:sp>
        <p:nvSpPr>
          <p:cNvPr id="11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5200072" y="1602012"/>
            <a:ext cx="5641445" cy="3537119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AC6E2F5-516F-A44D-B464-9D7A09579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325" y="2307032"/>
            <a:ext cx="4187371" cy="1783443"/>
          </a:xfrm>
        </p:spPr>
        <p:txBody>
          <a:bodyPr/>
          <a:lstStyle>
            <a:lvl1pPr>
              <a:lnSpc>
                <a:spcPct val="100000"/>
              </a:lnSpc>
              <a:defRPr sz="4000"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236706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454" y="913305"/>
            <a:ext cx="5343632" cy="7508718"/>
          </a:xfrm>
          <a:prstGeom prst="rect">
            <a:avLst/>
          </a:prstGeom>
        </p:spPr>
      </p:pic>
      <p:sp>
        <p:nvSpPr>
          <p:cNvPr id="11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5553954" y="1690912"/>
            <a:ext cx="4453646" cy="594178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3AC0103-C813-EA42-943D-A7EB93549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325" y="2307032"/>
            <a:ext cx="4187371" cy="1783443"/>
          </a:xfrm>
        </p:spPr>
        <p:txBody>
          <a:bodyPr/>
          <a:lstStyle>
            <a:lvl1pPr>
              <a:lnSpc>
                <a:spcPct val="100000"/>
              </a:lnSpc>
              <a:defRPr sz="4000"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05272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/>
          <a:lstStyle>
            <a:lvl1pPr>
              <a:defRPr sz="3600"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1343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839" y="1106866"/>
            <a:ext cx="2408238" cy="49097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761" y="1106866"/>
            <a:ext cx="2408238" cy="49097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0683" y="1106866"/>
            <a:ext cx="2408238" cy="4909739"/>
          </a:xfrm>
          <a:prstGeom prst="rect">
            <a:avLst/>
          </a:prstGeom>
        </p:spPr>
      </p:pic>
      <p:sp>
        <p:nvSpPr>
          <p:cNvPr id="11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5098854" y="1716652"/>
            <a:ext cx="2114746" cy="371928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690919" y="1716652"/>
            <a:ext cx="2114746" cy="371928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10290984" y="1716652"/>
            <a:ext cx="2114746" cy="371928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CE815C3-EA89-EF43-83E5-6BC3E05D4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325" y="2307032"/>
            <a:ext cx="4187371" cy="1783443"/>
          </a:xfrm>
        </p:spPr>
        <p:txBody>
          <a:bodyPr/>
          <a:lstStyle>
            <a:lvl1pPr>
              <a:lnSpc>
                <a:spcPct val="100000"/>
              </a:lnSpc>
              <a:defRPr sz="4000"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374956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5544619" y="3316697"/>
            <a:ext cx="2114746" cy="371928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  <a:effectLst>
            <a:outerShdw blurRad="38100" dist="152400" dir="8100000" algn="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7195619" y="2313211"/>
            <a:ext cx="2114746" cy="371928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  <a:effectLst>
            <a:outerShdw blurRad="38100" dist="152400" dir="8100000" algn="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8833919" y="1360525"/>
            <a:ext cx="2114746" cy="371928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  <a:effectLst>
            <a:outerShdw blurRad="38100" dist="152400" dir="8100000" algn="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10473840" y="405115"/>
            <a:ext cx="2114746" cy="371928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  <a:effectLst>
            <a:outerShdw blurRad="38100" dist="152400" dir="8100000" algn="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9959945" y="3910315"/>
            <a:ext cx="2114746" cy="371928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  <a:effectLst>
            <a:outerShdw blurRad="38100" dist="152400" dir="8100000" algn="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6056893" y="-243022"/>
            <a:ext cx="2114746" cy="371928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  <a:effectLst>
            <a:outerShdw blurRad="38100" dist="152400" dir="8100000" algn="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81C6300-5826-004E-AE7F-E062A3C4E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325" y="2307032"/>
            <a:ext cx="4187371" cy="1783443"/>
          </a:xfrm>
        </p:spPr>
        <p:txBody>
          <a:bodyPr/>
          <a:lstStyle>
            <a:lvl1pPr>
              <a:lnSpc>
                <a:spcPct val="100000"/>
              </a:lnSpc>
              <a:defRPr sz="4000"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286934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1">
            <a:extLst>
              <a:ext uri="{FF2B5EF4-FFF2-40B4-BE49-F238E27FC236}">
                <a16:creationId xmlns:a16="http://schemas.microsoft.com/office/drawing/2014/main" id="{BD80ABFB-92CE-9A48-ABAC-163856957F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60517" y="6390178"/>
            <a:ext cx="513735" cy="227164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>
            <a:lvl1pPr algn="ctr">
              <a:defRPr sz="803" b="0" i="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9D354AA-690E-A840-BB35-89E92223EF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4583" y="1171169"/>
            <a:ext cx="9833429" cy="1028700"/>
          </a:xfrm>
        </p:spPr>
        <p:txBody>
          <a:bodyPr/>
          <a:lstStyle>
            <a:lvl1pPr>
              <a:defRPr sz="3600"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2237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8B709-FAB3-FC4D-8C28-31CDE8076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699" y="1162796"/>
            <a:ext cx="9833429" cy="1028700"/>
          </a:xfrm>
        </p:spPr>
        <p:txBody>
          <a:bodyPr/>
          <a:lstStyle>
            <a:lvl1pPr>
              <a:defRPr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8D4806-3DB5-6142-AB3F-0CFC82A343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699" y="2017946"/>
            <a:ext cx="9833429" cy="3429000"/>
          </a:xfrm>
          <a:prstGeom prst="rect">
            <a:avLst/>
          </a:prstGeom>
        </p:spPr>
        <p:txBody>
          <a:bodyPr wrap="square"/>
          <a:lstStyle>
            <a:lvl1pPr marL="295275" indent="-295275">
              <a:buClr>
                <a:srgbClr val="FF5A5A"/>
              </a:buClr>
              <a:buFont typeface="Arial" panose="020B0604020202020204" pitchFamily="34" charset="0"/>
              <a:buChar char="•"/>
              <a:tabLst/>
              <a:defRPr sz="2000" b="1">
                <a:latin typeface="Century Gothic" panose="020B0502020202020204" pitchFamily="34" charset="0"/>
              </a:defRPr>
            </a:lvl1pPr>
            <a:lvl2pPr marL="517525" indent="-168275">
              <a:lnSpc>
                <a:spcPct val="100000"/>
              </a:lnSpc>
              <a:buClr>
                <a:srgbClr val="FF5A5A"/>
              </a:buClr>
              <a:buFont typeface="Arial" panose="020B0604020202020204" pitchFamily="34" charset="0"/>
              <a:buChar char="•"/>
              <a:tabLst/>
              <a:defRPr sz="1800" b="0" i="0">
                <a:solidFill>
                  <a:schemeClr val="bg2"/>
                </a:solidFill>
                <a:latin typeface="Century Gothic" panose="020B0502020202020204" pitchFamily="34" charset="0"/>
              </a:defRPr>
            </a:lvl2pPr>
            <a:lvl3pPr marL="687388" indent="-169863">
              <a:lnSpc>
                <a:spcPct val="100000"/>
              </a:lnSpc>
              <a:buClr>
                <a:srgbClr val="FF5A5A"/>
              </a:buClr>
              <a:buFont typeface="Arial" panose="020B0604020202020204" pitchFamily="34" charset="0"/>
              <a:buChar char="•"/>
              <a:tabLst/>
              <a:defRPr sz="1600">
                <a:solidFill>
                  <a:schemeClr val="bg2"/>
                </a:solidFill>
                <a:latin typeface="Century Gothic" panose="020B0502020202020204" pitchFamily="34" charset="0"/>
              </a:defRPr>
            </a:lvl3pPr>
            <a:lvl4pPr marL="866775" indent="-179388">
              <a:lnSpc>
                <a:spcPct val="100000"/>
              </a:lnSpc>
              <a:buClr>
                <a:srgbClr val="FF5A5A"/>
              </a:buClr>
              <a:buFont typeface="Arial" panose="020B0604020202020204" pitchFamily="34" charset="0"/>
              <a:buChar char="•"/>
              <a:tabLst/>
              <a:defRPr sz="1400">
                <a:solidFill>
                  <a:schemeClr val="bg2"/>
                </a:solidFill>
                <a:latin typeface="Century Gothic" panose="020B0502020202020204" pitchFamily="34" charset="0"/>
              </a:defRPr>
            </a:lvl4pPr>
            <a:lvl5pPr marL="1036638" indent="-169863">
              <a:lnSpc>
                <a:spcPct val="150000"/>
              </a:lnSpc>
              <a:buClr>
                <a:srgbClr val="FF5A5A"/>
              </a:buClr>
              <a:buFont typeface="Arial" panose="020B0604020202020204" pitchFamily="34" charset="0"/>
              <a:buChar char="•"/>
              <a:tabLst/>
              <a:defRPr sz="1200">
                <a:solidFill>
                  <a:schemeClr val="bg2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37283B-E040-3A45-A872-FBF3D45B8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2F8AF2E6-64A8-0F46-AF27-0A96D82A03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90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4F3037B-1C48-8541-B535-58A0D84084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30" y="6188662"/>
            <a:ext cx="1378271" cy="643459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F1BC835E-1FDE-6041-8926-84031BDA9C3E}"/>
              </a:ext>
            </a:extLst>
          </p:cNvPr>
          <p:cNvSpPr/>
          <p:nvPr userDrawn="1"/>
        </p:nvSpPr>
        <p:spPr>
          <a:xfrm>
            <a:off x="11432327" y="6318703"/>
            <a:ext cx="370114" cy="370114"/>
          </a:xfrm>
          <a:prstGeom prst="ellipse">
            <a:avLst/>
          </a:prstGeom>
          <a:solidFill>
            <a:srgbClr val="1E2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" name="Номер слайда 21">
            <a:extLst>
              <a:ext uri="{FF2B5EF4-FFF2-40B4-BE49-F238E27FC236}">
                <a16:creationId xmlns:a16="http://schemas.microsoft.com/office/drawing/2014/main" id="{BB676755-0E40-6F4B-AD9C-FFCD5A4427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60517" y="6390178"/>
            <a:ext cx="513735" cy="227164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>
            <a:lvl1pPr algn="ctr">
              <a:defRPr sz="803" b="0" i="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602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893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4">
            <a:extLst>
              <a:ext uri="{FF2B5EF4-FFF2-40B4-BE49-F238E27FC236}">
                <a16:creationId xmlns:a16="http://schemas.microsoft.com/office/drawing/2014/main" id="{631FDD3D-8ED8-CE46-BAA2-72A8866A94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" t="34591" r="37010" b="13962"/>
          <a:stretch/>
        </p:blipFill>
        <p:spPr>
          <a:xfrm>
            <a:off x="2409957" y="4031554"/>
            <a:ext cx="2331719" cy="2179388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C1CD14E-4A4D-B744-99A0-27C09CA41F71}"/>
              </a:ext>
            </a:extLst>
          </p:cNvPr>
          <p:cNvSpPr/>
          <p:nvPr userDrawn="1"/>
        </p:nvSpPr>
        <p:spPr>
          <a:xfrm>
            <a:off x="-370703" y="985696"/>
            <a:ext cx="4795509" cy="4795509"/>
          </a:xfrm>
          <a:prstGeom prst="ellipse">
            <a:avLst/>
          </a:prstGeom>
          <a:solidFill>
            <a:srgbClr val="1E2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6D03C6C9-AEF7-7D4A-A337-2DA1DC1A6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176" y="2389412"/>
            <a:ext cx="4187371" cy="1783443"/>
          </a:xfrm>
        </p:spPr>
        <p:txBody>
          <a:bodyPr wrap="square" anchor="ctr" anchorCtr="0"/>
          <a:lstStyle>
            <a:lvl1pPr>
              <a:lnSpc>
                <a:spcPct val="100000"/>
              </a:lnSpc>
              <a:defRPr>
                <a:latin typeface="Prometo Medium" panose="020B0704030203060203" pitchFamily="34" charset="0"/>
              </a:defRPr>
            </a:lvl1pPr>
          </a:lstStyle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617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3F71052-DA50-4B4B-8DFB-1DABC7DF992D}"/>
              </a:ext>
            </a:extLst>
          </p:cNvPr>
          <p:cNvSpPr/>
          <p:nvPr userDrawn="1"/>
        </p:nvSpPr>
        <p:spPr>
          <a:xfrm>
            <a:off x="10239153" y="382772"/>
            <a:ext cx="1743740" cy="4997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B817CDA-7B77-AB40-BB83-5A74ECA3C43C}"/>
              </a:ext>
            </a:extLst>
          </p:cNvPr>
          <p:cNvSpPr/>
          <p:nvPr userDrawn="1"/>
        </p:nvSpPr>
        <p:spPr>
          <a:xfrm>
            <a:off x="9841783" y="325400"/>
            <a:ext cx="4700433" cy="4700433"/>
          </a:xfrm>
          <a:prstGeom prst="ellipse">
            <a:avLst/>
          </a:prstGeom>
          <a:solidFill>
            <a:srgbClr val="1E2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7" name="Picture Placeholder 4">
            <a:extLst>
              <a:ext uri="{FF2B5EF4-FFF2-40B4-BE49-F238E27FC236}">
                <a16:creationId xmlns:a16="http://schemas.microsoft.com/office/drawing/2014/main" id="{DF4CBD03-A70F-1748-A3E3-DA22AF751C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" t="34591" r="37010" b="13962"/>
          <a:stretch/>
        </p:blipFill>
        <p:spPr>
          <a:xfrm>
            <a:off x="4943790" y="4437954"/>
            <a:ext cx="2331719" cy="2179388"/>
          </a:xfrm>
          <a:prstGeom prst="rect">
            <a:avLst/>
          </a:prstGeom>
          <a:noFill/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1C1B83B-3828-BC4C-8CF0-14A7E57C96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6075" y="2302071"/>
            <a:ext cx="4892958" cy="3429000"/>
          </a:xfrm>
          <a:prstGeom prst="rect">
            <a:avLst/>
          </a:prstGeom>
        </p:spPr>
        <p:txBody>
          <a:bodyPr wrap="square"/>
          <a:lstStyle>
            <a:lvl1pPr marL="295275" indent="-295275">
              <a:lnSpc>
                <a:spcPct val="100000"/>
              </a:lnSpc>
              <a:buClr>
                <a:srgbClr val="FF5A5A"/>
              </a:buClr>
              <a:buFont typeface="Arial" panose="020B0604020202020204" pitchFamily="34" charset="0"/>
              <a:buChar char="•"/>
              <a:tabLst/>
              <a:defRPr sz="2000" b="1">
                <a:solidFill>
                  <a:schemeClr val="bg2"/>
                </a:solidFill>
                <a:latin typeface="Century Gothic" panose="020B0502020202020204" pitchFamily="34" charset="0"/>
              </a:defRPr>
            </a:lvl1pPr>
            <a:lvl2pPr marL="517525" indent="-168275">
              <a:lnSpc>
                <a:spcPct val="100000"/>
              </a:lnSpc>
              <a:buClr>
                <a:srgbClr val="FF5A5A"/>
              </a:buClr>
              <a:buFont typeface="Arial" panose="020B0604020202020204" pitchFamily="34" charset="0"/>
              <a:buChar char="•"/>
              <a:tabLst/>
              <a:defRPr sz="1800" b="0" i="0">
                <a:solidFill>
                  <a:schemeClr val="bg2"/>
                </a:solidFill>
                <a:latin typeface="Century Gothic" panose="020B0502020202020204" pitchFamily="34" charset="0"/>
              </a:defRPr>
            </a:lvl2pPr>
            <a:lvl3pPr marL="687388" indent="-169863">
              <a:lnSpc>
                <a:spcPct val="100000"/>
              </a:lnSpc>
              <a:buClr>
                <a:srgbClr val="FF5A5A"/>
              </a:buClr>
              <a:buFont typeface="Arial" panose="020B0604020202020204" pitchFamily="34" charset="0"/>
              <a:buChar char="•"/>
              <a:tabLst/>
              <a:defRPr sz="1600">
                <a:solidFill>
                  <a:schemeClr val="bg2"/>
                </a:solidFill>
                <a:latin typeface="Century Gothic" panose="020B0502020202020204" pitchFamily="34" charset="0"/>
              </a:defRPr>
            </a:lvl3pPr>
            <a:lvl4pPr marL="866775" indent="-179388">
              <a:lnSpc>
                <a:spcPct val="100000"/>
              </a:lnSpc>
              <a:buClr>
                <a:srgbClr val="FF5A5A"/>
              </a:buClr>
              <a:buFont typeface="Arial" panose="020B0604020202020204" pitchFamily="34" charset="0"/>
              <a:buChar char="•"/>
              <a:tabLst/>
              <a:defRPr sz="1400">
                <a:solidFill>
                  <a:schemeClr val="bg2"/>
                </a:solidFill>
                <a:latin typeface="Century Gothic" panose="020B0502020202020204" pitchFamily="34" charset="0"/>
              </a:defRPr>
            </a:lvl4pPr>
            <a:lvl5pPr marL="1036638" indent="-169863">
              <a:lnSpc>
                <a:spcPct val="150000"/>
              </a:lnSpc>
              <a:buClr>
                <a:srgbClr val="FF5A5A"/>
              </a:buClr>
              <a:buFont typeface="Arial" panose="020B0604020202020204" pitchFamily="34" charset="0"/>
              <a:buChar char="•"/>
              <a:tabLst/>
              <a:defRPr sz="1200">
                <a:solidFill>
                  <a:schemeClr val="bg2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29E5534A-D5FE-9440-AE5B-B141C578A7C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09398" y="1432831"/>
            <a:ext cx="5687367" cy="4324874"/>
          </a:xfr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</p:spPr>
        <p:txBody>
          <a:bodyPr anchor="ctr">
            <a:normAutofit/>
          </a:bodyPr>
          <a:lstStyle>
            <a:lvl1pPr algn="ctr">
              <a:defRPr sz="1200"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C581AF7-14F2-A444-B73B-0A2E5A8968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6074" y="1051047"/>
            <a:ext cx="5069272" cy="1028700"/>
          </a:xfrm>
        </p:spPr>
        <p:txBody>
          <a:bodyPr/>
          <a:lstStyle>
            <a:lvl1pPr>
              <a:lnSpc>
                <a:spcPct val="100000"/>
              </a:lnSpc>
              <a:defRPr sz="3600" i="1"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21632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AE39BD8-EBC9-E547-93BB-4BEF1C26E50A}"/>
              </a:ext>
            </a:extLst>
          </p:cNvPr>
          <p:cNvPicPr>
            <a:picLocks noChangeAspect="1"/>
          </p:cNvPicPr>
          <p:nvPr userDrawn="1"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1026" y="6249780"/>
            <a:ext cx="4656430" cy="44758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4699" y="1153918"/>
            <a:ext cx="9833429" cy="1028700"/>
          </a:xfrm>
          <a:prstGeom prst="rect">
            <a:avLst/>
          </a:prstGeom>
          <a:effectLst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dirty="0"/>
              <a:t>Your Title Here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4699" y="2343436"/>
            <a:ext cx="9833429" cy="3429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Write here subtitle</a:t>
            </a:r>
          </a:p>
          <a:p>
            <a:pPr lvl="1"/>
            <a:r>
              <a:rPr lang="en-US" dirty="0"/>
              <a:t>WRITE HERE SUBTITLE</a:t>
            </a:r>
          </a:p>
          <a:p>
            <a:pPr lvl="1"/>
            <a:endParaRPr lang="en-US" dirty="0"/>
          </a:p>
          <a:p>
            <a:pPr lvl="2"/>
            <a:r>
              <a:rPr lang="en-US" dirty="0"/>
              <a:t>Write here text</a:t>
            </a:r>
          </a:p>
          <a:p>
            <a:pPr lvl="3"/>
            <a:r>
              <a:rPr lang="en-US" dirty="0"/>
              <a:t>Write here text</a:t>
            </a:r>
          </a:p>
          <a:p>
            <a:pPr lvl="4"/>
            <a:r>
              <a:rPr lang="en-US" dirty="0"/>
              <a:t>Write here text </a:t>
            </a:r>
          </a:p>
        </p:txBody>
      </p:sp>
      <p:sp>
        <p:nvSpPr>
          <p:cNvPr id="5" name="Oval 4"/>
          <p:cNvSpPr/>
          <p:nvPr userDrawn="1"/>
        </p:nvSpPr>
        <p:spPr>
          <a:xfrm>
            <a:off x="11432327" y="6318703"/>
            <a:ext cx="370114" cy="370114"/>
          </a:xfrm>
          <a:prstGeom prst="ellipse">
            <a:avLst/>
          </a:prstGeom>
          <a:solidFill>
            <a:srgbClr val="1E2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360517" y="6390178"/>
            <a:ext cx="513735" cy="227164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>
            <a:lvl1pPr algn="ctr">
              <a:defRPr sz="803" b="0" i="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0CEF597-DB9C-6745-9BD8-58F51E22A892}"/>
              </a:ext>
            </a:extLst>
          </p:cNvPr>
          <p:cNvSpPr txBox="1">
            <a:spLocks/>
          </p:cNvSpPr>
          <p:nvPr userDrawn="1"/>
        </p:nvSpPr>
        <p:spPr>
          <a:xfrm>
            <a:off x="854699" y="589281"/>
            <a:ext cx="5504537" cy="255846"/>
          </a:xfrm>
          <a:prstGeom prst="rect">
            <a:avLst/>
          </a:prstGeom>
        </p:spPr>
        <p:txBody>
          <a:bodyPr lIns="0" tIns="0" rIns="0" bIns="0"/>
          <a:lstStyle>
            <a:lvl1pPr algn="l" defTabSz="914318" rtl="0" eaLnBrk="1" latinLnBrk="0" hangingPunct="1">
              <a:lnSpc>
                <a:spcPct val="75000"/>
              </a:lnSpc>
              <a:spcBef>
                <a:spcPct val="0"/>
              </a:spcBef>
              <a:buNone/>
              <a:defRPr sz="4000" b="0" i="1" kern="1200" spc="0" baseline="0">
                <a:solidFill>
                  <a:srgbClr val="1E22AA"/>
                </a:solidFill>
                <a:latin typeface="Prometo Medium" panose="020B0604030203060203" pitchFamily="34" charset="77"/>
                <a:ea typeface="+mj-ea"/>
                <a:cs typeface="+mj-cs"/>
              </a:defRPr>
            </a:lvl1pPr>
          </a:lstStyle>
          <a:p>
            <a:r>
              <a:rPr lang="en-US" sz="1000" b="0" i="0" dirty="0">
                <a:latin typeface="Century Gothic" panose="020B0502020202020204" pitchFamily="34" charset="0"/>
              </a:rPr>
              <a:t>THE PRESENTATION TITLE GOES HERE (To edit, View &gt; Slide Master)</a:t>
            </a:r>
          </a:p>
        </p:txBody>
      </p:sp>
    </p:spTree>
    <p:extLst>
      <p:ext uri="{BB962C8B-B14F-4D97-AF65-F5344CB8AC3E}">
        <p14:creationId xmlns:p14="http://schemas.microsoft.com/office/powerpoint/2010/main" val="3047552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698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68" r:id="rId16"/>
    <p:sldLayoutId id="2147483669" r:id="rId17"/>
    <p:sldLayoutId id="2147483670" r:id="rId18"/>
    <p:sldLayoutId id="2147483689" r:id="rId19"/>
    <p:sldLayoutId id="2147483694" r:id="rId20"/>
    <p:sldLayoutId id="2147483690" r:id="rId21"/>
    <p:sldLayoutId id="2147483696" r:id="rId22"/>
    <p:sldLayoutId id="2147483695" r:id="rId23"/>
    <p:sldLayoutId id="2147483691" r:id="rId24"/>
    <p:sldLayoutId id="2147483692" r:id="rId25"/>
    <p:sldLayoutId id="2147483671" r:id="rId26"/>
    <p:sldLayoutId id="2147483672" r:id="rId27"/>
    <p:sldLayoutId id="2147483673" r:id="rId28"/>
    <p:sldLayoutId id="2147483674" r:id="rId29"/>
    <p:sldLayoutId id="2147483675" r:id="rId30"/>
    <p:sldLayoutId id="2147483676" r:id="rId31"/>
    <p:sldLayoutId id="2147483677" r:id="rId32"/>
    <p:sldLayoutId id="2147483678" r:id="rId33"/>
    <p:sldLayoutId id="2147483679" r:id="rId34"/>
    <p:sldLayoutId id="2147483680" r:id="rId35"/>
    <p:sldLayoutId id="2147483681" r:id="rId36"/>
    <p:sldLayoutId id="2147483682" r:id="rId37"/>
    <p:sldLayoutId id="2147483683" r:id="rId38"/>
    <p:sldLayoutId id="2147483684" r:id="rId39"/>
    <p:sldLayoutId id="2147483685" r:id="rId40"/>
    <p:sldLayoutId id="2147483687" r:id="rId41"/>
    <p:sldLayoutId id="2147483688" r:id="rId42"/>
  </p:sldLayoutIdLst>
  <p:hf hdr="0" ftr="0"/>
  <p:txStyles>
    <p:titleStyle>
      <a:lvl1pPr algn="l" defTabSz="914318" rtl="0" eaLnBrk="1" latinLnBrk="0" hangingPunct="1">
        <a:lnSpc>
          <a:spcPct val="75000"/>
        </a:lnSpc>
        <a:spcBef>
          <a:spcPct val="0"/>
        </a:spcBef>
        <a:buNone/>
        <a:defRPr sz="3600" b="0" i="1" kern="1200" spc="0" baseline="0">
          <a:solidFill>
            <a:srgbClr val="1E22AA"/>
          </a:solidFill>
          <a:latin typeface="Prometo Medium" panose="020B0704030203060203" pitchFamily="34" charset="0"/>
          <a:ea typeface="+mj-ea"/>
          <a:cs typeface="+mj-cs"/>
        </a:defRPr>
      </a:lvl1pPr>
    </p:titleStyle>
    <p:bodyStyle>
      <a:lvl1pPr marL="0" indent="0" algn="l" defTabSz="914318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None/>
        <a:defRPr sz="2800" b="0" i="0" kern="1200">
          <a:solidFill>
            <a:schemeClr val="bg2"/>
          </a:solidFill>
          <a:latin typeface="Century Gothic" panose="020B0502020202020204" pitchFamily="34" charset="0"/>
          <a:ea typeface="+mn-ea"/>
          <a:cs typeface="+mn-cs"/>
        </a:defRPr>
      </a:lvl1pPr>
      <a:lvl2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200" kern="1200">
          <a:solidFill>
            <a:srgbClr val="FF5A5A"/>
          </a:solidFill>
          <a:latin typeface="Century Gothic" panose="020B0502020202020204" pitchFamily="34" charset="0"/>
          <a:ea typeface="+mn-ea"/>
          <a:cs typeface="+mn-cs"/>
        </a:defRPr>
      </a:lvl2pPr>
      <a:lvl3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600" b="0" i="0" kern="1200">
          <a:solidFill>
            <a:schemeClr val="bg2"/>
          </a:solidFill>
          <a:latin typeface="Century Gothic" panose="020B0502020202020204" pitchFamily="34" charset="0"/>
          <a:ea typeface="+mn-ea"/>
          <a:cs typeface="+mn-cs"/>
        </a:defRPr>
      </a:lvl3pPr>
      <a:lvl4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400" b="0" i="0" kern="1200">
          <a:solidFill>
            <a:schemeClr val="bg2"/>
          </a:solidFill>
          <a:latin typeface="Century Gothic" panose="020B0502020202020204" pitchFamily="34" charset="0"/>
          <a:ea typeface="+mn-ea"/>
          <a:cs typeface="+mn-cs"/>
        </a:defRPr>
      </a:lvl4pPr>
      <a:lvl5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200" b="0" i="0" kern="1200" baseline="0">
          <a:solidFill>
            <a:schemeClr val="bg2"/>
          </a:solidFill>
          <a:latin typeface="Century Gothic" panose="020B0502020202020204" pitchFamily="34" charset="0"/>
          <a:ea typeface="+mn-ea"/>
          <a:cs typeface="+mn-cs"/>
        </a:defRPr>
      </a:lvl5pPr>
      <a:lvl6pPr marL="2514374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34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92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50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9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6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94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53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12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71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pos="3840">
          <p15:clr>
            <a:srgbClr val="F26B43"/>
          </p15:clr>
        </p15:guide>
        <p15:guide id="1" orient="horz" pos="4032" userDrawn="1">
          <p15:clr>
            <a:srgbClr val="F26B43"/>
          </p15:clr>
        </p15:guide>
        <p15:guide id="29" pos="7200">
          <p15:clr>
            <a:srgbClr val="F26B43"/>
          </p15:clr>
        </p15:guide>
        <p15:guide id="48" pos="312" userDrawn="1">
          <p15:clr>
            <a:srgbClr val="F26B43"/>
          </p15:clr>
        </p15:guide>
        <p15:guide id="51" orient="horz" pos="100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4.jp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jpg"/><Relationship Id="rId3" Type="http://schemas.openxmlformats.org/officeDocument/2006/relationships/image" Target="../media/image20.jpg"/><Relationship Id="rId7" Type="http://schemas.openxmlformats.org/officeDocument/2006/relationships/image" Target="../media/image24.jpeg"/><Relationship Id="rId12" Type="http://schemas.openxmlformats.org/officeDocument/2006/relationships/image" Target="../media/image29.png"/><Relationship Id="rId2" Type="http://schemas.openxmlformats.org/officeDocument/2006/relationships/image" Target="../media/image19.jpeg"/><Relationship Id="rId16" Type="http://schemas.openxmlformats.org/officeDocument/2006/relationships/image" Target="../media/image33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3.jpeg"/><Relationship Id="rId11" Type="http://schemas.openxmlformats.org/officeDocument/2006/relationships/image" Target="../media/image28.jpg"/><Relationship Id="rId5" Type="http://schemas.openxmlformats.org/officeDocument/2006/relationships/image" Target="../media/image22.jpeg"/><Relationship Id="rId15" Type="http://schemas.openxmlformats.org/officeDocument/2006/relationships/image" Target="../media/image32.jpe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jpeg"/><Relationship Id="rId14" Type="http://schemas.openxmlformats.org/officeDocument/2006/relationships/image" Target="../media/image3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pdox.com/" TargetMode="External"/><Relationship Id="rId3" Type="http://schemas.openxmlformats.org/officeDocument/2006/relationships/image" Target="../media/image39.png"/><Relationship Id="rId7" Type="http://schemas.openxmlformats.org/officeDocument/2006/relationships/hyperlink" Target="http://www.cisco.com/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4.xml"/><Relationship Id="rId6" Type="http://schemas.openxmlformats.org/officeDocument/2006/relationships/hyperlink" Target="http://www.fortinet.com/" TargetMode="External"/><Relationship Id="rId5" Type="http://schemas.openxmlformats.org/officeDocument/2006/relationships/image" Target="../media/image40.png"/><Relationship Id="rId4" Type="http://schemas.openxmlformats.org/officeDocument/2006/relationships/image" Target="../media/image34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virtustream.com/" TargetMode="External"/><Relationship Id="rId3" Type="http://schemas.openxmlformats.org/officeDocument/2006/relationships/image" Target="../media/image41.jpg"/><Relationship Id="rId7" Type="http://schemas.openxmlformats.org/officeDocument/2006/relationships/hyperlink" Target="http://www.nordicwi.com/" TargetMode="External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4.xml"/><Relationship Id="rId6" Type="http://schemas.openxmlformats.org/officeDocument/2006/relationships/hyperlink" Target="http://www.covermymeds.com/main/" TargetMode="Externa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4.xml"/><Relationship Id="rId4" Type="http://schemas.openxmlformats.org/officeDocument/2006/relationships/hyperlink" Target="http://www.trinisys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E3178E4C-1259-1943-8CB4-C222AF264339}"/>
              </a:ext>
            </a:extLst>
          </p:cNvPr>
          <p:cNvSpPr txBox="1">
            <a:spLocks/>
          </p:cNvSpPr>
          <p:nvPr/>
        </p:nvSpPr>
        <p:spPr>
          <a:xfrm>
            <a:off x="906476" y="1778973"/>
            <a:ext cx="10948726" cy="1566889"/>
          </a:xfrm>
          <a:prstGeom prst="rect">
            <a:avLst/>
          </a:prstGeom>
        </p:spPr>
        <p:txBody>
          <a:bodyPr wrap="square" lIns="0" rIns="0"/>
          <a:lstStyle>
            <a:lvl1pPr algn="l" defTabSz="914318" rtl="0" eaLnBrk="1" latinLnBrk="0" hangingPunct="1">
              <a:lnSpc>
                <a:spcPct val="75000"/>
              </a:lnSpc>
              <a:spcBef>
                <a:spcPct val="0"/>
              </a:spcBef>
              <a:buNone/>
              <a:defRPr sz="3600" b="0" i="1" kern="1200" spc="0" baseline="0">
                <a:solidFill>
                  <a:srgbClr val="1E22AA"/>
                </a:solidFill>
                <a:latin typeface="Prometo Medium" panose="020B0604030203060203" pitchFamily="34" charset="77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>
                <a:solidFill>
                  <a:srgbClr val="FFFFFF"/>
                </a:solidFill>
                <a:latin typeface="Prometo Medium" panose="020B0704030203060203" pitchFamily="34" charset="0"/>
              </a:rPr>
              <a:t>Time Capsule 2020: </a:t>
            </a:r>
          </a:p>
          <a:p>
            <a:pPr algn="ctr"/>
            <a:r>
              <a:rPr lang="en-US" sz="4800" dirty="0">
                <a:solidFill>
                  <a:srgbClr val="FFFFFF"/>
                </a:solidFill>
                <a:latin typeface="Prometo Medium" panose="020B0704030203060203" pitchFamily="34" charset="0"/>
              </a:rPr>
              <a:t>Pandemic Memoirs for Future Healthcare IT Workers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45307" y="3675467"/>
            <a:ext cx="72892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2"/>
                </a:solidFill>
                <a:latin typeface="Prometo Medium" panose="020B0704030203060203" pitchFamily="34" charset="0"/>
              </a:rPr>
              <a:t>CSO HIMSS Virtual Fall Conference 2020</a:t>
            </a:r>
          </a:p>
          <a:p>
            <a:pPr algn="ctr"/>
            <a:r>
              <a:rPr lang="en-US" sz="2800" dirty="0">
                <a:solidFill>
                  <a:schemeClr val="accent2"/>
                </a:solidFill>
                <a:latin typeface="Prometo Medium" panose="020B0704030203060203" pitchFamily="34" charset="0"/>
              </a:rPr>
              <a:t>Day  Two</a:t>
            </a:r>
          </a:p>
        </p:txBody>
      </p:sp>
    </p:spTree>
    <p:extLst>
      <p:ext uri="{BB962C8B-B14F-4D97-AF65-F5344CB8AC3E}">
        <p14:creationId xmlns:p14="http://schemas.microsoft.com/office/powerpoint/2010/main" val="19841476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0B91C91-F1C8-434E-9F3B-B15A99D4B278}"/>
              </a:ext>
            </a:extLst>
          </p:cNvPr>
          <p:cNvSpPr/>
          <p:nvPr/>
        </p:nvSpPr>
        <p:spPr>
          <a:xfrm>
            <a:off x="287079" y="6220047"/>
            <a:ext cx="1669312" cy="542260"/>
          </a:xfrm>
          <a:prstGeom prst="rect">
            <a:avLst/>
          </a:prstGeom>
          <a:solidFill>
            <a:srgbClr val="1E2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A872682-DA14-D041-A064-D9EB293A4BE3}"/>
              </a:ext>
            </a:extLst>
          </p:cNvPr>
          <p:cNvSpPr/>
          <p:nvPr/>
        </p:nvSpPr>
        <p:spPr>
          <a:xfrm>
            <a:off x="10451804" y="6220047"/>
            <a:ext cx="1669312" cy="542260"/>
          </a:xfrm>
          <a:prstGeom prst="rect">
            <a:avLst/>
          </a:prstGeom>
          <a:solidFill>
            <a:srgbClr val="1E2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15ED1B1-E5A8-FA4E-B990-987BD713B384}"/>
              </a:ext>
            </a:extLst>
          </p:cNvPr>
          <p:cNvGrpSpPr/>
          <p:nvPr/>
        </p:nvGrpSpPr>
        <p:grpSpPr>
          <a:xfrm>
            <a:off x="10752013" y="10633"/>
            <a:ext cx="1439987" cy="6858000"/>
            <a:chOff x="1650797" y="10633"/>
            <a:chExt cx="1439987" cy="6858000"/>
          </a:xfrm>
        </p:grpSpPr>
        <p:pic>
          <p:nvPicPr>
            <p:cNvPr id="21" name="Picture Placeholder 4">
              <a:extLst>
                <a:ext uri="{FF2B5EF4-FFF2-40B4-BE49-F238E27FC236}">
                  <a16:creationId xmlns:a16="http://schemas.microsoft.com/office/drawing/2014/main" id="{299D73CA-A2E6-7A44-A68F-3D064F9FCA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48" t="34591" r="58597"/>
            <a:stretch/>
          </p:blipFill>
          <p:spPr>
            <a:xfrm>
              <a:off x="1650797" y="4097799"/>
              <a:ext cx="1418909" cy="2770834"/>
            </a:xfrm>
            <a:prstGeom prst="rect">
              <a:avLst/>
            </a:prstGeom>
            <a:noFill/>
          </p:spPr>
        </p:pic>
        <p:pic>
          <p:nvPicPr>
            <p:cNvPr id="22" name="Picture Placeholder 4">
              <a:extLst>
                <a:ext uri="{FF2B5EF4-FFF2-40B4-BE49-F238E27FC236}">
                  <a16:creationId xmlns:a16="http://schemas.microsoft.com/office/drawing/2014/main" id="{A71C2BC1-4156-8E43-B54E-90999A9E2D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48" t="34591" r="58098"/>
            <a:stretch/>
          </p:blipFill>
          <p:spPr>
            <a:xfrm>
              <a:off x="1650797" y="1345455"/>
              <a:ext cx="1439987" cy="2770834"/>
            </a:xfrm>
            <a:prstGeom prst="rect">
              <a:avLst/>
            </a:prstGeom>
            <a:noFill/>
          </p:spPr>
        </p:pic>
        <p:pic>
          <p:nvPicPr>
            <p:cNvPr id="23" name="Picture Placeholder 4">
              <a:extLst>
                <a:ext uri="{FF2B5EF4-FFF2-40B4-BE49-F238E27FC236}">
                  <a16:creationId xmlns:a16="http://schemas.microsoft.com/office/drawing/2014/main" id="{22CF91D4-4B2D-574B-92FC-60E3600F5C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48" t="68147" r="58098"/>
            <a:stretch/>
          </p:blipFill>
          <p:spPr>
            <a:xfrm>
              <a:off x="1650797" y="10633"/>
              <a:ext cx="1439987" cy="1349350"/>
            </a:xfrm>
            <a:prstGeom prst="rect">
              <a:avLst/>
            </a:prstGeom>
            <a:noFill/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29878DD-B768-934C-AA5A-46893C2EA9E1}"/>
              </a:ext>
            </a:extLst>
          </p:cNvPr>
          <p:cNvGrpSpPr/>
          <p:nvPr/>
        </p:nvGrpSpPr>
        <p:grpSpPr>
          <a:xfrm>
            <a:off x="8391839" y="10633"/>
            <a:ext cx="2331719" cy="6858000"/>
            <a:chOff x="1650797" y="10633"/>
            <a:chExt cx="2331719" cy="6858000"/>
          </a:xfrm>
        </p:grpSpPr>
        <p:pic>
          <p:nvPicPr>
            <p:cNvPr id="25" name="Picture Placeholder 4">
              <a:extLst>
                <a:ext uri="{FF2B5EF4-FFF2-40B4-BE49-F238E27FC236}">
                  <a16:creationId xmlns:a16="http://schemas.microsoft.com/office/drawing/2014/main" id="{1BAC1E0A-0907-1A4D-9422-90F2149911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48" t="34591" r="37010"/>
            <a:stretch/>
          </p:blipFill>
          <p:spPr>
            <a:xfrm>
              <a:off x="1650797" y="4097799"/>
              <a:ext cx="2331719" cy="2770834"/>
            </a:xfrm>
            <a:prstGeom prst="rect">
              <a:avLst/>
            </a:prstGeom>
            <a:noFill/>
          </p:spPr>
        </p:pic>
        <p:pic>
          <p:nvPicPr>
            <p:cNvPr id="26" name="Picture Placeholder 4">
              <a:extLst>
                <a:ext uri="{FF2B5EF4-FFF2-40B4-BE49-F238E27FC236}">
                  <a16:creationId xmlns:a16="http://schemas.microsoft.com/office/drawing/2014/main" id="{E65B9CA3-2FDA-E442-915E-9C16ECDA1B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48" t="34591" r="37010"/>
            <a:stretch/>
          </p:blipFill>
          <p:spPr>
            <a:xfrm>
              <a:off x="1650797" y="1345455"/>
              <a:ext cx="2331719" cy="2770834"/>
            </a:xfrm>
            <a:prstGeom prst="rect">
              <a:avLst/>
            </a:prstGeom>
            <a:noFill/>
          </p:spPr>
        </p:pic>
        <p:pic>
          <p:nvPicPr>
            <p:cNvPr id="27" name="Picture Placeholder 4">
              <a:extLst>
                <a:ext uri="{FF2B5EF4-FFF2-40B4-BE49-F238E27FC236}">
                  <a16:creationId xmlns:a16="http://schemas.microsoft.com/office/drawing/2014/main" id="{A524B5C4-0ADA-9345-9014-50D5F9DAAD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48" t="68147" r="37010"/>
            <a:stretch/>
          </p:blipFill>
          <p:spPr>
            <a:xfrm>
              <a:off x="1650797" y="10633"/>
              <a:ext cx="2331719" cy="1349350"/>
            </a:xfrm>
            <a:prstGeom prst="rect">
              <a:avLst/>
            </a:prstGeom>
            <a:noFill/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771D0EE8-6CA4-E442-8E7A-5149D9099E5E}"/>
              </a:ext>
            </a:extLst>
          </p:cNvPr>
          <p:cNvGrpSpPr/>
          <p:nvPr/>
        </p:nvGrpSpPr>
        <p:grpSpPr>
          <a:xfrm>
            <a:off x="1650797" y="10633"/>
            <a:ext cx="2331719" cy="6858000"/>
            <a:chOff x="1650797" y="10633"/>
            <a:chExt cx="2331719" cy="6858000"/>
          </a:xfrm>
        </p:grpSpPr>
        <p:pic>
          <p:nvPicPr>
            <p:cNvPr id="13" name="Picture Placeholder 4">
              <a:extLst>
                <a:ext uri="{FF2B5EF4-FFF2-40B4-BE49-F238E27FC236}">
                  <a16:creationId xmlns:a16="http://schemas.microsoft.com/office/drawing/2014/main" id="{E9D235FA-A84C-D646-9627-308AEFCB1F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48" t="34591" r="37010"/>
            <a:stretch/>
          </p:blipFill>
          <p:spPr>
            <a:xfrm>
              <a:off x="1650797" y="4097799"/>
              <a:ext cx="2331719" cy="2770834"/>
            </a:xfrm>
            <a:prstGeom prst="rect">
              <a:avLst/>
            </a:prstGeom>
            <a:noFill/>
          </p:spPr>
        </p:pic>
        <p:pic>
          <p:nvPicPr>
            <p:cNvPr id="14" name="Picture Placeholder 4">
              <a:extLst>
                <a:ext uri="{FF2B5EF4-FFF2-40B4-BE49-F238E27FC236}">
                  <a16:creationId xmlns:a16="http://schemas.microsoft.com/office/drawing/2014/main" id="{45222D79-89AF-EE42-BA83-7E6D13E00D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48" t="34591" r="37010"/>
            <a:stretch/>
          </p:blipFill>
          <p:spPr>
            <a:xfrm>
              <a:off x="1650797" y="1345455"/>
              <a:ext cx="2331719" cy="2770834"/>
            </a:xfrm>
            <a:prstGeom prst="rect">
              <a:avLst/>
            </a:prstGeom>
            <a:noFill/>
          </p:spPr>
        </p:pic>
        <p:pic>
          <p:nvPicPr>
            <p:cNvPr id="15" name="Picture Placeholder 4">
              <a:extLst>
                <a:ext uri="{FF2B5EF4-FFF2-40B4-BE49-F238E27FC236}">
                  <a16:creationId xmlns:a16="http://schemas.microsoft.com/office/drawing/2014/main" id="{B207D0BE-F6D3-A740-B4E7-273D5B5513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48" t="68147" r="37010"/>
            <a:stretch/>
          </p:blipFill>
          <p:spPr>
            <a:xfrm>
              <a:off x="1650797" y="10633"/>
              <a:ext cx="2331719" cy="1349350"/>
            </a:xfrm>
            <a:prstGeom prst="rect">
              <a:avLst/>
            </a:prstGeom>
            <a:noFill/>
          </p:spPr>
        </p:pic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05958384-DE00-AF43-9E00-9814BC223DB7}"/>
              </a:ext>
            </a:extLst>
          </p:cNvPr>
          <p:cNvSpPr/>
          <p:nvPr/>
        </p:nvSpPr>
        <p:spPr>
          <a:xfrm>
            <a:off x="1851938" y="-695802"/>
            <a:ext cx="8578788" cy="857878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0" name="Title 6">
            <a:extLst>
              <a:ext uri="{FF2B5EF4-FFF2-40B4-BE49-F238E27FC236}">
                <a16:creationId xmlns:a16="http://schemas.microsoft.com/office/drawing/2014/main" id="{E13BDEFF-F01B-BA4B-B2E7-D11180583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1958" y="2160668"/>
            <a:ext cx="8578788" cy="1783443"/>
          </a:xfrm>
        </p:spPr>
        <p:txBody>
          <a:bodyPr lIns="457200" tIns="0" rIns="457200" anchor="ctr"/>
          <a:lstStyle/>
          <a:p>
            <a:pPr algn="ctr"/>
            <a:r>
              <a:rPr lang="en-US" sz="7200" dirty="0">
                <a:solidFill>
                  <a:schemeClr val="accent1"/>
                </a:solidFill>
              </a:rPr>
              <a:t>Thank</a:t>
            </a:r>
            <a:r>
              <a:rPr lang="en-US" sz="7200" dirty="0">
                <a:solidFill>
                  <a:srgbClr val="FFFFFF"/>
                </a:solidFill>
              </a:rPr>
              <a:t> </a:t>
            </a:r>
            <a:r>
              <a:rPr lang="en-US" sz="7200" dirty="0">
                <a:solidFill>
                  <a:schemeClr val="accent1"/>
                </a:solidFill>
              </a:rPr>
              <a:t>You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8E6D081-9F02-644F-8A86-DDF3E5542BE8}"/>
              </a:ext>
            </a:extLst>
          </p:cNvPr>
          <p:cNvGrpSpPr/>
          <p:nvPr/>
        </p:nvGrpSpPr>
        <p:grpSpPr>
          <a:xfrm>
            <a:off x="0" y="10633"/>
            <a:ext cx="1611456" cy="6858000"/>
            <a:chOff x="2371060" y="10633"/>
            <a:chExt cx="1611456" cy="6858000"/>
          </a:xfrm>
        </p:grpSpPr>
        <p:pic>
          <p:nvPicPr>
            <p:cNvPr id="17" name="Picture Placeholder 4">
              <a:extLst>
                <a:ext uri="{FF2B5EF4-FFF2-40B4-BE49-F238E27FC236}">
                  <a16:creationId xmlns:a16="http://schemas.microsoft.com/office/drawing/2014/main" id="{97CF828B-39D8-7942-A5E0-C908A6D010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81" t="34591" r="37010"/>
            <a:stretch/>
          </p:blipFill>
          <p:spPr>
            <a:xfrm>
              <a:off x="2371060" y="4097799"/>
              <a:ext cx="1611456" cy="2770834"/>
            </a:xfrm>
            <a:prstGeom prst="rect">
              <a:avLst/>
            </a:prstGeom>
            <a:noFill/>
          </p:spPr>
        </p:pic>
        <p:pic>
          <p:nvPicPr>
            <p:cNvPr id="18" name="Picture Placeholder 4">
              <a:extLst>
                <a:ext uri="{FF2B5EF4-FFF2-40B4-BE49-F238E27FC236}">
                  <a16:creationId xmlns:a16="http://schemas.microsoft.com/office/drawing/2014/main" id="{187C1FE0-F7A4-E242-BB3D-D9E897C272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81" t="34591" r="37010"/>
            <a:stretch/>
          </p:blipFill>
          <p:spPr>
            <a:xfrm>
              <a:off x="2371060" y="1345455"/>
              <a:ext cx="1611456" cy="2770834"/>
            </a:xfrm>
            <a:prstGeom prst="rect">
              <a:avLst/>
            </a:prstGeom>
            <a:noFill/>
          </p:spPr>
        </p:pic>
        <p:pic>
          <p:nvPicPr>
            <p:cNvPr id="19" name="Picture Placeholder 4">
              <a:extLst>
                <a:ext uri="{FF2B5EF4-FFF2-40B4-BE49-F238E27FC236}">
                  <a16:creationId xmlns:a16="http://schemas.microsoft.com/office/drawing/2014/main" id="{63EB2BD3-B093-7845-9673-F03B3F1871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81" t="68147" r="37010"/>
            <a:stretch/>
          </p:blipFill>
          <p:spPr>
            <a:xfrm>
              <a:off x="2371060" y="10633"/>
              <a:ext cx="1611456" cy="1349350"/>
            </a:xfrm>
            <a:prstGeom prst="rect">
              <a:avLst/>
            </a:prstGeom>
            <a:noFill/>
          </p:spPr>
        </p:pic>
      </p:grpSp>
      <p:sp>
        <p:nvSpPr>
          <p:cNvPr id="31" name="Slide Number Placeholder 3">
            <a:extLst>
              <a:ext uri="{FF2B5EF4-FFF2-40B4-BE49-F238E27FC236}">
                <a16:creationId xmlns:a16="http://schemas.microsoft.com/office/drawing/2014/main" id="{AD32F7D9-4369-F049-A2C1-18EB47D2C7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60517" y="6390178"/>
            <a:ext cx="513735" cy="227164"/>
          </a:xfrm>
          <a:noFill/>
          <a:ln>
            <a:noFill/>
          </a:ln>
        </p:spPr>
        <p:txBody>
          <a:bodyPr>
            <a:normAutofit/>
          </a:bodyPr>
          <a:lstStyle/>
          <a:p>
            <a:fld id="{2F8AF2E6-64A8-0F46-AF27-0A96D82A033B}" type="slidenum">
              <a:rPr lang="en-US" smtClean="0"/>
              <a:t>10</a:t>
            </a:fld>
            <a:endParaRPr lang="en-US" dirty="0"/>
          </a:p>
        </p:txBody>
      </p:sp>
      <p:pic>
        <p:nvPicPr>
          <p:cNvPr id="29" name="Picture 28" descr="A picture containing icon&#10;&#10;Description automatically generated">
            <a:extLst>
              <a:ext uri="{FF2B5EF4-FFF2-40B4-BE49-F238E27FC236}">
                <a16:creationId xmlns:a16="http://schemas.microsoft.com/office/drawing/2014/main" id="{986277EF-D631-E34B-AFBD-3F90E5BB7B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162" y="6302763"/>
            <a:ext cx="4769088" cy="49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8543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E3178E4C-1259-1943-8CB4-C222AF264339}"/>
              </a:ext>
            </a:extLst>
          </p:cNvPr>
          <p:cNvSpPr txBox="1">
            <a:spLocks/>
          </p:cNvSpPr>
          <p:nvPr/>
        </p:nvSpPr>
        <p:spPr>
          <a:xfrm>
            <a:off x="621637" y="3079786"/>
            <a:ext cx="10948726" cy="954108"/>
          </a:xfrm>
          <a:prstGeom prst="rect">
            <a:avLst/>
          </a:prstGeom>
        </p:spPr>
        <p:txBody>
          <a:bodyPr wrap="square" lIns="0" rIns="0"/>
          <a:lstStyle>
            <a:lvl1pPr algn="l" defTabSz="914318" rtl="0" eaLnBrk="1" latinLnBrk="0" hangingPunct="1">
              <a:lnSpc>
                <a:spcPct val="75000"/>
              </a:lnSpc>
              <a:spcBef>
                <a:spcPct val="0"/>
              </a:spcBef>
              <a:buNone/>
              <a:defRPr sz="3600" b="0" i="1" kern="1200" spc="0" baseline="0">
                <a:solidFill>
                  <a:srgbClr val="1E22AA"/>
                </a:solidFill>
                <a:latin typeface="Prometo Medium" panose="020B0604030203060203" pitchFamily="34" charset="77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>
                <a:solidFill>
                  <a:srgbClr val="FFFFFF"/>
                </a:solidFill>
                <a:latin typeface="Prometo Medium" panose="020B0704030203060203" pitchFamily="34" charset="0"/>
              </a:rPr>
              <a:t>Morning Keynote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961119" y="4582864"/>
            <a:ext cx="323088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Prometo Medium" panose="020B0704030203060203" pitchFamily="34" charset="0"/>
              </a:rPr>
              <a:t>9:00 AM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Prometo Medium" panose="020B0704030203060203" pitchFamily="34" charset="0"/>
              </a:rPr>
              <a:t>CSO HIMSS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Prometo Medium" panose="020B0704030203060203" pitchFamily="34" charset="0"/>
              </a:rPr>
              <a:t>Virtual Fall Conference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EEC196-6328-4FA1-97C2-9AF3FEB18330}"/>
              </a:ext>
            </a:extLst>
          </p:cNvPr>
          <p:cNvSpPr txBox="1"/>
          <p:nvPr/>
        </p:nvSpPr>
        <p:spPr>
          <a:xfrm>
            <a:off x="326897" y="4286785"/>
            <a:ext cx="64823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2"/>
                </a:solidFill>
                <a:latin typeface="Prometo Medium" panose="020B0704030203060203" pitchFamily="34" charset="0"/>
              </a:rPr>
              <a:t>Justin Gernot, VP Healthbox (A HIMSS Solution)</a:t>
            </a:r>
          </a:p>
        </p:txBody>
      </p:sp>
    </p:spTree>
    <p:extLst>
      <p:ext uri="{BB962C8B-B14F-4D97-AF65-F5344CB8AC3E}">
        <p14:creationId xmlns:p14="http://schemas.microsoft.com/office/powerpoint/2010/main" val="25689029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E3178E4C-1259-1943-8CB4-C222AF264339}"/>
              </a:ext>
            </a:extLst>
          </p:cNvPr>
          <p:cNvSpPr txBox="1">
            <a:spLocks/>
          </p:cNvSpPr>
          <p:nvPr/>
        </p:nvSpPr>
        <p:spPr>
          <a:xfrm>
            <a:off x="621635" y="2360488"/>
            <a:ext cx="10948726" cy="830649"/>
          </a:xfrm>
          <a:prstGeom prst="rect">
            <a:avLst/>
          </a:prstGeom>
        </p:spPr>
        <p:txBody>
          <a:bodyPr wrap="square" lIns="0" rIns="0"/>
          <a:lstStyle>
            <a:lvl1pPr algn="l" defTabSz="914318" rtl="0" eaLnBrk="1" latinLnBrk="0" hangingPunct="1">
              <a:lnSpc>
                <a:spcPct val="75000"/>
              </a:lnSpc>
              <a:spcBef>
                <a:spcPct val="0"/>
              </a:spcBef>
              <a:buNone/>
              <a:defRPr sz="3600" b="0" i="1" kern="1200" spc="0" baseline="0">
                <a:solidFill>
                  <a:srgbClr val="1E22AA"/>
                </a:solidFill>
                <a:latin typeface="Prometo Medium" panose="020B0604030203060203" pitchFamily="34" charset="77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>
                <a:solidFill>
                  <a:srgbClr val="FFFFFF"/>
                </a:solidFill>
                <a:latin typeface="Prometo Medium" panose="020B0704030203060203" pitchFamily="34" charset="0"/>
              </a:rPr>
              <a:t>Telehealth Panel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659905" y="4615690"/>
            <a:ext cx="35320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Prometo Medium" panose="020B0704030203060203" pitchFamily="34" charset="0"/>
              </a:rPr>
              <a:t>10:00 AM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Prometo Medium" panose="020B0704030203060203" pitchFamily="34" charset="0"/>
              </a:rPr>
              <a:t>Virtual Fall Conference Session 2020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EEC196-6328-4FA1-97C2-9AF3FEB18330}"/>
              </a:ext>
            </a:extLst>
          </p:cNvPr>
          <p:cNvSpPr txBox="1"/>
          <p:nvPr/>
        </p:nvSpPr>
        <p:spPr>
          <a:xfrm>
            <a:off x="478761" y="3666864"/>
            <a:ext cx="632209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  <a:latin typeface="Prometo Medium" panose="020B0704030203060203" pitchFamily="34" charset="0"/>
              </a:rPr>
              <a:t>Robb Stillman, MA, RN, CPHIMS, OSU-The James</a:t>
            </a:r>
          </a:p>
          <a:p>
            <a:r>
              <a:rPr lang="en-US" sz="2400" dirty="0">
                <a:solidFill>
                  <a:schemeClr val="accent2"/>
                </a:solidFill>
                <a:latin typeface="Prometo Medium" panose="020B0704030203060203" pitchFamily="34" charset="0"/>
              </a:rPr>
              <a:t>Dori Klemanski, MS, APRN, OSU-The James</a:t>
            </a:r>
          </a:p>
          <a:p>
            <a:r>
              <a:rPr lang="en-US" sz="2400" dirty="0">
                <a:solidFill>
                  <a:schemeClr val="accent2"/>
                </a:solidFill>
                <a:latin typeface="Prometo Medium" panose="020B0704030203060203" pitchFamily="34" charset="0"/>
              </a:rPr>
              <a:t>Dr. Walter Reiling, Premier Health</a:t>
            </a:r>
          </a:p>
          <a:p>
            <a:r>
              <a:rPr lang="en-US" sz="2400" dirty="0">
                <a:solidFill>
                  <a:schemeClr val="accent2"/>
                </a:solidFill>
                <a:latin typeface="Prometo Medium" panose="020B0704030203060203" pitchFamily="34" charset="0"/>
              </a:rPr>
              <a:t>Abigail Marker, UC Health </a:t>
            </a:r>
          </a:p>
          <a:p>
            <a:r>
              <a:rPr lang="en-US" sz="2400" dirty="0">
                <a:solidFill>
                  <a:schemeClr val="accent2"/>
                </a:solidFill>
                <a:latin typeface="Prometo Medium" panose="020B0704030203060203" pitchFamily="34" charset="0"/>
              </a:rPr>
              <a:t>Melissa Harper, UC Health</a:t>
            </a:r>
          </a:p>
          <a:p>
            <a:endParaRPr lang="en-US" sz="2400" dirty="0">
              <a:solidFill>
                <a:schemeClr val="accent2"/>
              </a:solidFill>
              <a:latin typeface="Prometo Medium" panose="020B0704030203060203" pitchFamily="34" charset="0"/>
            </a:endParaRPr>
          </a:p>
          <a:p>
            <a:pPr algn="ctr"/>
            <a:endParaRPr lang="en-US" sz="2400" dirty="0">
              <a:solidFill>
                <a:schemeClr val="accent2"/>
              </a:solidFill>
              <a:latin typeface="Prometo Medium" panose="020B070403020306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6681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E3178E4C-1259-1943-8CB4-C222AF264339}"/>
              </a:ext>
            </a:extLst>
          </p:cNvPr>
          <p:cNvSpPr txBox="1">
            <a:spLocks/>
          </p:cNvSpPr>
          <p:nvPr/>
        </p:nvSpPr>
        <p:spPr>
          <a:xfrm>
            <a:off x="621635" y="1747706"/>
            <a:ext cx="10948726" cy="1566889"/>
          </a:xfrm>
          <a:prstGeom prst="rect">
            <a:avLst/>
          </a:prstGeom>
        </p:spPr>
        <p:txBody>
          <a:bodyPr wrap="square" lIns="0" rIns="0"/>
          <a:lstStyle>
            <a:lvl1pPr algn="l" defTabSz="914318" rtl="0" eaLnBrk="1" latinLnBrk="0" hangingPunct="1">
              <a:lnSpc>
                <a:spcPct val="75000"/>
              </a:lnSpc>
              <a:spcBef>
                <a:spcPct val="0"/>
              </a:spcBef>
              <a:buNone/>
              <a:defRPr sz="3600" b="0" i="1" kern="1200" spc="0" baseline="0">
                <a:solidFill>
                  <a:srgbClr val="1E22AA"/>
                </a:solidFill>
                <a:latin typeface="Prometo Medium" panose="020B0604030203060203" pitchFamily="34" charset="77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>
                <a:solidFill>
                  <a:srgbClr val="FFFFFF"/>
                </a:solidFill>
                <a:latin typeface="Prometo Medium" panose="020B0704030203060203" pitchFamily="34" charset="0"/>
              </a:rPr>
              <a:t>COVID-19s Impact on Medication Access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4404430"/>
            <a:ext cx="64823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Prometo Medium" panose="020B0704030203060203" pitchFamily="34" charset="0"/>
              </a:rPr>
              <a:t>10:00 AM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Prometo Medium" panose="020B0704030203060203" pitchFamily="34" charset="0"/>
              </a:rPr>
              <a:t>Virtual Fall Conference Session 2020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EEC196-6328-4FA1-97C2-9AF3FEB18330}"/>
              </a:ext>
            </a:extLst>
          </p:cNvPr>
          <p:cNvSpPr txBox="1"/>
          <p:nvPr/>
        </p:nvSpPr>
        <p:spPr>
          <a:xfrm>
            <a:off x="2854830" y="3314595"/>
            <a:ext cx="64823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2"/>
                </a:solidFill>
                <a:latin typeface="Prometo Medium" panose="020B0704030203060203" pitchFamily="34" charset="0"/>
              </a:rPr>
              <a:t>Melissa Weant, Senior Manager, Provider Analytics, CoverMyMeds</a:t>
            </a:r>
          </a:p>
        </p:txBody>
      </p:sp>
    </p:spTree>
    <p:extLst>
      <p:ext uri="{BB962C8B-B14F-4D97-AF65-F5344CB8AC3E}">
        <p14:creationId xmlns:p14="http://schemas.microsoft.com/office/powerpoint/2010/main" val="9961165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E3178E4C-1259-1943-8CB4-C222AF264339}"/>
              </a:ext>
            </a:extLst>
          </p:cNvPr>
          <p:cNvSpPr txBox="1">
            <a:spLocks/>
          </p:cNvSpPr>
          <p:nvPr/>
        </p:nvSpPr>
        <p:spPr>
          <a:xfrm>
            <a:off x="621637" y="2307001"/>
            <a:ext cx="10948726" cy="941706"/>
          </a:xfrm>
          <a:prstGeom prst="rect">
            <a:avLst/>
          </a:prstGeom>
        </p:spPr>
        <p:txBody>
          <a:bodyPr wrap="square" lIns="0" rIns="0"/>
          <a:lstStyle>
            <a:lvl1pPr algn="l" defTabSz="914318" rtl="0" eaLnBrk="1" latinLnBrk="0" hangingPunct="1">
              <a:lnSpc>
                <a:spcPct val="75000"/>
              </a:lnSpc>
              <a:spcBef>
                <a:spcPct val="0"/>
              </a:spcBef>
              <a:buNone/>
              <a:defRPr sz="3600" b="0" i="1" kern="1200" spc="0" baseline="0">
                <a:solidFill>
                  <a:srgbClr val="1E22AA"/>
                </a:solidFill>
                <a:latin typeface="Prometo Medium" panose="020B0604030203060203" pitchFamily="34" charset="77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>
                <a:solidFill>
                  <a:srgbClr val="FFFFFF"/>
                </a:solidFill>
                <a:latin typeface="Prometo Medium" panose="020B0704030203060203" pitchFamily="34" charset="0"/>
              </a:rPr>
              <a:t>Rapid Implementation of Telehealth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754650" y="4550999"/>
            <a:ext cx="33982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Prometo Medium" panose="020B0704030203060203" pitchFamily="34" charset="0"/>
              </a:rPr>
              <a:t>11:00 AM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Prometo Medium" panose="020B0704030203060203" pitchFamily="34" charset="0"/>
              </a:rPr>
              <a:t>Virtual Fall Conference Session 2020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EEC196-6328-4FA1-97C2-9AF3FEB18330}"/>
              </a:ext>
            </a:extLst>
          </p:cNvPr>
          <p:cNvSpPr txBox="1"/>
          <p:nvPr/>
        </p:nvSpPr>
        <p:spPr>
          <a:xfrm>
            <a:off x="196183" y="3609294"/>
            <a:ext cx="648233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2"/>
                </a:solidFill>
                <a:latin typeface="Prometo Medium" panose="020B0704030203060203" pitchFamily="34" charset="0"/>
              </a:rPr>
              <a:t>Brian Mitchell, CPHIMS, CHCIO, Director, Information Technology</a:t>
            </a:r>
          </a:p>
          <a:p>
            <a:pPr algn="ctr"/>
            <a:r>
              <a:rPr lang="en-US" sz="2800" dirty="0">
                <a:solidFill>
                  <a:schemeClr val="accent2"/>
                </a:solidFill>
                <a:latin typeface="Prometo Medium" panose="020B0704030203060203" pitchFamily="34" charset="0"/>
              </a:rPr>
              <a:t>&amp; </a:t>
            </a:r>
          </a:p>
          <a:p>
            <a:pPr algn="ctr"/>
            <a:r>
              <a:rPr lang="en-US" sz="2800" dirty="0">
                <a:solidFill>
                  <a:schemeClr val="accent2"/>
                </a:solidFill>
                <a:latin typeface="Prometo Medium" panose="020B0704030203060203" pitchFamily="34" charset="0"/>
              </a:rPr>
              <a:t>Brooke Bellamy, MBOE, SSBC Senior Director, Patient Access</a:t>
            </a:r>
          </a:p>
        </p:txBody>
      </p:sp>
    </p:spTree>
    <p:extLst>
      <p:ext uri="{BB962C8B-B14F-4D97-AF65-F5344CB8AC3E}">
        <p14:creationId xmlns:p14="http://schemas.microsoft.com/office/powerpoint/2010/main" val="34248604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E3178E4C-1259-1943-8CB4-C222AF264339}"/>
              </a:ext>
            </a:extLst>
          </p:cNvPr>
          <p:cNvSpPr txBox="1">
            <a:spLocks/>
          </p:cNvSpPr>
          <p:nvPr/>
        </p:nvSpPr>
        <p:spPr>
          <a:xfrm>
            <a:off x="85725" y="2102394"/>
            <a:ext cx="11714819" cy="954107"/>
          </a:xfrm>
          <a:prstGeom prst="rect">
            <a:avLst/>
          </a:prstGeom>
        </p:spPr>
        <p:txBody>
          <a:bodyPr wrap="square" lIns="0" rIns="0"/>
          <a:lstStyle>
            <a:lvl1pPr algn="l" defTabSz="914318" rtl="0" eaLnBrk="1" latinLnBrk="0" hangingPunct="1">
              <a:lnSpc>
                <a:spcPct val="75000"/>
              </a:lnSpc>
              <a:spcBef>
                <a:spcPct val="0"/>
              </a:spcBef>
              <a:buNone/>
              <a:defRPr sz="3600" b="0" i="1" kern="1200" spc="0" baseline="0">
                <a:solidFill>
                  <a:srgbClr val="1E22AA"/>
                </a:solidFill>
                <a:latin typeface="Prometo Medium" panose="020B0604030203060203" pitchFamily="34" charset="77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>
                <a:solidFill>
                  <a:srgbClr val="FFFFFF"/>
                </a:solidFill>
                <a:latin typeface="Prometo Medium" panose="020B0704030203060203" pitchFamily="34" charset="0"/>
              </a:rPr>
              <a:t>Memoirs of CNIO during a pandemic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165679" y="4893677"/>
            <a:ext cx="64823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Prometo Medium" panose="020B0704030203060203" pitchFamily="34" charset="0"/>
              </a:rPr>
              <a:t>11:00 AM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Prometo Medium" panose="020B0704030203060203" pitchFamily="34" charset="0"/>
              </a:rPr>
              <a:t>Virtual Fall Conference Session 2020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EEC196-6328-4FA1-97C2-9AF3FEB18330}"/>
              </a:ext>
            </a:extLst>
          </p:cNvPr>
          <p:cNvSpPr txBox="1"/>
          <p:nvPr/>
        </p:nvSpPr>
        <p:spPr>
          <a:xfrm>
            <a:off x="2854831" y="3212171"/>
            <a:ext cx="69236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2"/>
                </a:solidFill>
                <a:latin typeface="Prometo Medium" panose="020B0704030203060203" pitchFamily="34" charset="0"/>
              </a:rPr>
              <a:t>Sherri Hess, MS-IS, BSN, RN-BC, FHIMSS CNIO</a:t>
            </a:r>
          </a:p>
          <a:p>
            <a:pPr algn="ctr"/>
            <a:r>
              <a:rPr lang="en-US" sz="2800" dirty="0">
                <a:solidFill>
                  <a:schemeClr val="accent2"/>
                </a:solidFill>
                <a:latin typeface="Prometo Medium" panose="020B0704030203060203" pitchFamily="34" charset="0"/>
              </a:rPr>
              <a:t>&amp; Sharon Kirby, MS, RN-BC CNIO</a:t>
            </a:r>
          </a:p>
        </p:txBody>
      </p:sp>
    </p:spTree>
    <p:extLst>
      <p:ext uri="{BB962C8B-B14F-4D97-AF65-F5344CB8AC3E}">
        <p14:creationId xmlns:p14="http://schemas.microsoft.com/office/powerpoint/2010/main" val="13142785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E3178E4C-1259-1943-8CB4-C222AF264339}"/>
              </a:ext>
            </a:extLst>
          </p:cNvPr>
          <p:cNvSpPr txBox="1">
            <a:spLocks/>
          </p:cNvSpPr>
          <p:nvPr/>
        </p:nvSpPr>
        <p:spPr>
          <a:xfrm>
            <a:off x="1007972" y="2388906"/>
            <a:ext cx="10948726" cy="954107"/>
          </a:xfrm>
          <a:prstGeom prst="rect">
            <a:avLst/>
          </a:prstGeom>
        </p:spPr>
        <p:txBody>
          <a:bodyPr wrap="square" lIns="0" rIns="0"/>
          <a:lstStyle>
            <a:lvl1pPr algn="l" defTabSz="914318" rtl="0" eaLnBrk="1" latinLnBrk="0" hangingPunct="1">
              <a:lnSpc>
                <a:spcPct val="75000"/>
              </a:lnSpc>
              <a:spcBef>
                <a:spcPct val="0"/>
              </a:spcBef>
              <a:buNone/>
              <a:defRPr sz="3600" b="0" i="1" kern="1200" spc="0" baseline="0">
                <a:solidFill>
                  <a:srgbClr val="1E22AA"/>
                </a:solidFill>
                <a:latin typeface="Prometo Medium" panose="020B0604030203060203" pitchFamily="34" charset="77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>
                <a:solidFill>
                  <a:srgbClr val="FFFFFF"/>
                </a:solidFill>
                <a:latin typeface="Prometo Medium" panose="020B0704030203060203" pitchFamily="34" charset="0"/>
              </a:rPr>
              <a:t>CIO Panel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034272" y="4864200"/>
            <a:ext cx="33223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Prometo Medium" panose="020B0704030203060203" pitchFamily="34" charset="0"/>
              </a:rPr>
              <a:t>11:00 AM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Prometo Medium" panose="020B0704030203060203" pitchFamily="34" charset="0"/>
              </a:rPr>
              <a:t>Virtual Fall Conference Session 2020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EEC196-6328-4FA1-97C2-9AF3FEB18330}"/>
              </a:ext>
            </a:extLst>
          </p:cNvPr>
          <p:cNvSpPr txBox="1"/>
          <p:nvPr/>
        </p:nvSpPr>
        <p:spPr>
          <a:xfrm>
            <a:off x="450760" y="3514988"/>
            <a:ext cx="80263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  <a:latin typeface="Prometo Medium" panose="020B0704030203060203" pitchFamily="34" charset="0"/>
              </a:rPr>
              <a:t>Moderator: Alex Vaillancourt, CIO, The Health Collaborative</a:t>
            </a:r>
          </a:p>
          <a:p>
            <a:r>
              <a:rPr lang="en-US" sz="2400" dirty="0">
                <a:solidFill>
                  <a:schemeClr val="accent2"/>
                </a:solidFill>
                <a:latin typeface="Prometo Medium" panose="020B0704030203060203" pitchFamily="34" charset="0"/>
              </a:rPr>
              <a:t>Craig Richardville, CIO, SCL Health</a:t>
            </a:r>
          </a:p>
          <a:p>
            <a:r>
              <a:rPr lang="en-US" sz="2400" dirty="0">
                <a:solidFill>
                  <a:schemeClr val="accent2"/>
                </a:solidFill>
                <a:latin typeface="Prometo Medium" panose="020B0704030203060203" pitchFamily="34" charset="0"/>
              </a:rPr>
              <a:t>Gary Ginter, CIO, Premier Health</a:t>
            </a:r>
          </a:p>
          <a:p>
            <a:r>
              <a:rPr lang="en-US" sz="2400" dirty="0">
                <a:solidFill>
                  <a:schemeClr val="accent2"/>
                </a:solidFill>
                <a:latin typeface="Prometo Medium" panose="020B0704030203060203" pitchFamily="34" charset="0"/>
              </a:rPr>
              <a:t>Andy Lehman, CIO, Kettering Health Network</a:t>
            </a:r>
          </a:p>
        </p:txBody>
      </p:sp>
    </p:spTree>
    <p:extLst>
      <p:ext uri="{BB962C8B-B14F-4D97-AF65-F5344CB8AC3E}">
        <p14:creationId xmlns:p14="http://schemas.microsoft.com/office/powerpoint/2010/main" val="42847329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:a16="http://schemas.microsoft.com/office/drawing/2014/main" id="{2E45A8BB-2556-DD4E-8084-69C55C5E9E54}"/>
              </a:ext>
            </a:extLst>
          </p:cNvPr>
          <p:cNvSpPr txBox="1"/>
          <p:nvPr/>
        </p:nvSpPr>
        <p:spPr>
          <a:xfrm>
            <a:off x="2748720" y="398346"/>
            <a:ext cx="64823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i="1" dirty="0">
                <a:solidFill>
                  <a:schemeClr val="accent1"/>
                </a:solidFill>
                <a:latin typeface="Prometo Medium" panose="020B0704030203060203" pitchFamily="34" charset="0"/>
              </a:rPr>
              <a:t>CIO Panel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83BD84B-E9AF-0240-9C14-9F90749E4608}"/>
              </a:ext>
            </a:extLst>
          </p:cNvPr>
          <p:cNvSpPr txBox="1"/>
          <p:nvPr/>
        </p:nvSpPr>
        <p:spPr>
          <a:xfrm>
            <a:off x="9231055" y="4508099"/>
            <a:ext cx="2656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Prometo Medium" panose="020B0704030203060203" pitchFamily="34" charset="0"/>
              </a:rPr>
              <a:t>Andy Lehman, CIO, Kettering Health Network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16F1B93-4FE3-CE4F-9D2D-2CD7658F5ED6}"/>
              </a:ext>
            </a:extLst>
          </p:cNvPr>
          <p:cNvSpPr txBox="1"/>
          <p:nvPr/>
        </p:nvSpPr>
        <p:spPr>
          <a:xfrm>
            <a:off x="3517074" y="4482900"/>
            <a:ext cx="2296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Prometo Medium" panose="020B0704030203060203" pitchFamily="34" charset="0"/>
              </a:rPr>
              <a:t>Craig Richardville, CIO, SCL Health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EBF6080-01D8-2B4E-8ED1-C151395C0DCF}"/>
              </a:ext>
            </a:extLst>
          </p:cNvPr>
          <p:cNvSpPr txBox="1"/>
          <p:nvPr/>
        </p:nvSpPr>
        <p:spPr>
          <a:xfrm>
            <a:off x="6675606" y="4508100"/>
            <a:ext cx="2296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Prometo Medium" panose="020B0704030203060203" pitchFamily="34" charset="0"/>
              </a:rPr>
              <a:t>Gary Ginter, CIO, Premier Health</a:t>
            </a:r>
          </a:p>
        </p:txBody>
      </p:sp>
      <p:pic>
        <p:nvPicPr>
          <p:cNvPr id="20" name="Picture Placeholder 13" descr="A person wearing a suit and tie smiling at the camera&#10;&#10;Description automatically generated">
            <a:extLst>
              <a:ext uri="{FF2B5EF4-FFF2-40B4-BE49-F238E27FC236}">
                <a16:creationId xmlns:a16="http://schemas.microsoft.com/office/drawing/2014/main" id="{3CE432C0-4427-F940-B50C-176A3068CF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9814" y="1949028"/>
            <a:ext cx="2028906" cy="2028906"/>
          </a:xfrm>
          <a:prstGeom prst="ellipse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4FAA163-66F7-F241-B8FD-C729EC4E22A3}"/>
              </a:ext>
            </a:extLst>
          </p:cNvPr>
          <p:cNvSpPr txBox="1"/>
          <p:nvPr/>
        </p:nvSpPr>
        <p:spPr>
          <a:xfrm>
            <a:off x="544983" y="4512953"/>
            <a:ext cx="2296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Prometo Medium" panose="020B0704030203060203" pitchFamily="34" charset="0"/>
              </a:rPr>
              <a:t>Alex Vaillancourt</a:t>
            </a:r>
          </a:p>
          <a:p>
            <a:pPr algn="ctr"/>
            <a:r>
              <a:rPr lang="en-US" dirty="0">
                <a:solidFill>
                  <a:schemeClr val="accent1"/>
                </a:solidFill>
                <a:latin typeface="Prometo Medium" panose="020B0704030203060203" pitchFamily="34" charset="0"/>
              </a:rPr>
              <a:t>Moderator</a:t>
            </a:r>
          </a:p>
        </p:txBody>
      </p:sp>
      <p:pic>
        <p:nvPicPr>
          <p:cNvPr id="43" name="Picture Placeholder 12">
            <a:extLst>
              <a:ext uri="{FF2B5EF4-FFF2-40B4-BE49-F238E27FC236}">
                <a16:creationId xmlns:a16="http://schemas.microsoft.com/office/drawing/2014/main" id="{14C4ABCB-31C7-0D49-A09F-A1DAAF2C97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59953" y="1980935"/>
            <a:ext cx="2028905" cy="2028905"/>
          </a:xfrm>
          <a:prstGeom prst="ellipse">
            <a:avLst/>
          </a:prstGeom>
        </p:spPr>
      </p:pic>
      <p:pic>
        <p:nvPicPr>
          <p:cNvPr id="54" name="Picture Placeholder 14">
            <a:extLst>
              <a:ext uri="{FF2B5EF4-FFF2-40B4-BE49-F238E27FC236}">
                <a16:creationId xmlns:a16="http://schemas.microsoft.com/office/drawing/2014/main" id="{0950CCF7-B182-674D-BCD0-FC63D21C69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 b="10000"/>
          <a:stretch>
            <a:fillRect/>
          </a:stretch>
        </p:blipFill>
        <p:spPr>
          <a:xfrm>
            <a:off x="6688558" y="1978590"/>
            <a:ext cx="2028905" cy="2028905"/>
          </a:xfrm>
          <a:prstGeom prst="ellipse">
            <a:avLst/>
          </a:prstGeom>
        </p:spPr>
      </p:pic>
      <p:pic>
        <p:nvPicPr>
          <p:cNvPr id="55" name="Picture Placeholder 16">
            <a:extLst>
              <a:ext uri="{FF2B5EF4-FFF2-40B4-BE49-F238E27FC236}">
                <a16:creationId xmlns:a16="http://schemas.microsoft.com/office/drawing/2014/main" id="{6C3D76A5-4CAE-0F49-91D3-7F9E82BB42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443282" y="1949028"/>
            <a:ext cx="2028904" cy="2028904"/>
          </a:xfrm>
          <a:prstGeom prst="ellipse">
            <a:avLst/>
          </a:prstGeom>
        </p:spPr>
      </p:pic>
      <p:sp>
        <p:nvSpPr>
          <p:cNvPr id="58" name="Oval 57">
            <a:extLst>
              <a:ext uri="{FF2B5EF4-FFF2-40B4-BE49-F238E27FC236}">
                <a16:creationId xmlns:a16="http://schemas.microsoft.com/office/drawing/2014/main" id="{6A270F6E-2D80-BC40-AD78-9802FDB1A182}"/>
              </a:ext>
            </a:extLst>
          </p:cNvPr>
          <p:cNvSpPr/>
          <p:nvPr/>
        </p:nvSpPr>
        <p:spPr>
          <a:xfrm>
            <a:off x="868446" y="398346"/>
            <a:ext cx="1207024" cy="1180003"/>
          </a:xfrm>
          <a:prstGeom prst="ellipse">
            <a:avLst/>
          </a:prstGeom>
          <a:solidFill>
            <a:srgbClr val="1E2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AA2AC1EF-DE0F-DD4F-A36D-298C86CD1542}"/>
              </a:ext>
            </a:extLst>
          </p:cNvPr>
          <p:cNvSpPr/>
          <p:nvPr/>
        </p:nvSpPr>
        <p:spPr>
          <a:xfrm>
            <a:off x="544983" y="580492"/>
            <a:ext cx="452961" cy="442821"/>
          </a:xfrm>
          <a:prstGeom prst="ellipse">
            <a:avLst/>
          </a:prstGeom>
          <a:solidFill>
            <a:srgbClr val="1E2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0FE37B64-F25F-744D-AC45-9423CE33ACFB}"/>
              </a:ext>
            </a:extLst>
          </p:cNvPr>
          <p:cNvSpPr/>
          <p:nvPr/>
        </p:nvSpPr>
        <p:spPr>
          <a:xfrm>
            <a:off x="816596" y="800568"/>
            <a:ext cx="374450" cy="366068"/>
          </a:xfrm>
          <a:prstGeom prst="ellipse">
            <a:avLst/>
          </a:prstGeom>
          <a:solidFill>
            <a:srgbClr val="FF5A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720484EA-9208-A04E-B6FC-AB4AF8D2AFDF}"/>
              </a:ext>
            </a:extLst>
          </p:cNvPr>
          <p:cNvSpPr/>
          <p:nvPr/>
        </p:nvSpPr>
        <p:spPr>
          <a:xfrm>
            <a:off x="760735" y="322720"/>
            <a:ext cx="193202" cy="188877"/>
          </a:xfrm>
          <a:prstGeom prst="ellipse">
            <a:avLst/>
          </a:prstGeom>
          <a:solidFill>
            <a:srgbClr val="1E2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69AD0E4A-55E0-5C41-896C-369206150C7D}"/>
              </a:ext>
            </a:extLst>
          </p:cNvPr>
          <p:cNvSpPr/>
          <p:nvPr/>
        </p:nvSpPr>
        <p:spPr>
          <a:xfrm>
            <a:off x="2748720" y="3604446"/>
            <a:ext cx="746972" cy="746972"/>
          </a:xfrm>
          <a:prstGeom prst="ellipse">
            <a:avLst/>
          </a:prstGeom>
          <a:solidFill>
            <a:srgbClr val="1E2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A9AB0F14-5617-4E46-8D33-611905C1E743}"/>
              </a:ext>
            </a:extLst>
          </p:cNvPr>
          <p:cNvSpPr/>
          <p:nvPr/>
        </p:nvSpPr>
        <p:spPr>
          <a:xfrm>
            <a:off x="3351685" y="3888924"/>
            <a:ext cx="328872" cy="328872"/>
          </a:xfrm>
          <a:prstGeom prst="ellipse">
            <a:avLst/>
          </a:prstGeom>
          <a:solidFill>
            <a:srgbClr val="FF5A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56178B95-E8CF-8F4A-B0D9-7A294D8C25D9}"/>
              </a:ext>
            </a:extLst>
          </p:cNvPr>
          <p:cNvSpPr/>
          <p:nvPr/>
        </p:nvSpPr>
        <p:spPr>
          <a:xfrm>
            <a:off x="8644991" y="1485303"/>
            <a:ext cx="787427" cy="805726"/>
          </a:xfrm>
          <a:prstGeom prst="ellipse">
            <a:avLst/>
          </a:prstGeom>
          <a:solidFill>
            <a:srgbClr val="FF5A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D6BF31FE-D789-9242-BD63-E3CBF27B8972}"/>
              </a:ext>
            </a:extLst>
          </p:cNvPr>
          <p:cNvSpPr/>
          <p:nvPr/>
        </p:nvSpPr>
        <p:spPr>
          <a:xfrm>
            <a:off x="10911874" y="5428680"/>
            <a:ext cx="746972" cy="746972"/>
          </a:xfrm>
          <a:prstGeom prst="ellipse">
            <a:avLst/>
          </a:prstGeom>
          <a:solidFill>
            <a:srgbClr val="FF5A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1022424E-04F6-1F41-9820-2DAB769E08B7}"/>
              </a:ext>
            </a:extLst>
          </p:cNvPr>
          <p:cNvSpPr/>
          <p:nvPr/>
        </p:nvSpPr>
        <p:spPr>
          <a:xfrm>
            <a:off x="11158193" y="5527265"/>
            <a:ext cx="222381" cy="222381"/>
          </a:xfrm>
          <a:prstGeom prst="ellipse">
            <a:avLst/>
          </a:prstGeom>
          <a:solidFill>
            <a:srgbClr val="1E2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0F84FF74-F4FA-FD44-822B-0772FBD9EAE1}"/>
              </a:ext>
            </a:extLst>
          </p:cNvPr>
          <p:cNvSpPr/>
          <p:nvPr/>
        </p:nvSpPr>
        <p:spPr>
          <a:xfrm rot="5790526">
            <a:off x="6057015" y="1734140"/>
            <a:ext cx="760071" cy="767059"/>
          </a:xfrm>
          <a:prstGeom prst="ellipse">
            <a:avLst/>
          </a:prstGeom>
          <a:solidFill>
            <a:srgbClr val="1E2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7F87436C-8022-BC4F-BD7B-5BF8C7119A50}"/>
              </a:ext>
            </a:extLst>
          </p:cNvPr>
          <p:cNvSpPr/>
          <p:nvPr/>
        </p:nvSpPr>
        <p:spPr>
          <a:xfrm rot="5790526">
            <a:off x="6059928" y="2201578"/>
            <a:ext cx="431618" cy="501679"/>
          </a:xfrm>
          <a:prstGeom prst="ellipse">
            <a:avLst/>
          </a:prstGeom>
          <a:solidFill>
            <a:srgbClr val="FF5A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AD4CD7EA-FED5-174E-AF26-2E1B23E78B16}"/>
              </a:ext>
            </a:extLst>
          </p:cNvPr>
          <p:cNvSpPr/>
          <p:nvPr/>
        </p:nvSpPr>
        <p:spPr>
          <a:xfrm>
            <a:off x="9088305" y="1980935"/>
            <a:ext cx="557796" cy="557796"/>
          </a:xfrm>
          <a:prstGeom prst="ellipse">
            <a:avLst/>
          </a:prstGeom>
          <a:solidFill>
            <a:srgbClr val="1E2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8F621EDC-5BAE-5847-85A4-A7342A9773D4}"/>
              </a:ext>
            </a:extLst>
          </p:cNvPr>
          <p:cNvSpPr/>
          <p:nvPr/>
        </p:nvSpPr>
        <p:spPr>
          <a:xfrm>
            <a:off x="11053580" y="5821516"/>
            <a:ext cx="746972" cy="746972"/>
          </a:xfrm>
          <a:prstGeom prst="ellipse">
            <a:avLst/>
          </a:prstGeom>
          <a:solidFill>
            <a:srgbClr val="1E2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ABECE808-D83B-D14D-A40A-D45B16AF02DB}"/>
              </a:ext>
            </a:extLst>
          </p:cNvPr>
          <p:cNvSpPr/>
          <p:nvPr/>
        </p:nvSpPr>
        <p:spPr>
          <a:xfrm>
            <a:off x="11942258" y="6023461"/>
            <a:ext cx="93337" cy="93337"/>
          </a:xfrm>
          <a:prstGeom prst="ellipse">
            <a:avLst/>
          </a:prstGeom>
          <a:solidFill>
            <a:srgbClr val="1E2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695787-84DC-A74C-919A-C660E30BC4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09" y="5971665"/>
            <a:ext cx="6650823" cy="63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9531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E3178E4C-1259-1943-8CB4-C222AF264339}"/>
              </a:ext>
            </a:extLst>
          </p:cNvPr>
          <p:cNvSpPr txBox="1">
            <a:spLocks/>
          </p:cNvSpPr>
          <p:nvPr/>
        </p:nvSpPr>
        <p:spPr>
          <a:xfrm>
            <a:off x="621637" y="2951946"/>
            <a:ext cx="10948726" cy="954107"/>
          </a:xfrm>
          <a:prstGeom prst="rect">
            <a:avLst/>
          </a:prstGeom>
        </p:spPr>
        <p:txBody>
          <a:bodyPr wrap="square" lIns="0" rIns="0"/>
          <a:lstStyle>
            <a:lvl1pPr algn="l" defTabSz="914318" rtl="0" eaLnBrk="1" latinLnBrk="0" hangingPunct="1">
              <a:lnSpc>
                <a:spcPct val="75000"/>
              </a:lnSpc>
              <a:spcBef>
                <a:spcPct val="0"/>
              </a:spcBef>
              <a:buNone/>
              <a:defRPr sz="3600" b="0" i="1" kern="1200" spc="0" baseline="0">
                <a:solidFill>
                  <a:srgbClr val="1E22AA"/>
                </a:solidFill>
                <a:latin typeface="Prometo Medium" panose="020B0604030203060203" pitchFamily="34" charset="77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>
                <a:solidFill>
                  <a:srgbClr val="FFFFFF"/>
                </a:solidFill>
                <a:latin typeface="Prometo Medium" panose="020B0704030203060203" pitchFamily="34" charset="0"/>
              </a:rPr>
              <a:t>Congratulations To Our 2020 Scholarship Winners</a:t>
            </a:r>
          </a:p>
        </p:txBody>
      </p:sp>
    </p:spTree>
    <p:extLst>
      <p:ext uri="{BB962C8B-B14F-4D97-AF65-F5344CB8AC3E}">
        <p14:creationId xmlns:p14="http://schemas.microsoft.com/office/powerpoint/2010/main" val="24333938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:a16="http://schemas.microsoft.com/office/drawing/2014/main" id="{2E45A8BB-2556-DD4E-8084-69C55C5E9E54}"/>
              </a:ext>
            </a:extLst>
          </p:cNvPr>
          <p:cNvSpPr txBox="1"/>
          <p:nvPr/>
        </p:nvSpPr>
        <p:spPr>
          <a:xfrm>
            <a:off x="1112121" y="142626"/>
            <a:ext cx="102911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i="1" dirty="0">
                <a:solidFill>
                  <a:schemeClr val="accent1"/>
                </a:solidFill>
                <a:latin typeface="Prometo Medium" panose="020B0704030203060203" pitchFamily="34" charset="0"/>
              </a:rPr>
              <a:t>2020 CSOHIMSS Scholarship Winners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16F1B93-4FE3-CE4F-9D2D-2CD7658F5ED6}"/>
              </a:ext>
            </a:extLst>
          </p:cNvPr>
          <p:cNvSpPr txBox="1"/>
          <p:nvPr/>
        </p:nvSpPr>
        <p:spPr>
          <a:xfrm>
            <a:off x="7679306" y="4887018"/>
            <a:ext cx="34407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  <a:latin typeface="Prometo Medium" panose="020B0704030203060203" pitchFamily="34" charset="0"/>
              </a:rPr>
              <a:t>Roshanak Basty</a:t>
            </a:r>
          </a:p>
          <a:p>
            <a:pPr algn="ctr"/>
            <a:r>
              <a:rPr lang="en-US" sz="2400" dirty="0">
                <a:solidFill>
                  <a:schemeClr val="accent1"/>
                </a:solidFill>
                <a:latin typeface="Prometo Medium" panose="020B0704030203060203" pitchFamily="34" charset="0"/>
              </a:rPr>
              <a:t>Jane Blank Scholarship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4FAA163-66F7-F241-B8FD-C729EC4E22A3}"/>
              </a:ext>
            </a:extLst>
          </p:cNvPr>
          <p:cNvSpPr txBox="1"/>
          <p:nvPr/>
        </p:nvSpPr>
        <p:spPr>
          <a:xfrm>
            <a:off x="820574" y="4789075"/>
            <a:ext cx="43639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  <a:latin typeface="Prometo Medium" panose="020B0704030203060203" pitchFamily="34" charset="0"/>
              </a:rPr>
              <a:t>Mame Seck</a:t>
            </a:r>
          </a:p>
          <a:p>
            <a:pPr algn="ctr"/>
            <a:r>
              <a:rPr lang="en-US" sz="2400" dirty="0">
                <a:solidFill>
                  <a:schemeClr val="accent1"/>
                </a:solidFill>
                <a:latin typeface="Prometo Medium" panose="020B0704030203060203" pitchFamily="34" charset="0"/>
              </a:rPr>
              <a:t>CSOHIMSS Student Scholarship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6A270F6E-2D80-BC40-AD78-9802FDB1A182}"/>
              </a:ext>
            </a:extLst>
          </p:cNvPr>
          <p:cNvSpPr/>
          <p:nvPr/>
        </p:nvSpPr>
        <p:spPr>
          <a:xfrm>
            <a:off x="508609" y="629473"/>
            <a:ext cx="1120166" cy="1067135"/>
          </a:xfrm>
          <a:prstGeom prst="ellipse">
            <a:avLst/>
          </a:prstGeom>
          <a:solidFill>
            <a:srgbClr val="1E2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AA2AC1EF-DE0F-DD4F-A36D-298C86CD1542}"/>
              </a:ext>
            </a:extLst>
          </p:cNvPr>
          <p:cNvSpPr/>
          <p:nvPr/>
        </p:nvSpPr>
        <p:spPr>
          <a:xfrm>
            <a:off x="185147" y="811619"/>
            <a:ext cx="420366" cy="400465"/>
          </a:xfrm>
          <a:prstGeom prst="ellipse">
            <a:avLst/>
          </a:prstGeom>
          <a:solidFill>
            <a:srgbClr val="1E2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0FE37B64-F25F-744D-AC45-9423CE33ACFB}"/>
              </a:ext>
            </a:extLst>
          </p:cNvPr>
          <p:cNvSpPr/>
          <p:nvPr/>
        </p:nvSpPr>
        <p:spPr>
          <a:xfrm>
            <a:off x="456759" y="1031695"/>
            <a:ext cx="347504" cy="331053"/>
          </a:xfrm>
          <a:prstGeom prst="ellipse">
            <a:avLst/>
          </a:prstGeom>
          <a:solidFill>
            <a:srgbClr val="FF5A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720484EA-9208-A04E-B6FC-AB4AF8D2AFDF}"/>
              </a:ext>
            </a:extLst>
          </p:cNvPr>
          <p:cNvSpPr/>
          <p:nvPr/>
        </p:nvSpPr>
        <p:spPr>
          <a:xfrm>
            <a:off x="400898" y="553847"/>
            <a:ext cx="179299" cy="170811"/>
          </a:xfrm>
          <a:prstGeom prst="ellipse">
            <a:avLst/>
          </a:prstGeom>
          <a:solidFill>
            <a:srgbClr val="1E2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56178B95-E8CF-8F4A-B0D9-7A294D8C25D9}"/>
              </a:ext>
            </a:extLst>
          </p:cNvPr>
          <p:cNvSpPr/>
          <p:nvPr/>
        </p:nvSpPr>
        <p:spPr>
          <a:xfrm>
            <a:off x="3696259" y="3745063"/>
            <a:ext cx="787427" cy="805726"/>
          </a:xfrm>
          <a:prstGeom prst="ellipse">
            <a:avLst/>
          </a:prstGeom>
          <a:solidFill>
            <a:srgbClr val="FF5A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D6BF31FE-D789-9242-BD63-E3CBF27B8972}"/>
              </a:ext>
            </a:extLst>
          </p:cNvPr>
          <p:cNvSpPr/>
          <p:nvPr/>
        </p:nvSpPr>
        <p:spPr>
          <a:xfrm>
            <a:off x="10995221" y="5619430"/>
            <a:ext cx="746972" cy="746972"/>
          </a:xfrm>
          <a:prstGeom prst="ellipse">
            <a:avLst/>
          </a:prstGeom>
          <a:solidFill>
            <a:srgbClr val="FF5A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1022424E-04F6-1F41-9820-2DAB769E08B7}"/>
              </a:ext>
            </a:extLst>
          </p:cNvPr>
          <p:cNvSpPr/>
          <p:nvPr/>
        </p:nvSpPr>
        <p:spPr>
          <a:xfrm>
            <a:off x="11241540" y="5718015"/>
            <a:ext cx="222381" cy="222381"/>
          </a:xfrm>
          <a:prstGeom prst="ellipse">
            <a:avLst/>
          </a:prstGeom>
          <a:solidFill>
            <a:srgbClr val="1E2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0F84FF74-F4FA-FD44-822B-0772FBD9EAE1}"/>
              </a:ext>
            </a:extLst>
          </p:cNvPr>
          <p:cNvSpPr/>
          <p:nvPr/>
        </p:nvSpPr>
        <p:spPr>
          <a:xfrm rot="5790526">
            <a:off x="10098251" y="1249616"/>
            <a:ext cx="760071" cy="767059"/>
          </a:xfrm>
          <a:prstGeom prst="ellipse">
            <a:avLst/>
          </a:prstGeom>
          <a:solidFill>
            <a:srgbClr val="1E2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7F87436C-8022-BC4F-BD7B-5BF8C7119A50}"/>
              </a:ext>
            </a:extLst>
          </p:cNvPr>
          <p:cNvSpPr/>
          <p:nvPr/>
        </p:nvSpPr>
        <p:spPr>
          <a:xfrm rot="5790526">
            <a:off x="10101164" y="1717054"/>
            <a:ext cx="431618" cy="501679"/>
          </a:xfrm>
          <a:prstGeom prst="ellipse">
            <a:avLst/>
          </a:prstGeom>
          <a:solidFill>
            <a:srgbClr val="FF5A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AD4CD7EA-FED5-174E-AF26-2E1B23E78B16}"/>
              </a:ext>
            </a:extLst>
          </p:cNvPr>
          <p:cNvSpPr/>
          <p:nvPr/>
        </p:nvSpPr>
        <p:spPr>
          <a:xfrm>
            <a:off x="4139573" y="4240695"/>
            <a:ext cx="557796" cy="557796"/>
          </a:xfrm>
          <a:prstGeom prst="ellipse">
            <a:avLst/>
          </a:prstGeom>
          <a:solidFill>
            <a:srgbClr val="1E2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8F621EDC-5BAE-5847-85A4-A7342A9773D4}"/>
              </a:ext>
            </a:extLst>
          </p:cNvPr>
          <p:cNvSpPr/>
          <p:nvPr/>
        </p:nvSpPr>
        <p:spPr>
          <a:xfrm>
            <a:off x="11136927" y="6012266"/>
            <a:ext cx="746972" cy="746972"/>
          </a:xfrm>
          <a:prstGeom prst="ellipse">
            <a:avLst/>
          </a:prstGeom>
          <a:solidFill>
            <a:srgbClr val="1E2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ABECE808-D83B-D14D-A40A-D45B16AF02DB}"/>
              </a:ext>
            </a:extLst>
          </p:cNvPr>
          <p:cNvSpPr/>
          <p:nvPr/>
        </p:nvSpPr>
        <p:spPr>
          <a:xfrm>
            <a:off x="12025605" y="6214211"/>
            <a:ext cx="93337" cy="93337"/>
          </a:xfrm>
          <a:prstGeom prst="ellipse">
            <a:avLst/>
          </a:prstGeom>
          <a:solidFill>
            <a:srgbClr val="1E2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695787-84DC-A74C-919A-C660E30BC4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09" y="5971665"/>
            <a:ext cx="6650823" cy="639296"/>
          </a:xfrm>
          <a:prstGeom prst="rect">
            <a:avLst/>
          </a:prstGeom>
        </p:spPr>
      </p:pic>
      <p:pic>
        <p:nvPicPr>
          <p:cNvPr id="27" name="Picture Placeholder 18">
            <a:extLst>
              <a:ext uri="{FF2B5EF4-FFF2-40B4-BE49-F238E27FC236}">
                <a16:creationId xmlns:a16="http://schemas.microsoft.com/office/drawing/2014/main" id="{1486C74F-1EFA-2C4D-B378-8E5B7F7CB1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0" r="10120"/>
          <a:stretch>
            <a:fillRect/>
          </a:stretch>
        </p:blipFill>
        <p:spPr>
          <a:xfrm>
            <a:off x="7657181" y="1645040"/>
            <a:ext cx="3158140" cy="3154768"/>
          </a:xfrm>
          <a:prstGeom prst="ellipse">
            <a:avLst/>
          </a:prstGeom>
        </p:spPr>
      </p:pic>
      <p:pic>
        <p:nvPicPr>
          <p:cNvPr id="28" name="Picture Placeholder 21">
            <a:extLst>
              <a:ext uri="{FF2B5EF4-FFF2-40B4-BE49-F238E27FC236}">
                <a16:creationId xmlns:a16="http://schemas.microsoft.com/office/drawing/2014/main" id="{DD420C52-0D2F-1740-8FE1-CAD71330B1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>
          <a:xfrm rot="5400000">
            <a:off x="1241070" y="1402066"/>
            <a:ext cx="3158139" cy="3158139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993979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0B91C91-F1C8-434E-9F3B-B15A99D4B278}"/>
              </a:ext>
            </a:extLst>
          </p:cNvPr>
          <p:cNvSpPr/>
          <p:nvPr/>
        </p:nvSpPr>
        <p:spPr>
          <a:xfrm>
            <a:off x="287079" y="6220047"/>
            <a:ext cx="1669312" cy="542260"/>
          </a:xfrm>
          <a:prstGeom prst="rect">
            <a:avLst/>
          </a:prstGeom>
          <a:solidFill>
            <a:srgbClr val="1E2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A872682-DA14-D041-A064-D9EB293A4BE3}"/>
              </a:ext>
            </a:extLst>
          </p:cNvPr>
          <p:cNvSpPr/>
          <p:nvPr/>
        </p:nvSpPr>
        <p:spPr>
          <a:xfrm>
            <a:off x="10451804" y="6220047"/>
            <a:ext cx="1669312" cy="542260"/>
          </a:xfrm>
          <a:prstGeom prst="rect">
            <a:avLst/>
          </a:prstGeom>
          <a:solidFill>
            <a:srgbClr val="1E2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15ED1B1-E5A8-FA4E-B990-987BD713B384}"/>
              </a:ext>
            </a:extLst>
          </p:cNvPr>
          <p:cNvGrpSpPr/>
          <p:nvPr/>
        </p:nvGrpSpPr>
        <p:grpSpPr>
          <a:xfrm>
            <a:off x="10752013" y="10633"/>
            <a:ext cx="1439987" cy="6858000"/>
            <a:chOff x="1650797" y="10633"/>
            <a:chExt cx="1439987" cy="6858000"/>
          </a:xfrm>
        </p:grpSpPr>
        <p:pic>
          <p:nvPicPr>
            <p:cNvPr id="21" name="Picture Placeholder 4">
              <a:extLst>
                <a:ext uri="{FF2B5EF4-FFF2-40B4-BE49-F238E27FC236}">
                  <a16:creationId xmlns:a16="http://schemas.microsoft.com/office/drawing/2014/main" id="{299D73CA-A2E6-7A44-A68F-3D064F9FCA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48" t="34591" r="58597"/>
            <a:stretch/>
          </p:blipFill>
          <p:spPr>
            <a:xfrm>
              <a:off x="1650797" y="4097799"/>
              <a:ext cx="1418909" cy="2770834"/>
            </a:xfrm>
            <a:prstGeom prst="rect">
              <a:avLst/>
            </a:prstGeom>
            <a:noFill/>
          </p:spPr>
        </p:pic>
        <p:pic>
          <p:nvPicPr>
            <p:cNvPr id="22" name="Picture Placeholder 4">
              <a:extLst>
                <a:ext uri="{FF2B5EF4-FFF2-40B4-BE49-F238E27FC236}">
                  <a16:creationId xmlns:a16="http://schemas.microsoft.com/office/drawing/2014/main" id="{A71C2BC1-4156-8E43-B54E-90999A9E2D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48" t="34591" r="58098"/>
            <a:stretch/>
          </p:blipFill>
          <p:spPr>
            <a:xfrm>
              <a:off x="1650797" y="1345455"/>
              <a:ext cx="1439987" cy="2770834"/>
            </a:xfrm>
            <a:prstGeom prst="rect">
              <a:avLst/>
            </a:prstGeom>
            <a:noFill/>
          </p:spPr>
        </p:pic>
        <p:pic>
          <p:nvPicPr>
            <p:cNvPr id="23" name="Picture Placeholder 4">
              <a:extLst>
                <a:ext uri="{FF2B5EF4-FFF2-40B4-BE49-F238E27FC236}">
                  <a16:creationId xmlns:a16="http://schemas.microsoft.com/office/drawing/2014/main" id="{22CF91D4-4B2D-574B-92FC-60E3600F5C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48" t="68147" r="58098"/>
            <a:stretch/>
          </p:blipFill>
          <p:spPr>
            <a:xfrm>
              <a:off x="1650797" y="10633"/>
              <a:ext cx="1439987" cy="1349350"/>
            </a:xfrm>
            <a:prstGeom prst="rect">
              <a:avLst/>
            </a:prstGeom>
            <a:noFill/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29878DD-B768-934C-AA5A-46893C2EA9E1}"/>
              </a:ext>
            </a:extLst>
          </p:cNvPr>
          <p:cNvGrpSpPr/>
          <p:nvPr/>
        </p:nvGrpSpPr>
        <p:grpSpPr>
          <a:xfrm>
            <a:off x="8391839" y="10633"/>
            <a:ext cx="2331719" cy="6858000"/>
            <a:chOff x="1650797" y="10633"/>
            <a:chExt cx="2331719" cy="6858000"/>
          </a:xfrm>
        </p:grpSpPr>
        <p:pic>
          <p:nvPicPr>
            <p:cNvPr id="25" name="Picture Placeholder 4">
              <a:extLst>
                <a:ext uri="{FF2B5EF4-FFF2-40B4-BE49-F238E27FC236}">
                  <a16:creationId xmlns:a16="http://schemas.microsoft.com/office/drawing/2014/main" id="{1BAC1E0A-0907-1A4D-9422-90F2149911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48" t="34591" r="37010"/>
            <a:stretch/>
          </p:blipFill>
          <p:spPr>
            <a:xfrm>
              <a:off x="1650797" y="4097799"/>
              <a:ext cx="2331719" cy="2770834"/>
            </a:xfrm>
            <a:prstGeom prst="rect">
              <a:avLst/>
            </a:prstGeom>
            <a:noFill/>
          </p:spPr>
        </p:pic>
        <p:pic>
          <p:nvPicPr>
            <p:cNvPr id="26" name="Picture Placeholder 4">
              <a:extLst>
                <a:ext uri="{FF2B5EF4-FFF2-40B4-BE49-F238E27FC236}">
                  <a16:creationId xmlns:a16="http://schemas.microsoft.com/office/drawing/2014/main" id="{E65B9CA3-2FDA-E442-915E-9C16ECDA1B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48" t="34591" r="37010"/>
            <a:stretch/>
          </p:blipFill>
          <p:spPr>
            <a:xfrm>
              <a:off x="1650797" y="1345455"/>
              <a:ext cx="2331719" cy="2770834"/>
            </a:xfrm>
            <a:prstGeom prst="rect">
              <a:avLst/>
            </a:prstGeom>
            <a:noFill/>
          </p:spPr>
        </p:pic>
        <p:pic>
          <p:nvPicPr>
            <p:cNvPr id="27" name="Picture Placeholder 4">
              <a:extLst>
                <a:ext uri="{FF2B5EF4-FFF2-40B4-BE49-F238E27FC236}">
                  <a16:creationId xmlns:a16="http://schemas.microsoft.com/office/drawing/2014/main" id="{A524B5C4-0ADA-9345-9014-50D5F9DAAD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48" t="68147" r="37010"/>
            <a:stretch/>
          </p:blipFill>
          <p:spPr>
            <a:xfrm>
              <a:off x="1650797" y="10633"/>
              <a:ext cx="2331719" cy="1349350"/>
            </a:xfrm>
            <a:prstGeom prst="rect">
              <a:avLst/>
            </a:prstGeom>
            <a:noFill/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771D0EE8-6CA4-E442-8E7A-5149D9099E5E}"/>
              </a:ext>
            </a:extLst>
          </p:cNvPr>
          <p:cNvGrpSpPr/>
          <p:nvPr/>
        </p:nvGrpSpPr>
        <p:grpSpPr>
          <a:xfrm>
            <a:off x="1650797" y="10633"/>
            <a:ext cx="2331719" cy="6858000"/>
            <a:chOff x="1650797" y="10633"/>
            <a:chExt cx="2331719" cy="6858000"/>
          </a:xfrm>
        </p:grpSpPr>
        <p:pic>
          <p:nvPicPr>
            <p:cNvPr id="13" name="Picture Placeholder 4">
              <a:extLst>
                <a:ext uri="{FF2B5EF4-FFF2-40B4-BE49-F238E27FC236}">
                  <a16:creationId xmlns:a16="http://schemas.microsoft.com/office/drawing/2014/main" id="{E9D235FA-A84C-D646-9627-308AEFCB1F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48" t="34591" r="37010"/>
            <a:stretch/>
          </p:blipFill>
          <p:spPr>
            <a:xfrm>
              <a:off x="1650797" y="4097799"/>
              <a:ext cx="2331719" cy="2770834"/>
            </a:xfrm>
            <a:prstGeom prst="rect">
              <a:avLst/>
            </a:prstGeom>
            <a:noFill/>
          </p:spPr>
        </p:pic>
        <p:pic>
          <p:nvPicPr>
            <p:cNvPr id="14" name="Picture Placeholder 4">
              <a:extLst>
                <a:ext uri="{FF2B5EF4-FFF2-40B4-BE49-F238E27FC236}">
                  <a16:creationId xmlns:a16="http://schemas.microsoft.com/office/drawing/2014/main" id="{45222D79-89AF-EE42-BA83-7E6D13E00D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48" t="34591" r="37010"/>
            <a:stretch/>
          </p:blipFill>
          <p:spPr>
            <a:xfrm>
              <a:off x="1650797" y="1345455"/>
              <a:ext cx="2331719" cy="2770834"/>
            </a:xfrm>
            <a:prstGeom prst="rect">
              <a:avLst/>
            </a:prstGeom>
            <a:noFill/>
          </p:spPr>
        </p:pic>
        <p:pic>
          <p:nvPicPr>
            <p:cNvPr id="15" name="Picture Placeholder 4">
              <a:extLst>
                <a:ext uri="{FF2B5EF4-FFF2-40B4-BE49-F238E27FC236}">
                  <a16:creationId xmlns:a16="http://schemas.microsoft.com/office/drawing/2014/main" id="{B207D0BE-F6D3-A740-B4E7-273D5B5513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48" t="68147" r="37010"/>
            <a:stretch/>
          </p:blipFill>
          <p:spPr>
            <a:xfrm>
              <a:off x="1650797" y="10633"/>
              <a:ext cx="2331719" cy="1349350"/>
            </a:xfrm>
            <a:prstGeom prst="rect">
              <a:avLst/>
            </a:prstGeom>
            <a:noFill/>
          </p:spPr>
        </p:pic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05958384-DE00-AF43-9E00-9814BC223DB7}"/>
              </a:ext>
            </a:extLst>
          </p:cNvPr>
          <p:cNvSpPr/>
          <p:nvPr/>
        </p:nvSpPr>
        <p:spPr>
          <a:xfrm>
            <a:off x="1873016" y="-663864"/>
            <a:ext cx="8578788" cy="857878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0" name="Title 6">
            <a:extLst>
              <a:ext uri="{FF2B5EF4-FFF2-40B4-BE49-F238E27FC236}">
                <a16:creationId xmlns:a16="http://schemas.microsoft.com/office/drawing/2014/main" id="{E13BDEFF-F01B-BA4B-B2E7-D11180583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3016" y="2733809"/>
            <a:ext cx="8578788" cy="1783443"/>
          </a:xfrm>
        </p:spPr>
        <p:txBody>
          <a:bodyPr lIns="457200" tIns="0" rIns="457200" anchor="ctr"/>
          <a:lstStyle/>
          <a:p>
            <a:pPr algn="ctr"/>
            <a:r>
              <a:rPr lang="en-US" sz="7200" dirty="0">
                <a:solidFill>
                  <a:schemeClr val="accent1"/>
                </a:solidFill>
              </a:rPr>
              <a:t>Welcome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8E6D081-9F02-644F-8A86-DDF3E5542BE8}"/>
              </a:ext>
            </a:extLst>
          </p:cNvPr>
          <p:cNvGrpSpPr/>
          <p:nvPr/>
        </p:nvGrpSpPr>
        <p:grpSpPr>
          <a:xfrm>
            <a:off x="0" y="10633"/>
            <a:ext cx="1611456" cy="6858000"/>
            <a:chOff x="2371060" y="10633"/>
            <a:chExt cx="1611456" cy="6858000"/>
          </a:xfrm>
        </p:grpSpPr>
        <p:pic>
          <p:nvPicPr>
            <p:cNvPr id="17" name="Picture Placeholder 4">
              <a:extLst>
                <a:ext uri="{FF2B5EF4-FFF2-40B4-BE49-F238E27FC236}">
                  <a16:creationId xmlns:a16="http://schemas.microsoft.com/office/drawing/2014/main" id="{97CF828B-39D8-7942-A5E0-C908A6D010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81" t="34591" r="37010"/>
            <a:stretch/>
          </p:blipFill>
          <p:spPr>
            <a:xfrm>
              <a:off x="2371060" y="4097799"/>
              <a:ext cx="1611456" cy="2770834"/>
            </a:xfrm>
            <a:prstGeom prst="rect">
              <a:avLst/>
            </a:prstGeom>
            <a:noFill/>
          </p:spPr>
        </p:pic>
        <p:pic>
          <p:nvPicPr>
            <p:cNvPr id="18" name="Picture Placeholder 4">
              <a:extLst>
                <a:ext uri="{FF2B5EF4-FFF2-40B4-BE49-F238E27FC236}">
                  <a16:creationId xmlns:a16="http://schemas.microsoft.com/office/drawing/2014/main" id="{187C1FE0-F7A4-E242-BB3D-D9E897C272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81" t="34591" r="37010"/>
            <a:stretch/>
          </p:blipFill>
          <p:spPr>
            <a:xfrm>
              <a:off x="2371060" y="1345455"/>
              <a:ext cx="1611456" cy="2770834"/>
            </a:xfrm>
            <a:prstGeom prst="rect">
              <a:avLst/>
            </a:prstGeom>
            <a:noFill/>
          </p:spPr>
        </p:pic>
        <p:pic>
          <p:nvPicPr>
            <p:cNvPr id="19" name="Picture Placeholder 4">
              <a:extLst>
                <a:ext uri="{FF2B5EF4-FFF2-40B4-BE49-F238E27FC236}">
                  <a16:creationId xmlns:a16="http://schemas.microsoft.com/office/drawing/2014/main" id="{63EB2BD3-B093-7845-9673-F03B3F1871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81" t="68147" r="37010"/>
            <a:stretch/>
          </p:blipFill>
          <p:spPr>
            <a:xfrm>
              <a:off x="2371060" y="10633"/>
              <a:ext cx="1611456" cy="1349350"/>
            </a:xfrm>
            <a:prstGeom prst="rect">
              <a:avLst/>
            </a:prstGeom>
            <a:noFill/>
          </p:spPr>
        </p:pic>
      </p:grpSp>
      <p:sp>
        <p:nvSpPr>
          <p:cNvPr id="31" name="Slide Number Placeholder 3">
            <a:extLst>
              <a:ext uri="{FF2B5EF4-FFF2-40B4-BE49-F238E27FC236}">
                <a16:creationId xmlns:a16="http://schemas.microsoft.com/office/drawing/2014/main" id="{AD32F7D9-4369-F049-A2C1-18EB47D2C7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60517" y="6390178"/>
            <a:ext cx="513735" cy="227164"/>
          </a:xfrm>
          <a:noFill/>
          <a:ln>
            <a:noFill/>
          </a:ln>
        </p:spPr>
        <p:txBody>
          <a:bodyPr>
            <a:normAutofit/>
          </a:bodyPr>
          <a:lstStyle/>
          <a:p>
            <a:fld id="{2F8AF2E6-64A8-0F46-AF27-0A96D82A033B}" type="slidenum">
              <a:rPr lang="en-US" smtClean="0"/>
              <a:t>2</a:t>
            </a:fld>
            <a:endParaRPr lang="en-US" dirty="0"/>
          </a:p>
        </p:txBody>
      </p:sp>
      <p:pic>
        <p:nvPicPr>
          <p:cNvPr id="41" name="Picture 40" descr="A picture containing icon&#10;&#10;Description automatically generated">
            <a:extLst>
              <a:ext uri="{FF2B5EF4-FFF2-40B4-BE49-F238E27FC236}">
                <a16:creationId xmlns:a16="http://schemas.microsoft.com/office/drawing/2014/main" id="{605D5D47-82CA-2448-BC33-984CC298C4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162" y="6346635"/>
            <a:ext cx="4769088" cy="49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5850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:a16="http://schemas.microsoft.com/office/drawing/2014/main" id="{2E45A8BB-2556-DD4E-8084-69C55C5E9E54}"/>
              </a:ext>
            </a:extLst>
          </p:cNvPr>
          <p:cNvSpPr txBox="1"/>
          <p:nvPr/>
        </p:nvSpPr>
        <p:spPr>
          <a:xfrm>
            <a:off x="1392283" y="158608"/>
            <a:ext cx="102911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i="1" dirty="0">
                <a:solidFill>
                  <a:schemeClr val="accent1"/>
                </a:solidFill>
                <a:latin typeface="Prometo Medium" panose="020B0704030203060203" pitchFamily="34" charset="0"/>
              </a:rPr>
              <a:t>CSO HIMSS Student Scholarship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16F1B93-4FE3-CE4F-9D2D-2CD7658F5ED6}"/>
              </a:ext>
            </a:extLst>
          </p:cNvPr>
          <p:cNvSpPr txBox="1"/>
          <p:nvPr/>
        </p:nvSpPr>
        <p:spPr>
          <a:xfrm>
            <a:off x="5430857" y="2342251"/>
            <a:ext cx="625253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  <a:latin typeface="Prometo Medium" panose="020B0704030203060203" pitchFamily="34" charset="0"/>
              </a:rPr>
              <a:t>The </a:t>
            </a:r>
            <a:r>
              <a:rPr lang="en-US" sz="2400" i="1" dirty="0">
                <a:solidFill>
                  <a:schemeClr val="accent1"/>
                </a:solidFill>
                <a:latin typeface="Prometo Medium" panose="020B0704030203060203" pitchFamily="34" charset="0"/>
              </a:rPr>
              <a:t>CSO HIMSS Student Scholarship</a:t>
            </a:r>
          </a:p>
          <a:p>
            <a:pPr algn="ctr"/>
            <a:r>
              <a:rPr lang="en-US" sz="2400" dirty="0">
                <a:solidFill>
                  <a:schemeClr val="accent1"/>
                </a:solidFill>
                <a:latin typeface="Prometo Medium" panose="020B0704030203060203" pitchFamily="34" charset="0"/>
              </a:rPr>
              <a:t>i</a:t>
            </a:r>
            <a:r>
              <a:rPr lang="en-US" sz="2400">
                <a:solidFill>
                  <a:schemeClr val="accent1"/>
                </a:solidFill>
                <a:latin typeface="Prometo Medium" panose="020B0704030203060203" pitchFamily="34" charset="0"/>
              </a:rPr>
              <a:t>s </a:t>
            </a:r>
            <a:r>
              <a:rPr lang="en-US" sz="2400" dirty="0">
                <a:solidFill>
                  <a:schemeClr val="accent1"/>
                </a:solidFill>
                <a:latin typeface="Prometo Medium" panose="020B0704030203060203" pitchFamily="34" charset="0"/>
              </a:rPr>
              <a:t>awarded to a student who demonstrates academic excellence and the potential for future leadership in the healthcare information and management system.  Our winner, Mame Seck, is a Senior at Miami University Health Information Technology Bachelor degree program.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4FAA163-66F7-F241-B8FD-C729EC4E22A3}"/>
              </a:ext>
            </a:extLst>
          </p:cNvPr>
          <p:cNvSpPr txBox="1"/>
          <p:nvPr/>
        </p:nvSpPr>
        <p:spPr>
          <a:xfrm>
            <a:off x="820574" y="4789075"/>
            <a:ext cx="4363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  <a:latin typeface="Prometo Medium" panose="020B0704030203060203" pitchFamily="34" charset="0"/>
              </a:rPr>
              <a:t>Mame Seck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6A270F6E-2D80-BC40-AD78-9802FDB1A182}"/>
              </a:ext>
            </a:extLst>
          </p:cNvPr>
          <p:cNvSpPr/>
          <p:nvPr/>
        </p:nvSpPr>
        <p:spPr>
          <a:xfrm>
            <a:off x="508609" y="629473"/>
            <a:ext cx="1120166" cy="1067135"/>
          </a:xfrm>
          <a:prstGeom prst="ellipse">
            <a:avLst/>
          </a:prstGeom>
          <a:solidFill>
            <a:srgbClr val="1E2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AA2AC1EF-DE0F-DD4F-A36D-298C86CD1542}"/>
              </a:ext>
            </a:extLst>
          </p:cNvPr>
          <p:cNvSpPr/>
          <p:nvPr/>
        </p:nvSpPr>
        <p:spPr>
          <a:xfrm>
            <a:off x="185147" y="811619"/>
            <a:ext cx="420366" cy="400465"/>
          </a:xfrm>
          <a:prstGeom prst="ellipse">
            <a:avLst/>
          </a:prstGeom>
          <a:solidFill>
            <a:srgbClr val="1E2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0FE37B64-F25F-744D-AC45-9423CE33ACFB}"/>
              </a:ext>
            </a:extLst>
          </p:cNvPr>
          <p:cNvSpPr/>
          <p:nvPr/>
        </p:nvSpPr>
        <p:spPr>
          <a:xfrm>
            <a:off x="456759" y="1031695"/>
            <a:ext cx="347504" cy="331053"/>
          </a:xfrm>
          <a:prstGeom prst="ellipse">
            <a:avLst/>
          </a:prstGeom>
          <a:solidFill>
            <a:srgbClr val="FF5A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720484EA-9208-A04E-B6FC-AB4AF8D2AFDF}"/>
              </a:ext>
            </a:extLst>
          </p:cNvPr>
          <p:cNvSpPr/>
          <p:nvPr/>
        </p:nvSpPr>
        <p:spPr>
          <a:xfrm>
            <a:off x="400898" y="553847"/>
            <a:ext cx="179299" cy="170811"/>
          </a:xfrm>
          <a:prstGeom prst="ellipse">
            <a:avLst/>
          </a:prstGeom>
          <a:solidFill>
            <a:srgbClr val="1E2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56178B95-E8CF-8F4A-B0D9-7A294D8C25D9}"/>
              </a:ext>
            </a:extLst>
          </p:cNvPr>
          <p:cNvSpPr/>
          <p:nvPr/>
        </p:nvSpPr>
        <p:spPr>
          <a:xfrm>
            <a:off x="3696259" y="3745063"/>
            <a:ext cx="787427" cy="805726"/>
          </a:xfrm>
          <a:prstGeom prst="ellipse">
            <a:avLst/>
          </a:prstGeom>
          <a:solidFill>
            <a:srgbClr val="FF5A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D6BF31FE-D789-9242-BD63-E3CBF27B8972}"/>
              </a:ext>
            </a:extLst>
          </p:cNvPr>
          <p:cNvSpPr/>
          <p:nvPr/>
        </p:nvSpPr>
        <p:spPr>
          <a:xfrm>
            <a:off x="10995221" y="5619430"/>
            <a:ext cx="746972" cy="746972"/>
          </a:xfrm>
          <a:prstGeom prst="ellipse">
            <a:avLst/>
          </a:prstGeom>
          <a:solidFill>
            <a:srgbClr val="FF5A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1022424E-04F6-1F41-9820-2DAB769E08B7}"/>
              </a:ext>
            </a:extLst>
          </p:cNvPr>
          <p:cNvSpPr/>
          <p:nvPr/>
        </p:nvSpPr>
        <p:spPr>
          <a:xfrm>
            <a:off x="11241540" y="5718015"/>
            <a:ext cx="222381" cy="222381"/>
          </a:xfrm>
          <a:prstGeom prst="ellipse">
            <a:avLst/>
          </a:prstGeom>
          <a:solidFill>
            <a:srgbClr val="1E2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0F84FF74-F4FA-FD44-822B-0772FBD9EAE1}"/>
              </a:ext>
            </a:extLst>
          </p:cNvPr>
          <p:cNvSpPr/>
          <p:nvPr/>
        </p:nvSpPr>
        <p:spPr>
          <a:xfrm rot="5790526">
            <a:off x="10098251" y="1249616"/>
            <a:ext cx="760071" cy="767059"/>
          </a:xfrm>
          <a:prstGeom prst="ellipse">
            <a:avLst/>
          </a:prstGeom>
          <a:solidFill>
            <a:srgbClr val="1E2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7F87436C-8022-BC4F-BD7B-5BF8C7119A50}"/>
              </a:ext>
            </a:extLst>
          </p:cNvPr>
          <p:cNvSpPr/>
          <p:nvPr/>
        </p:nvSpPr>
        <p:spPr>
          <a:xfrm rot="5790526">
            <a:off x="10101164" y="1717054"/>
            <a:ext cx="431618" cy="501679"/>
          </a:xfrm>
          <a:prstGeom prst="ellipse">
            <a:avLst/>
          </a:prstGeom>
          <a:solidFill>
            <a:srgbClr val="FF5A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AD4CD7EA-FED5-174E-AF26-2E1B23E78B16}"/>
              </a:ext>
            </a:extLst>
          </p:cNvPr>
          <p:cNvSpPr/>
          <p:nvPr/>
        </p:nvSpPr>
        <p:spPr>
          <a:xfrm>
            <a:off x="4139573" y="4240695"/>
            <a:ext cx="557796" cy="557796"/>
          </a:xfrm>
          <a:prstGeom prst="ellipse">
            <a:avLst/>
          </a:prstGeom>
          <a:solidFill>
            <a:srgbClr val="1E2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8F621EDC-5BAE-5847-85A4-A7342A9773D4}"/>
              </a:ext>
            </a:extLst>
          </p:cNvPr>
          <p:cNvSpPr/>
          <p:nvPr/>
        </p:nvSpPr>
        <p:spPr>
          <a:xfrm>
            <a:off x="11136927" y="6012266"/>
            <a:ext cx="746972" cy="746972"/>
          </a:xfrm>
          <a:prstGeom prst="ellipse">
            <a:avLst/>
          </a:prstGeom>
          <a:solidFill>
            <a:srgbClr val="1E2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ABECE808-D83B-D14D-A40A-D45B16AF02DB}"/>
              </a:ext>
            </a:extLst>
          </p:cNvPr>
          <p:cNvSpPr/>
          <p:nvPr/>
        </p:nvSpPr>
        <p:spPr>
          <a:xfrm>
            <a:off x="12025605" y="6214211"/>
            <a:ext cx="93337" cy="93337"/>
          </a:xfrm>
          <a:prstGeom prst="ellipse">
            <a:avLst/>
          </a:prstGeom>
          <a:solidFill>
            <a:srgbClr val="1E2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695787-84DC-A74C-919A-C660E30BC4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09" y="5971665"/>
            <a:ext cx="6650823" cy="639296"/>
          </a:xfrm>
          <a:prstGeom prst="rect">
            <a:avLst/>
          </a:prstGeom>
        </p:spPr>
      </p:pic>
      <p:pic>
        <p:nvPicPr>
          <p:cNvPr id="28" name="Picture Placeholder 21">
            <a:extLst>
              <a:ext uri="{FF2B5EF4-FFF2-40B4-BE49-F238E27FC236}">
                <a16:creationId xmlns:a16="http://schemas.microsoft.com/office/drawing/2014/main" id="{DD420C52-0D2F-1740-8FE1-CAD71330B1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>
          <a:xfrm rot="5400000">
            <a:off x="1241070" y="1402066"/>
            <a:ext cx="3158139" cy="3158139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7751332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:a16="http://schemas.microsoft.com/office/drawing/2014/main" id="{2E45A8BB-2556-DD4E-8084-69C55C5E9E54}"/>
              </a:ext>
            </a:extLst>
          </p:cNvPr>
          <p:cNvSpPr txBox="1"/>
          <p:nvPr/>
        </p:nvSpPr>
        <p:spPr>
          <a:xfrm>
            <a:off x="1392283" y="158608"/>
            <a:ext cx="102911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i="1" dirty="0">
                <a:solidFill>
                  <a:schemeClr val="accent1"/>
                </a:solidFill>
                <a:latin typeface="Prometo Medium" panose="020B0704030203060203" pitchFamily="34" charset="0"/>
              </a:rPr>
              <a:t>Jane A. Blank Scholarship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16F1B93-4FE3-CE4F-9D2D-2CD7658F5ED6}"/>
              </a:ext>
            </a:extLst>
          </p:cNvPr>
          <p:cNvSpPr txBox="1"/>
          <p:nvPr/>
        </p:nvSpPr>
        <p:spPr>
          <a:xfrm>
            <a:off x="580197" y="1814726"/>
            <a:ext cx="601177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  <a:latin typeface="Prometo Medium" panose="020B0704030203060203" pitchFamily="34" charset="0"/>
              </a:rPr>
              <a:t>The </a:t>
            </a:r>
            <a:r>
              <a:rPr lang="en-US" sz="2400" i="1" dirty="0">
                <a:solidFill>
                  <a:schemeClr val="accent1"/>
                </a:solidFill>
                <a:latin typeface="Prometo Medium" panose="020B0704030203060203" pitchFamily="34" charset="0"/>
              </a:rPr>
              <a:t>Jane Blank Scholarship</a:t>
            </a:r>
          </a:p>
          <a:p>
            <a:pPr algn="ctr"/>
            <a:r>
              <a:rPr lang="en-US" sz="2400" dirty="0">
                <a:solidFill>
                  <a:schemeClr val="accent1"/>
                </a:solidFill>
                <a:latin typeface="Prometo Medium" panose="020B0704030203060203" pitchFamily="34" charset="0"/>
              </a:rPr>
              <a:t>Scholarship is awarded in honor of Jane A. Blank, an early leader in Health IT.  The scholarship is awarded to a student who demonstrates academic achievement, service activities, technical skills, career goals, and demonstration of leadership potential. Our winner, Roshanak Basty, is a student at University of Cincinnati Master of Health Informatics program</a:t>
            </a:r>
            <a:r>
              <a:rPr lang="en-US" dirty="0"/>
              <a:t>.</a:t>
            </a:r>
            <a:endParaRPr lang="en-US" sz="2400" dirty="0">
              <a:solidFill>
                <a:schemeClr val="accent1"/>
              </a:solidFill>
              <a:latin typeface="Prometo Medium" panose="020B0704030203060203" pitchFamily="34" charset="0"/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6A270F6E-2D80-BC40-AD78-9802FDB1A182}"/>
              </a:ext>
            </a:extLst>
          </p:cNvPr>
          <p:cNvSpPr/>
          <p:nvPr/>
        </p:nvSpPr>
        <p:spPr>
          <a:xfrm>
            <a:off x="508609" y="629473"/>
            <a:ext cx="1120166" cy="1067135"/>
          </a:xfrm>
          <a:prstGeom prst="ellipse">
            <a:avLst/>
          </a:prstGeom>
          <a:solidFill>
            <a:srgbClr val="1E2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AA2AC1EF-DE0F-DD4F-A36D-298C86CD1542}"/>
              </a:ext>
            </a:extLst>
          </p:cNvPr>
          <p:cNvSpPr/>
          <p:nvPr/>
        </p:nvSpPr>
        <p:spPr>
          <a:xfrm>
            <a:off x="185147" y="811619"/>
            <a:ext cx="420366" cy="400465"/>
          </a:xfrm>
          <a:prstGeom prst="ellipse">
            <a:avLst/>
          </a:prstGeom>
          <a:solidFill>
            <a:srgbClr val="1E2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0FE37B64-F25F-744D-AC45-9423CE33ACFB}"/>
              </a:ext>
            </a:extLst>
          </p:cNvPr>
          <p:cNvSpPr/>
          <p:nvPr/>
        </p:nvSpPr>
        <p:spPr>
          <a:xfrm>
            <a:off x="456759" y="1031695"/>
            <a:ext cx="347504" cy="331053"/>
          </a:xfrm>
          <a:prstGeom prst="ellipse">
            <a:avLst/>
          </a:prstGeom>
          <a:solidFill>
            <a:srgbClr val="FF5A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720484EA-9208-A04E-B6FC-AB4AF8D2AFDF}"/>
              </a:ext>
            </a:extLst>
          </p:cNvPr>
          <p:cNvSpPr/>
          <p:nvPr/>
        </p:nvSpPr>
        <p:spPr>
          <a:xfrm>
            <a:off x="400898" y="553847"/>
            <a:ext cx="179299" cy="170811"/>
          </a:xfrm>
          <a:prstGeom prst="ellipse">
            <a:avLst/>
          </a:prstGeom>
          <a:solidFill>
            <a:srgbClr val="1E2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56178B95-E8CF-8F4A-B0D9-7A294D8C25D9}"/>
              </a:ext>
            </a:extLst>
          </p:cNvPr>
          <p:cNvSpPr/>
          <p:nvPr/>
        </p:nvSpPr>
        <p:spPr>
          <a:xfrm>
            <a:off x="10158802" y="3994082"/>
            <a:ext cx="787427" cy="805726"/>
          </a:xfrm>
          <a:prstGeom prst="ellipse">
            <a:avLst/>
          </a:prstGeom>
          <a:solidFill>
            <a:srgbClr val="FF5A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D6BF31FE-D789-9242-BD63-E3CBF27B8972}"/>
              </a:ext>
            </a:extLst>
          </p:cNvPr>
          <p:cNvSpPr/>
          <p:nvPr/>
        </p:nvSpPr>
        <p:spPr>
          <a:xfrm>
            <a:off x="10995221" y="5619430"/>
            <a:ext cx="746972" cy="746972"/>
          </a:xfrm>
          <a:prstGeom prst="ellipse">
            <a:avLst/>
          </a:prstGeom>
          <a:solidFill>
            <a:srgbClr val="FF5A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1022424E-04F6-1F41-9820-2DAB769E08B7}"/>
              </a:ext>
            </a:extLst>
          </p:cNvPr>
          <p:cNvSpPr/>
          <p:nvPr/>
        </p:nvSpPr>
        <p:spPr>
          <a:xfrm>
            <a:off x="11241540" y="5718015"/>
            <a:ext cx="222381" cy="222381"/>
          </a:xfrm>
          <a:prstGeom prst="ellipse">
            <a:avLst/>
          </a:prstGeom>
          <a:solidFill>
            <a:srgbClr val="1E2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0F84FF74-F4FA-FD44-822B-0772FBD9EAE1}"/>
              </a:ext>
            </a:extLst>
          </p:cNvPr>
          <p:cNvSpPr/>
          <p:nvPr/>
        </p:nvSpPr>
        <p:spPr>
          <a:xfrm rot="5790526">
            <a:off x="10098251" y="1249616"/>
            <a:ext cx="760071" cy="767059"/>
          </a:xfrm>
          <a:prstGeom prst="ellipse">
            <a:avLst/>
          </a:prstGeom>
          <a:solidFill>
            <a:srgbClr val="1E2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7F87436C-8022-BC4F-BD7B-5BF8C7119A50}"/>
              </a:ext>
            </a:extLst>
          </p:cNvPr>
          <p:cNvSpPr/>
          <p:nvPr/>
        </p:nvSpPr>
        <p:spPr>
          <a:xfrm rot="5790526">
            <a:off x="10101164" y="1717054"/>
            <a:ext cx="431618" cy="501679"/>
          </a:xfrm>
          <a:prstGeom prst="ellipse">
            <a:avLst/>
          </a:prstGeom>
          <a:solidFill>
            <a:srgbClr val="FF5A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8F621EDC-5BAE-5847-85A4-A7342A9773D4}"/>
              </a:ext>
            </a:extLst>
          </p:cNvPr>
          <p:cNvSpPr/>
          <p:nvPr/>
        </p:nvSpPr>
        <p:spPr>
          <a:xfrm>
            <a:off x="11136927" y="6012266"/>
            <a:ext cx="746972" cy="746972"/>
          </a:xfrm>
          <a:prstGeom prst="ellipse">
            <a:avLst/>
          </a:prstGeom>
          <a:solidFill>
            <a:srgbClr val="1E2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ABECE808-D83B-D14D-A40A-D45B16AF02DB}"/>
              </a:ext>
            </a:extLst>
          </p:cNvPr>
          <p:cNvSpPr/>
          <p:nvPr/>
        </p:nvSpPr>
        <p:spPr>
          <a:xfrm>
            <a:off x="12025605" y="6214211"/>
            <a:ext cx="93337" cy="93337"/>
          </a:xfrm>
          <a:prstGeom prst="ellipse">
            <a:avLst/>
          </a:prstGeom>
          <a:solidFill>
            <a:srgbClr val="1E2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695787-84DC-A74C-919A-C660E30BC4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09" y="5971665"/>
            <a:ext cx="6650823" cy="63929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FCEF44C-1427-A54A-A15C-68F2DCAFEE2C}"/>
              </a:ext>
            </a:extLst>
          </p:cNvPr>
          <p:cNvSpPr txBox="1"/>
          <p:nvPr/>
        </p:nvSpPr>
        <p:spPr>
          <a:xfrm>
            <a:off x="7679306" y="4887018"/>
            <a:ext cx="34407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  <a:latin typeface="Prometo Medium" panose="020B0704030203060203" pitchFamily="34" charset="0"/>
              </a:rPr>
              <a:t>Roshanak Basty </a:t>
            </a:r>
          </a:p>
          <a:p>
            <a:pPr algn="ctr"/>
            <a:r>
              <a:rPr lang="en-US" sz="2400" dirty="0">
                <a:solidFill>
                  <a:schemeClr val="accent1"/>
                </a:solidFill>
                <a:latin typeface="Prometo Medium" panose="020B0704030203060203" pitchFamily="34" charset="0"/>
              </a:rPr>
              <a:t>Jane Blank Scholarship</a:t>
            </a:r>
          </a:p>
        </p:txBody>
      </p:sp>
      <p:pic>
        <p:nvPicPr>
          <p:cNvPr id="20" name="Picture Placeholder 18">
            <a:extLst>
              <a:ext uri="{FF2B5EF4-FFF2-40B4-BE49-F238E27FC236}">
                <a16:creationId xmlns:a16="http://schemas.microsoft.com/office/drawing/2014/main" id="{E04B5FA6-AEED-0C4C-AFFE-DF7145E73B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0" r="10120"/>
          <a:stretch>
            <a:fillRect/>
          </a:stretch>
        </p:blipFill>
        <p:spPr>
          <a:xfrm>
            <a:off x="7657181" y="1645040"/>
            <a:ext cx="3158140" cy="315476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864921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:a16="http://schemas.microsoft.com/office/drawing/2014/main" id="{2E45A8BB-2556-DD4E-8084-69C55C5E9E54}"/>
              </a:ext>
            </a:extLst>
          </p:cNvPr>
          <p:cNvSpPr txBox="1"/>
          <p:nvPr/>
        </p:nvSpPr>
        <p:spPr>
          <a:xfrm>
            <a:off x="2748720" y="564472"/>
            <a:ext cx="64823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1"/>
                </a:solidFill>
                <a:latin typeface="Prometo Medium" panose="020B0704030203060203" pitchFamily="34" charset="0"/>
              </a:rPr>
              <a:t>CSO HIMSS BOARD </a:t>
            </a:r>
          </a:p>
          <a:p>
            <a:pPr algn="ctr"/>
            <a:r>
              <a:rPr lang="en-US" sz="4000" dirty="0">
                <a:solidFill>
                  <a:schemeClr val="accent1"/>
                </a:solidFill>
                <a:latin typeface="Prometo Medium" panose="020B0704030203060203" pitchFamily="34" charset="0"/>
              </a:rPr>
              <a:t>2020-2022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A990E60-509A-D048-8C17-58D0B859D23C}"/>
              </a:ext>
            </a:extLst>
          </p:cNvPr>
          <p:cNvSpPr txBox="1"/>
          <p:nvPr/>
        </p:nvSpPr>
        <p:spPr>
          <a:xfrm>
            <a:off x="9926473" y="3667698"/>
            <a:ext cx="20289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1"/>
                </a:solidFill>
                <a:latin typeface="Prometo Medium" panose="020B0704030203060203" pitchFamily="34" charset="0"/>
              </a:rPr>
              <a:t>Donna Evans, Scholarship Chair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83BD84B-E9AF-0240-9C14-9F90749E4608}"/>
              </a:ext>
            </a:extLst>
          </p:cNvPr>
          <p:cNvSpPr txBox="1"/>
          <p:nvPr/>
        </p:nvSpPr>
        <p:spPr>
          <a:xfrm>
            <a:off x="3637760" y="6219530"/>
            <a:ext cx="15641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1"/>
                </a:solidFill>
                <a:latin typeface="Prometo Medium" panose="020B0704030203060203" pitchFamily="34" charset="0"/>
              </a:rPr>
              <a:t>Andrew Nixon, HIE Liason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16F1B93-4FE3-CE4F-9D2D-2CD7658F5ED6}"/>
              </a:ext>
            </a:extLst>
          </p:cNvPr>
          <p:cNvSpPr txBox="1"/>
          <p:nvPr/>
        </p:nvSpPr>
        <p:spPr>
          <a:xfrm>
            <a:off x="1734186" y="6219530"/>
            <a:ext cx="1781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1"/>
                </a:solidFill>
                <a:latin typeface="Prometo Medium" panose="020B0704030203060203" pitchFamily="34" charset="0"/>
              </a:rPr>
              <a:t>Neha Matta, Advocacy Chair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C4B857B-F942-A44D-B137-C75CE909D7A1}"/>
              </a:ext>
            </a:extLst>
          </p:cNvPr>
          <p:cNvSpPr txBox="1"/>
          <p:nvPr/>
        </p:nvSpPr>
        <p:spPr>
          <a:xfrm>
            <a:off x="5313725" y="6224030"/>
            <a:ext cx="1870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1"/>
                </a:solidFill>
                <a:latin typeface="Prometo Medium" panose="020B0704030203060203" pitchFamily="34" charset="0"/>
              </a:rPr>
              <a:t>Caitlin Graham, Board Member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CB1D9DC-6D53-614A-A299-79454A52DBF5}"/>
              </a:ext>
            </a:extLst>
          </p:cNvPr>
          <p:cNvSpPr txBox="1"/>
          <p:nvPr/>
        </p:nvSpPr>
        <p:spPr>
          <a:xfrm>
            <a:off x="9729302" y="1469260"/>
            <a:ext cx="24626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1"/>
                </a:solidFill>
                <a:latin typeface="Prometo Medium" panose="020B0704030203060203" pitchFamily="34" charset="0"/>
              </a:rPr>
              <a:t>Scott Mash, </a:t>
            </a:r>
          </a:p>
          <a:p>
            <a:pPr algn="ctr"/>
            <a:r>
              <a:rPr lang="en-US" sz="1600" dirty="0">
                <a:solidFill>
                  <a:schemeClr val="accent1"/>
                </a:solidFill>
                <a:latin typeface="Prometo Medium" panose="020B0704030203060203" pitchFamily="34" charset="0"/>
              </a:rPr>
              <a:t>President-Elect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1B6B776-AF98-6643-A1C4-BDFA8E7D78FC}"/>
              </a:ext>
            </a:extLst>
          </p:cNvPr>
          <p:cNvSpPr txBox="1"/>
          <p:nvPr/>
        </p:nvSpPr>
        <p:spPr>
          <a:xfrm>
            <a:off x="25132" y="3686136"/>
            <a:ext cx="20289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1"/>
                </a:solidFill>
                <a:latin typeface="Prometo Medium" panose="020B0704030203060203" pitchFamily="34" charset="0"/>
              </a:rPr>
              <a:t>Russ Hessler, Board Secretary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D29E332-040B-8F46-A897-99B4FE4550C4}"/>
              </a:ext>
            </a:extLst>
          </p:cNvPr>
          <p:cNvSpPr txBox="1"/>
          <p:nvPr/>
        </p:nvSpPr>
        <p:spPr>
          <a:xfrm>
            <a:off x="2151860" y="3716953"/>
            <a:ext cx="1485900" cy="582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1"/>
                </a:solidFill>
                <a:latin typeface="Prometo Medium" panose="020B0704030203060203" pitchFamily="34" charset="0"/>
              </a:rPr>
              <a:t>Victor Simha, Treasurer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EBF6080-01D8-2B4E-8ED1-C151395C0DCF}"/>
              </a:ext>
            </a:extLst>
          </p:cNvPr>
          <p:cNvSpPr txBox="1"/>
          <p:nvPr/>
        </p:nvSpPr>
        <p:spPr>
          <a:xfrm>
            <a:off x="-136974" y="6207840"/>
            <a:ext cx="20289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1"/>
                </a:solidFill>
                <a:latin typeface="Prometo Medium" panose="020B0704030203060203" pitchFamily="34" charset="0"/>
              </a:rPr>
              <a:t>Mark Lemperle, Sponsorship Chair</a:t>
            </a:r>
          </a:p>
        </p:txBody>
      </p:sp>
      <p:pic>
        <p:nvPicPr>
          <p:cNvPr id="45" name="Picture Placeholder 11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F979B6FB-2F9C-914F-8FC5-4D500E3046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75" b="16775"/>
          <a:stretch>
            <a:fillRect/>
          </a:stretch>
        </p:blipFill>
        <p:spPr>
          <a:xfrm>
            <a:off x="3694047" y="4697150"/>
            <a:ext cx="1485900" cy="1485900"/>
          </a:xfrm>
          <a:prstGeom prst="ellipse">
            <a:avLst/>
          </a:prstGeom>
        </p:spPr>
      </p:pic>
      <p:pic>
        <p:nvPicPr>
          <p:cNvPr id="46" name="Picture Placeholder 13" descr="A person wearing a suit and tie smiling at the camera&#10;&#10;Description automatically generated">
            <a:extLst>
              <a:ext uri="{FF2B5EF4-FFF2-40B4-BE49-F238E27FC236}">
                <a16:creationId xmlns:a16="http://schemas.microsoft.com/office/drawing/2014/main" id="{AA6FD89B-8BA9-594B-8214-4D5CAC31CF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38" b="12438"/>
          <a:stretch>
            <a:fillRect/>
          </a:stretch>
        </p:blipFill>
        <p:spPr>
          <a:xfrm>
            <a:off x="193958" y="4607919"/>
            <a:ext cx="1485900" cy="1485900"/>
          </a:xfrm>
          <a:prstGeom prst="ellipse">
            <a:avLst/>
          </a:prstGeom>
        </p:spPr>
      </p:pic>
      <p:pic>
        <p:nvPicPr>
          <p:cNvPr id="47" name="Picture Placeholder 15" descr="A person wearing a suit and tie smiling at the camera&#10;&#10;Description automatically generated">
            <a:extLst>
              <a:ext uri="{FF2B5EF4-FFF2-40B4-BE49-F238E27FC236}">
                <a16:creationId xmlns:a16="http://schemas.microsoft.com/office/drawing/2014/main" id="{C9C354E0-0BB8-9840-BAB7-D5ED61330F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49" b="16049"/>
          <a:stretch>
            <a:fillRect/>
          </a:stretch>
        </p:blipFill>
        <p:spPr>
          <a:xfrm>
            <a:off x="2121146" y="2153215"/>
            <a:ext cx="1485900" cy="1485900"/>
          </a:xfrm>
          <a:prstGeom prst="ellipse">
            <a:avLst/>
          </a:prstGeom>
        </p:spPr>
      </p:pic>
      <p:pic>
        <p:nvPicPr>
          <p:cNvPr id="48" name="Picture Placeholder 17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7EBEBA5C-7E2A-E347-8024-214ACC62BAA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6" b="3526"/>
          <a:stretch>
            <a:fillRect/>
          </a:stretch>
        </p:blipFill>
        <p:spPr>
          <a:xfrm>
            <a:off x="10129168" y="61664"/>
            <a:ext cx="1487488" cy="1485900"/>
          </a:xfrm>
          <a:prstGeom prst="ellipse">
            <a:avLst/>
          </a:prstGeom>
        </p:spPr>
      </p:pic>
      <p:pic>
        <p:nvPicPr>
          <p:cNvPr id="49" name="Picture Placeholder 19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91BDB330-1457-8541-8B46-1EF572B690C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 b="16667"/>
          <a:stretch>
            <a:fillRect/>
          </a:stretch>
        </p:blipFill>
        <p:spPr>
          <a:xfrm>
            <a:off x="10129168" y="2144889"/>
            <a:ext cx="1485900" cy="1485900"/>
          </a:xfrm>
          <a:prstGeom prst="ellipse">
            <a:avLst/>
          </a:prstGeom>
        </p:spPr>
      </p:pic>
      <p:pic>
        <p:nvPicPr>
          <p:cNvPr id="50" name="Picture Placeholder 23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6517A2AC-BD9E-DA44-87C1-A24E9B406F4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>
          <a:xfrm>
            <a:off x="5431953" y="4691516"/>
            <a:ext cx="1485900" cy="1485900"/>
          </a:xfrm>
          <a:prstGeom prst="ellipse">
            <a:avLst/>
          </a:prstGeom>
        </p:spPr>
      </p:pic>
      <p:pic>
        <p:nvPicPr>
          <p:cNvPr id="51" name="Picture Placeholder 27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605CEE5D-9632-084E-8E3B-16F95CC9B30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5" r="16685"/>
          <a:stretch>
            <a:fillRect/>
          </a:stretch>
        </p:blipFill>
        <p:spPr>
          <a:xfrm>
            <a:off x="8775556" y="4645790"/>
            <a:ext cx="1485900" cy="1485900"/>
          </a:xfrm>
          <a:prstGeom prst="ellipse">
            <a:avLst/>
          </a:prstGeom>
        </p:spPr>
      </p:pic>
      <p:pic>
        <p:nvPicPr>
          <p:cNvPr id="52" name="Picture Placeholder 31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49B68BB6-27FD-2146-B7EF-431A1359048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02" b="16702"/>
          <a:stretch>
            <a:fillRect/>
          </a:stretch>
        </p:blipFill>
        <p:spPr>
          <a:xfrm>
            <a:off x="8119505" y="2152501"/>
            <a:ext cx="1487488" cy="1485900"/>
          </a:xfrm>
          <a:prstGeom prst="ellipse">
            <a:avLst/>
          </a:prstGeom>
        </p:spPr>
      </p:pic>
      <p:pic>
        <p:nvPicPr>
          <p:cNvPr id="20" name="Picture Placeholder 13" descr="A person wearing a suit and tie smiling at the camera&#10;&#10;Description automatically generated">
            <a:extLst>
              <a:ext uri="{FF2B5EF4-FFF2-40B4-BE49-F238E27FC236}">
                <a16:creationId xmlns:a16="http://schemas.microsoft.com/office/drawing/2014/main" id="{3CE432C0-4427-F940-B50C-176A3068CF4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1746" y="61664"/>
            <a:ext cx="1485900" cy="1485900"/>
          </a:xfrm>
          <a:prstGeom prst="ellipse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4FAA163-66F7-F241-B8FD-C729EC4E22A3}"/>
              </a:ext>
            </a:extLst>
          </p:cNvPr>
          <p:cNvSpPr txBox="1"/>
          <p:nvPr/>
        </p:nvSpPr>
        <p:spPr>
          <a:xfrm>
            <a:off x="0" y="1493665"/>
            <a:ext cx="20289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1"/>
                </a:solidFill>
                <a:latin typeface="Prometo Medium" panose="020B0704030203060203" pitchFamily="34" charset="0"/>
              </a:rPr>
              <a:t>Alex Vaillancourt, President</a:t>
            </a:r>
          </a:p>
        </p:txBody>
      </p:sp>
      <p:pic>
        <p:nvPicPr>
          <p:cNvPr id="22" name="Picture Placeholder 15">
            <a:extLst>
              <a:ext uri="{FF2B5EF4-FFF2-40B4-BE49-F238E27FC236}">
                <a16:creationId xmlns:a16="http://schemas.microsoft.com/office/drawing/2014/main" id="{CA981E3A-2F42-114D-8DE7-3E536891EB5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 b="16667"/>
          <a:stretch>
            <a:fillRect/>
          </a:stretch>
        </p:blipFill>
        <p:spPr>
          <a:xfrm>
            <a:off x="248286" y="2144889"/>
            <a:ext cx="1485900" cy="1485900"/>
          </a:xfrm>
          <a:prstGeom prst="ellipse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48126D3-7BB0-234A-8B9A-72951016356D}"/>
              </a:ext>
            </a:extLst>
          </p:cNvPr>
          <p:cNvSpPr txBox="1"/>
          <p:nvPr/>
        </p:nvSpPr>
        <p:spPr>
          <a:xfrm>
            <a:off x="3694047" y="3686137"/>
            <a:ext cx="21482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1"/>
                </a:solidFill>
                <a:latin typeface="Prometo Medium" panose="020B0704030203060203" pitchFamily="34" charset="0"/>
              </a:rPr>
              <a:t>Donna Carter, Marketing Chair </a:t>
            </a:r>
          </a:p>
        </p:txBody>
      </p:sp>
      <p:pic>
        <p:nvPicPr>
          <p:cNvPr id="24" name="Picture Placeholder 17">
            <a:extLst>
              <a:ext uri="{FF2B5EF4-FFF2-40B4-BE49-F238E27FC236}">
                <a16:creationId xmlns:a16="http://schemas.microsoft.com/office/drawing/2014/main" id="{43D479B2-748F-C749-B575-6FE8CFF1AEE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" b="53"/>
          <a:stretch>
            <a:fillRect/>
          </a:stretch>
        </p:blipFill>
        <p:spPr>
          <a:xfrm>
            <a:off x="5942378" y="2152501"/>
            <a:ext cx="1487488" cy="1485900"/>
          </a:xfrm>
          <a:prstGeom prst="ellipse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8DE04E6C-610B-3146-AA57-C00417746C94}"/>
              </a:ext>
            </a:extLst>
          </p:cNvPr>
          <p:cNvSpPr txBox="1"/>
          <p:nvPr/>
        </p:nvSpPr>
        <p:spPr>
          <a:xfrm>
            <a:off x="5578911" y="3691495"/>
            <a:ext cx="24626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1"/>
                </a:solidFill>
                <a:latin typeface="Prometo Medium" panose="020B0704030203060203" pitchFamily="34" charset="0"/>
              </a:rPr>
              <a:t>Megan Anderson-Baker, Membership Chair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283F808-91D6-A446-A653-6C9BAD050917}"/>
              </a:ext>
            </a:extLst>
          </p:cNvPr>
          <p:cNvSpPr txBox="1"/>
          <p:nvPr/>
        </p:nvSpPr>
        <p:spPr>
          <a:xfrm>
            <a:off x="7791713" y="3686136"/>
            <a:ext cx="21430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1"/>
                </a:solidFill>
                <a:latin typeface="Prometo Medium" panose="020B0704030203060203" pitchFamily="34" charset="0"/>
              </a:rPr>
              <a:t>Robert Stillman, Program Chair</a:t>
            </a:r>
          </a:p>
        </p:txBody>
      </p:sp>
      <p:pic>
        <p:nvPicPr>
          <p:cNvPr id="27" name="Picture Placeholder 11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72938AF3-288A-354D-944C-5CC3C1A56B7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2" r="12562"/>
          <a:stretch>
            <a:fillRect/>
          </a:stretch>
        </p:blipFill>
        <p:spPr>
          <a:xfrm>
            <a:off x="10512142" y="4681440"/>
            <a:ext cx="1485900" cy="1485900"/>
          </a:xfrm>
          <a:prstGeom prst="ellipse">
            <a:avLst/>
          </a:prstGeom>
        </p:spPr>
      </p:pic>
      <p:pic>
        <p:nvPicPr>
          <p:cNvPr id="28" name="Picture Placeholder 19">
            <a:extLst>
              <a:ext uri="{FF2B5EF4-FFF2-40B4-BE49-F238E27FC236}">
                <a16:creationId xmlns:a16="http://schemas.microsoft.com/office/drawing/2014/main" id="{0E39349A-958B-2C46-ABCF-31BF68512EE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9" r="16949"/>
          <a:stretch>
            <a:fillRect/>
          </a:stretch>
        </p:blipFill>
        <p:spPr>
          <a:xfrm>
            <a:off x="7087279" y="4681440"/>
            <a:ext cx="1485900" cy="1485900"/>
          </a:xfrm>
          <a:prstGeom prst="ellipse">
            <a:avLst/>
          </a:prstGeom>
        </p:spPr>
      </p:pic>
      <p:pic>
        <p:nvPicPr>
          <p:cNvPr id="29" name="Picture Placeholder 23">
            <a:extLst>
              <a:ext uri="{FF2B5EF4-FFF2-40B4-BE49-F238E27FC236}">
                <a16:creationId xmlns:a16="http://schemas.microsoft.com/office/drawing/2014/main" id="{E743AFAD-26C0-7244-8AC6-CA4C53BE724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0" r="15950"/>
          <a:stretch>
            <a:fillRect/>
          </a:stretch>
        </p:blipFill>
        <p:spPr>
          <a:xfrm>
            <a:off x="2005770" y="4691516"/>
            <a:ext cx="1485900" cy="1485900"/>
          </a:xfrm>
          <a:prstGeom prst="ellipse">
            <a:avLst/>
          </a:prstGeom>
        </p:spPr>
      </p:pic>
      <p:pic>
        <p:nvPicPr>
          <p:cNvPr id="30" name="Picture Placeholder 27">
            <a:extLst>
              <a:ext uri="{FF2B5EF4-FFF2-40B4-BE49-F238E27FC236}">
                <a16:creationId xmlns:a16="http://schemas.microsoft.com/office/drawing/2014/main" id="{516062A1-AE4B-EC4E-B06D-ADF3708A6EAC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46053" y="2153215"/>
            <a:ext cx="1485900" cy="1485900"/>
          </a:xfrm>
          <a:prstGeom prst="ellipse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3CDCB97C-25F1-3A48-869D-356B968C1AC2}"/>
              </a:ext>
            </a:extLst>
          </p:cNvPr>
          <p:cNvSpPr txBox="1"/>
          <p:nvPr/>
        </p:nvSpPr>
        <p:spPr>
          <a:xfrm>
            <a:off x="10361359" y="6219529"/>
            <a:ext cx="19349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1"/>
                </a:solidFill>
                <a:latin typeface="Prometo Medium" panose="020B0704030203060203" pitchFamily="34" charset="0"/>
              </a:rPr>
              <a:t>Ajay Sharma, Past- President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126F34E-094A-584A-AECD-2D11FB59EFAA}"/>
              </a:ext>
            </a:extLst>
          </p:cNvPr>
          <p:cNvSpPr txBox="1"/>
          <p:nvPr/>
        </p:nvSpPr>
        <p:spPr>
          <a:xfrm>
            <a:off x="7183881" y="6250709"/>
            <a:ext cx="1485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1"/>
                </a:solidFill>
                <a:latin typeface="Prometo Medium" panose="020B0704030203060203" pitchFamily="34" charset="0"/>
              </a:rPr>
              <a:t>Jeff Haas, Board Member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B6377B0-676D-2042-B54B-ECAAF80C90AC}"/>
              </a:ext>
            </a:extLst>
          </p:cNvPr>
          <p:cNvSpPr txBox="1"/>
          <p:nvPr/>
        </p:nvSpPr>
        <p:spPr>
          <a:xfrm>
            <a:off x="8625164" y="6231522"/>
            <a:ext cx="1934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1"/>
                </a:solidFill>
                <a:latin typeface="Prometo Medium" panose="020B0704030203060203" pitchFamily="34" charset="0"/>
              </a:rPr>
              <a:t>Samantha McCarthy, Board Member</a:t>
            </a:r>
          </a:p>
        </p:txBody>
      </p:sp>
    </p:spTree>
    <p:extLst>
      <p:ext uri="{BB962C8B-B14F-4D97-AF65-F5344CB8AC3E}">
        <p14:creationId xmlns:p14="http://schemas.microsoft.com/office/powerpoint/2010/main" val="562255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3">
            <a:extLst>
              <a:ext uri="{FF2B5EF4-FFF2-40B4-BE49-F238E27FC236}">
                <a16:creationId xmlns:a16="http://schemas.microsoft.com/office/drawing/2014/main" id="{AD32F7D9-4369-F049-A2C1-18EB47D2C7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60517" y="6390178"/>
            <a:ext cx="513735" cy="227164"/>
          </a:xfrm>
          <a:noFill/>
          <a:ln>
            <a:noFill/>
          </a:ln>
        </p:spPr>
        <p:txBody>
          <a:bodyPr>
            <a:normAutofit/>
          </a:bodyPr>
          <a:lstStyle/>
          <a:p>
            <a:fld id="{2F8AF2E6-64A8-0F46-AF27-0A96D82A033B}" type="slidenum">
              <a:rPr lang="en-US" smtClean="0"/>
              <a:t>4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CF39B3-7774-C649-9544-F30EBBB4C9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5669"/>
            <a:ext cx="5817079" cy="6923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F2076B7-7704-5644-94AF-A8CA3263523F}"/>
              </a:ext>
            </a:extLst>
          </p:cNvPr>
          <p:cNvSpPr txBox="1"/>
          <p:nvPr/>
        </p:nvSpPr>
        <p:spPr>
          <a:xfrm>
            <a:off x="3792325" y="157577"/>
            <a:ext cx="40495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>
                <a:solidFill>
                  <a:schemeClr val="accent1"/>
                </a:solidFill>
              </a:rPr>
              <a:t>Today’s AGENDA</a:t>
            </a:r>
            <a:endParaRPr lang="en-US" sz="3600" b="1" i="1" dirty="0">
              <a:solidFill>
                <a:schemeClr val="accent1"/>
              </a:solidFill>
            </a:endParaRPr>
          </a:p>
        </p:txBody>
      </p:sp>
      <p:pic>
        <p:nvPicPr>
          <p:cNvPr id="2" name="Picture Placeholder 31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32713C8F-B27D-44AC-A3FC-3CB700AC1C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02" b="16702"/>
          <a:stretch>
            <a:fillRect/>
          </a:stretch>
        </p:blipFill>
        <p:spPr>
          <a:xfrm>
            <a:off x="9797303" y="268732"/>
            <a:ext cx="1487488" cy="1485900"/>
          </a:xfrm>
          <a:prstGeom prst="ellipse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D09EE09-6022-4CF5-B923-963B713F0437}"/>
              </a:ext>
            </a:extLst>
          </p:cNvPr>
          <p:cNvSpPr txBox="1"/>
          <p:nvPr/>
        </p:nvSpPr>
        <p:spPr>
          <a:xfrm>
            <a:off x="9545012" y="1754632"/>
            <a:ext cx="21430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1"/>
                </a:solidFill>
                <a:latin typeface="Prometo Medium" panose="020B0704030203060203" pitchFamily="34" charset="0"/>
              </a:rPr>
              <a:t>Robert Stillman, Program Chair</a:t>
            </a:r>
          </a:p>
        </p:txBody>
      </p:sp>
      <p:pic>
        <p:nvPicPr>
          <p:cNvPr id="17" name="Picture 16" descr="Table&#10;&#10;Description automatically generated">
            <a:extLst>
              <a:ext uri="{FF2B5EF4-FFF2-40B4-BE49-F238E27FC236}">
                <a16:creationId xmlns:a16="http://schemas.microsoft.com/office/drawing/2014/main" id="{3B260958-23B4-054B-BB8A-B2741F8715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593" y="2688336"/>
            <a:ext cx="6298407" cy="3171352"/>
          </a:xfrm>
          <a:prstGeom prst="rect">
            <a:avLst/>
          </a:prstGeom>
        </p:spPr>
      </p:pic>
      <p:pic>
        <p:nvPicPr>
          <p:cNvPr id="9" name="Picture 8" descr="Table&#10;&#10;Description automatically generated">
            <a:extLst>
              <a:ext uri="{FF2B5EF4-FFF2-40B4-BE49-F238E27FC236}">
                <a16:creationId xmlns:a16="http://schemas.microsoft.com/office/drawing/2014/main" id="{5982B46A-A1F0-3743-9C3A-55144FCA5A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94" y="1147988"/>
            <a:ext cx="5562600" cy="471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704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3">
            <a:extLst>
              <a:ext uri="{FF2B5EF4-FFF2-40B4-BE49-F238E27FC236}">
                <a16:creationId xmlns:a16="http://schemas.microsoft.com/office/drawing/2014/main" id="{AD32F7D9-4369-F049-A2C1-18EB47D2C7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60517" y="6390178"/>
            <a:ext cx="513735" cy="227164"/>
          </a:xfrm>
          <a:noFill/>
          <a:ln>
            <a:noFill/>
          </a:ln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8AF2E6-64A8-0F46-AF27-0A96D82A033B}" type="slidenum">
              <a:rPr kumimoji="0" lang="en-US" sz="803" b="0" i="0" u="none" strike="noStrike" kern="1200" cap="none" spc="0" normalizeH="0" baseline="0" noProof="0" smtClean="0">
                <a:ln>
                  <a:noFill/>
                </a:ln>
                <a:solidFill>
                  <a:srgbClr val="1E22AA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803" b="0" i="0" u="none" strike="noStrike" kern="1200" cap="none" spc="0" normalizeH="0" baseline="0" noProof="0" dirty="0">
              <a:ln>
                <a:noFill/>
              </a:ln>
              <a:solidFill>
                <a:srgbClr val="1E22AA"/>
              </a:solidFill>
              <a:effectLst/>
              <a:uLnTx/>
              <a:uFillTx/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CF39B3-7774-C649-9544-F30EBBB4C9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5669"/>
            <a:ext cx="5817079" cy="6923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F2076B7-7704-5644-94AF-A8CA3263523F}"/>
              </a:ext>
            </a:extLst>
          </p:cNvPr>
          <p:cNvSpPr txBox="1"/>
          <p:nvPr/>
        </p:nvSpPr>
        <p:spPr>
          <a:xfrm>
            <a:off x="311097" y="365351"/>
            <a:ext cx="48638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1E22AA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Conference Logistics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rgbClr val="1E22AA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pic>
        <p:nvPicPr>
          <p:cNvPr id="2" name="Picture Placeholder 31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32713C8F-B27D-44AC-A3FC-3CB700AC1C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02" b="16702"/>
          <a:stretch>
            <a:fillRect/>
          </a:stretch>
        </p:blipFill>
        <p:spPr>
          <a:xfrm>
            <a:off x="9797303" y="268732"/>
            <a:ext cx="1487488" cy="1485900"/>
          </a:xfrm>
          <a:prstGeom prst="ellipse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D09EE09-6022-4CF5-B923-963B713F0437}"/>
              </a:ext>
            </a:extLst>
          </p:cNvPr>
          <p:cNvSpPr txBox="1"/>
          <p:nvPr/>
        </p:nvSpPr>
        <p:spPr>
          <a:xfrm>
            <a:off x="9545012" y="1754632"/>
            <a:ext cx="21430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E22AA"/>
                </a:solidFill>
                <a:effectLst/>
                <a:uLnTx/>
                <a:uFillTx/>
                <a:latin typeface="Prometo Medium" panose="020B0704030203060203" pitchFamily="34" charset="0"/>
                <a:ea typeface="+mn-ea"/>
                <a:cs typeface="+mn-cs"/>
              </a:rPr>
              <a:t>Robert Stillman, Program Chair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6AD48F-FCFD-4510-9FAD-4252B1298D2C}"/>
              </a:ext>
            </a:extLst>
          </p:cNvPr>
          <p:cNvSpPr txBox="1"/>
          <p:nvPr/>
        </p:nvSpPr>
        <p:spPr>
          <a:xfrm>
            <a:off x="472142" y="1229560"/>
            <a:ext cx="857761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E22AA"/>
                </a:solidFill>
                <a:effectLst/>
                <a:uLnTx/>
                <a:uFillTx/>
                <a:latin typeface="Prometo Medium" panose="020B0704030203060203" pitchFamily="34" charset="0"/>
                <a:ea typeface="+mn-ea"/>
                <a:cs typeface="+mn-cs"/>
              </a:rPr>
              <a:t>The Q&amp;A function is enabled for all Auditorium sessions (this Zoom). CSOHIMSS encourages your questions throughout the sessions and will be followed up at the end of each session by the Moderator &amp; Presenter.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E22AA"/>
                </a:solidFill>
                <a:effectLst/>
                <a:uLnTx/>
                <a:uFillTx/>
                <a:latin typeface="Prometo Medium" panose="020B0704030203060203" pitchFamily="34" charset="0"/>
                <a:ea typeface="+mn-ea"/>
                <a:cs typeface="+mn-cs"/>
              </a:rPr>
              <a:t>There are two breakout sessions during the 10am and 11am hours. Attendees &amp; Presenters will need to log off this Zoom and join their favorite Breakout session, then rejoin this Auditorium Zoom for the noon CIO Panel</a:t>
            </a:r>
            <a:r>
              <a:rPr lang="en-US" sz="2000" dirty="0">
                <a:solidFill>
                  <a:srgbClr val="1E22AA"/>
                </a:solidFill>
                <a:latin typeface="Prometo Medium" panose="020B0704030203060203" pitchFamily="34" charset="0"/>
              </a:rPr>
              <a:t>, Scholarship Presentation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E22AA"/>
                </a:solidFill>
                <a:effectLst/>
                <a:uLnTx/>
                <a:uFillTx/>
                <a:latin typeface="Prometo Medium" panose="020B0704030203060203" pitchFamily="34" charset="0"/>
                <a:ea typeface="+mn-ea"/>
                <a:cs typeface="+mn-cs"/>
              </a:rPr>
              <a:t> and final wrap up.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E22AA"/>
                </a:solidFill>
                <a:effectLst/>
                <a:uLnTx/>
                <a:uFillTx/>
                <a:latin typeface="Prometo Medium" panose="020B0704030203060203" pitchFamily="34" charset="0"/>
                <a:ea typeface="+mn-ea"/>
                <a:cs typeface="+mn-cs"/>
              </a:rPr>
              <a:t>This Auditorium Zoom will remain open even throughout the Breakout sessions.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1E22AA"/>
              </a:solidFill>
              <a:effectLst/>
              <a:uLnTx/>
              <a:uFillTx/>
              <a:latin typeface="Prometo Medium" panose="020B0704030203060203" pitchFamily="34" charset="0"/>
              <a:ea typeface="+mn-ea"/>
              <a:cs typeface="+mn-cs"/>
            </a:endParaRPr>
          </a:p>
        </p:txBody>
      </p:sp>
      <p:pic>
        <p:nvPicPr>
          <p:cNvPr id="15" name="Picture 14" descr="Graphical user interface, application, PowerPoint&#10;&#10;Description automatically generated">
            <a:extLst>
              <a:ext uri="{FF2B5EF4-FFF2-40B4-BE49-F238E27FC236}">
                <a16:creationId xmlns:a16="http://schemas.microsoft.com/office/drawing/2014/main" id="{0703F132-A48B-434C-8556-7A13D7A2414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61"/>
          <a:stretch/>
        </p:blipFill>
        <p:spPr>
          <a:xfrm>
            <a:off x="906785" y="4728872"/>
            <a:ext cx="8638227" cy="133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534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0B91C91-F1C8-434E-9F3B-B15A99D4B278}"/>
              </a:ext>
            </a:extLst>
          </p:cNvPr>
          <p:cNvSpPr/>
          <p:nvPr/>
        </p:nvSpPr>
        <p:spPr>
          <a:xfrm>
            <a:off x="287079" y="6220047"/>
            <a:ext cx="1669312" cy="542260"/>
          </a:xfrm>
          <a:prstGeom prst="rect">
            <a:avLst/>
          </a:prstGeom>
          <a:solidFill>
            <a:srgbClr val="1E2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A872682-DA14-D041-A064-D9EB293A4BE3}"/>
              </a:ext>
            </a:extLst>
          </p:cNvPr>
          <p:cNvSpPr/>
          <p:nvPr/>
        </p:nvSpPr>
        <p:spPr>
          <a:xfrm>
            <a:off x="10451804" y="6220047"/>
            <a:ext cx="1669312" cy="542260"/>
          </a:xfrm>
          <a:prstGeom prst="rect">
            <a:avLst/>
          </a:prstGeom>
          <a:solidFill>
            <a:srgbClr val="1E2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15ED1B1-E5A8-FA4E-B990-987BD713B384}"/>
              </a:ext>
            </a:extLst>
          </p:cNvPr>
          <p:cNvGrpSpPr/>
          <p:nvPr/>
        </p:nvGrpSpPr>
        <p:grpSpPr>
          <a:xfrm>
            <a:off x="10752013" y="10633"/>
            <a:ext cx="1439987" cy="6858000"/>
            <a:chOff x="1650797" y="10633"/>
            <a:chExt cx="1439987" cy="6858000"/>
          </a:xfrm>
        </p:grpSpPr>
        <p:pic>
          <p:nvPicPr>
            <p:cNvPr id="21" name="Picture Placeholder 4">
              <a:extLst>
                <a:ext uri="{FF2B5EF4-FFF2-40B4-BE49-F238E27FC236}">
                  <a16:creationId xmlns:a16="http://schemas.microsoft.com/office/drawing/2014/main" id="{299D73CA-A2E6-7A44-A68F-3D064F9FCA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48" t="34591" r="58597"/>
            <a:stretch/>
          </p:blipFill>
          <p:spPr>
            <a:xfrm>
              <a:off x="1650797" y="4097799"/>
              <a:ext cx="1418909" cy="2770834"/>
            </a:xfrm>
            <a:prstGeom prst="rect">
              <a:avLst/>
            </a:prstGeom>
            <a:noFill/>
          </p:spPr>
        </p:pic>
        <p:pic>
          <p:nvPicPr>
            <p:cNvPr id="22" name="Picture Placeholder 4">
              <a:extLst>
                <a:ext uri="{FF2B5EF4-FFF2-40B4-BE49-F238E27FC236}">
                  <a16:creationId xmlns:a16="http://schemas.microsoft.com/office/drawing/2014/main" id="{A71C2BC1-4156-8E43-B54E-90999A9E2D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48" t="34591" r="58098"/>
            <a:stretch/>
          </p:blipFill>
          <p:spPr>
            <a:xfrm>
              <a:off x="1650797" y="1345455"/>
              <a:ext cx="1439987" cy="2770834"/>
            </a:xfrm>
            <a:prstGeom prst="rect">
              <a:avLst/>
            </a:prstGeom>
            <a:noFill/>
          </p:spPr>
        </p:pic>
        <p:pic>
          <p:nvPicPr>
            <p:cNvPr id="23" name="Picture Placeholder 4">
              <a:extLst>
                <a:ext uri="{FF2B5EF4-FFF2-40B4-BE49-F238E27FC236}">
                  <a16:creationId xmlns:a16="http://schemas.microsoft.com/office/drawing/2014/main" id="{22CF91D4-4B2D-574B-92FC-60E3600F5C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48" t="68147" r="58098"/>
            <a:stretch/>
          </p:blipFill>
          <p:spPr>
            <a:xfrm>
              <a:off x="1650797" y="10633"/>
              <a:ext cx="1439987" cy="1349350"/>
            </a:xfrm>
            <a:prstGeom prst="rect">
              <a:avLst/>
            </a:prstGeom>
            <a:noFill/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29878DD-B768-934C-AA5A-46893C2EA9E1}"/>
              </a:ext>
            </a:extLst>
          </p:cNvPr>
          <p:cNvGrpSpPr/>
          <p:nvPr/>
        </p:nvGrpSpPr>
        <p:grpSpPr>
          <a:xfrm>
            <a:off x="8391839" y="10633"/>
            <a:ext cx="2331719" cy="6858000"/>
            <a:chOff x="1650797" y="10633"/>
            <a:chExt cx="2331719" cy="6858000"/>
          </a:xfrm>
        </p:grpSpPr>
        <p:pic>
          <p:nvPicPr>
            <p:cNvPr id="25" name="Picture Placeholder 4">
              <a:extLst>
                <a:ext uri="{FF2B5EF4-FFF2-40B4-BE49-F238E27FC236}">
                  <a16:creationId xmlns:a16="http://schemas.microsoft.com/office/drawing/2014/main" id="{1BAC1E0A-0907-1A4D-9422-90F2149911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48" t="34591" r="37010"/>
            <a:stretch/>
          </p:blipFill>
          <p:spPr>
            <a:xfrm>
              <a:off x="1650797" y="4097799"/>
              <a:ext cx="2331719" cy="2770834"/>
            </a:xfrm>
            <a:prstGeom prst="rect">
              <a:avLst/>
            </a:prstGeom>
            <a:noFill/>
          </p:spPr>
        </p:pic>
        <p:pic>
          <p:nvPicPr>
            <p:cNvPr id="26" name="Picture Placeholder 4">
              <a:extLst>
                <a:ext uri="{FF2B5EF4-FFF2-40B4-BE49-F238E27FC236}">
                  <a16:creationId xmlns:a16="http://schemas.microsoft.com/office/drawing/2014/main" id="{E65B9CA3-2FDA-E442-915E-9C16ECDA1B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48" t="34591" r="37010"/>
            <a:stretch/>
          </p:blipFill>
          <p:spPr>
            <a:xfrm>
              <a:off x="1650797" y="1345455"/>
              <a:ext cx="2331719" cy="2770834"/>
            </a:xfrm>
            <a:prstGeom prst="rect">
              <a:avLst/>
            </a:prstGeom>
            <a:noFill/>
          </p:spPr>
        </p:pic>
        <p:pic>
          <p:nvPicPr>
            <p:cNvPr id="27" name="Picture Placeholder 4">
              <a:extLst>
                <a:ext uri="{FF2B5EF4-FFF2-40B4-BE49-F238E27FC236}">
                  <a16:creationId xmlns:a16="http://schemas.microsoft.com/office/drawing/2014/main" id="{A524B5C4-0ADA-9345-9014-50D5F9DAAD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48" t="68147" r="37010"/>
            <a:stretch/>
          </p:blipFill>
          <p:spPr>
            <a:xfrm>
              <a:off x="1650797" y="10633"/>
              <a:ext cx="2331719" cy="1349350"/>
            </a:xfrm>
            <a:prstGeom prst="rect">
              <a:avLst/>
            </a:prstGeom>
            <a:noFill/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771D0EE8-6CA4-E442-8E7A-5149D9099E5E}"/>
              </a:ext>
            </a:extLst>
          </p:cNvPr>
          <p:cNvGrpSpPr/>
          <p:nvPr/>
        </p:nvGrpSpPr>
        <p:grpSpPr>
          <a:xfrm>
            <a:off x="1650797" y="10633"/>
            <a:ext cx="2331719" cy="6858000"/>
            <a:chOff x="1650797" y="10633"/>
            <a:chExt cx="2331719" cy="6858000"/>
          </a:xfrm>
        </p:grpSpPr>
        <p:pic>
          <p:nvPicPr>
            <p:cNvPr id="13" name="Picture Placeholder 4">
              <a:extLst>
                <a:ext uri="{FF2B5EF4-FFF2-40B4-BE49-F238E27FC236}">
                  <a16:creationId xmlns:a16="http://schemas.microsoft.com/office/drawing/2014/main" id="{E9D235FA-A84C-D646-9627-308AEFCB1F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48" t="34591" r="37010"/>
            <a:stretch/>
          </p:blipFill>
          <p:spPr>
            <a:xfrm>
              <a:off x="1650797" y="4097799"/>
              <a:ext cx="2331719" cy="2770834"/>
            </a:xfrm>
            <a:prstGeom prst="rect">
              <a:avLst/>
            </a:prstGeom>
            <a:noFill/>
          </p:spPr>
        </p:pic>
        <p:pic>
          <p:nvPicPr>
            <p:cNvPr id="14" name="Picture Placeholder 4">
              <a:extLst>
                <a:ext uri="{FF2B5EF4-FFF2-40B4-BE49-F238E27FC236}">
                  <a16:creationId xmlns:a16="http://schemas.microsoft.com/office/drawing/2014/main" id="{45222D79-89AF-EE42-BA83-7E6D13E00D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48" t="34591" r="37010"/>
            <a:stretch/>
          </p:blipFill>
          <p:spPr>
            <a:xfrm>
              <a:off x="1650797" y="1345455"/>
              <a:ext cx="2331719" cy="2770834"/>
            </a:xfrm>
            <a:prstGeom prst="rect">
              <a:avLst/>
            </a:prstGeom>
            <a:noFill/>
          </p:spPr>
        </p:pic>
        <p:pic>
          <p:nvPicPr>
            <p:cNvPr id="15" name="Picture Placeholder 4">
              <a:extLst>
                <a:ext uri="{FF2B5EF4-FFF2-40B4-BE49-F238E27FC236}">
                  <a16:creationId xmlns:a16="http://schemas.microsoft.com/office/drawing/2014/main" id="{B207D0BE-F6D3-A740-B4E7-273D5B5513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48" t="68147" r="37010"/>
            <a:stretch/>
          </p:blipFill>
          <p:spPr>
            <a:xfrm>
              <a:off x="1650797" y="10633"/>
              <a:ext cx="2331719" cy="1349350"/>
            </a:xfrm>
            <a:prstGeom prst="rect">
              <a:avLst/>
            </a:prstGeom>
            <a:noFill/>
          </p:spPr>
        </p:pic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05958384-DE00-AF43-9E00-9814BC223DB7}"/>
              </a:ext>
            </a:extLst>
          </p:cNvPr>
          <p:cNvSpPr/>
          <p:nvPr/>
        </p:nvSpPr>
        <p:spPr>
          <a:xfrm>
            <a:off x="1873016" y="-663864"/>
            <a:ext cx="8578788" cy="857878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highlight>
                  <a:srgbClr val="00FFFF"/>
                </a:highlight>
              </a:rPr>
              <a:t> </a:t>
            </a:r>
          </a:p>
        </p:txBody>
      </p:sp>
      <p:sp>
        <p:nvSpPr>
          <p:cNvPr id="10" name="Title 6">
            <a:extLst>
              <a:ext uri="{FF2B5EF4-FFF2-40B4-BE49-F238E27FC236}">
                <a16:creationId xmlns:a16="http://schemas.microsoft.com/office/drawing/2014/main" id="{E13BDEFF-F01B-BA4B-B2E7-D11180583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3016" y="2733809"/>
            <a:ext cx="8578788" cy="1783443"/>
          </a:xfrm>
        </p:spPr>
        <p:txBody>
          <a:bodyPr lIns="457200" tIns="0" rIns="457200" anchor="ctr"/>
          <a:lstStyle/>
          <a:p>
            <a:pPr algn="ctr"/>
            <a:r>
              <a:rPr lang="en-US" sz="6600" dirty="0">
                <a:solidFill>
                  <a:schemeClr val="bg1"/>
                </a:solidFill>
              </a:rPr>
              <a:t>Huge</a:t>
            </a:r>
            <a:r>
              <a:rPr lang="en-US" sz="6600" dirty="0">
                <a:solidFill>
                  <a:schemeClr val="accent1"/>
                </a:solidFill>
              </a:rPr>
              <a:t> </a:t>
            </a:r>
            <a:r>
              <a:rPr lang="en-US" sz="6600" b="1" dirty="0">
                <a:solidFill>
                  <a:schemeClr val="accent1"/>
                </a:solidFill>
              </a:rPr>
              <a:t>Thank You </a:t>
            </a:r>
            <a:r>
              <a:rPr lang="en-US" sz="6600" dirty="0">
                <a:solidFill>
                  <a:schemeClr val="bg1"/>
                </a:solidFill>
              </a:rPr>
              <a:t>to our session and program Sponsors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8E6D081-9F02-644F-8A86-DDF3E5542BE8}"/>
              </a:ext>
            </a:extLst>
          </p:cNvPr>
          <p:cNvGrpSpPr/>
          <p:nvPr/>
        </p:nvGrpSpPr>
        <p:grpSpPr>
          <a:xfrm>
            <a:off x="0" y="10633"/>
            <a:ext cx="1611456" cy="6858000"/>
            <a:chOff x="2371060" y="10633"/>
            <a:chExt cx="1611456" cy="6858000"/>
          </a:xfrm>
        </p:grpSpPr>
        <p:pic>
          <p:nvPicPr>
            <p:cNvPr id="17" name="Picture Placeholder 4">
              <a:extLst>
                <a:ext uri="{FF2B5EF4-FFF2-40B4-BE49-F238E27FC236}">
                  <a16:creationId xmlns:a16="http://schemas.microsoft.com/office/drawing/2014/main" id="{97CF828B-39D8-7942-A5E0-C908A6D010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81" t="34591" r="37010"/>
            <a:stretch/>
          </p:blipFill>
          <p:spPr>
            <a:xfrm>
              <a:off x="2371060" y="4097799"/>
              <a:ext cx="1611456" cy="2770834"/>
            </a:xfrm>
            <a:prstGeom prst="rect">
              <a:avLst/>
            </a:prstGeom>
            <a:noFill/>
          </p:spPr>
        </p:pic>
        <p:pic>
          <p:nvPicPr>
            <p:cNvPr id="18" name="Picture Placeholder 4">
              <a:extLst>
                <a:ext uri="{FF2B5EF4-FFF2-40B4-BE49-F238E27FC236}">
                  <a16:creationId xmlns:a16="http://schemas.microsoft.com/office/drawing/2014/main" id="{187C1FE0-F7A4-E242-BB3D-D9E897C272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81" t="34591" r="37010"/>
            <a:stretch/>
          </p:blipFill>
          <p:spPr>
            <a:xfrm>
              <a:off x="2371060" y="1345455"/>
              <a:ext cx="1611456" cy="2770834"/>
            </a:xfrm>
            <a:prstGeom prst="rect">
              <a:avLst/>
            </a:prstGeom>
            <a:noFill/>
          </p:spPr>
        </p:pic>
        <p:pic>
          <p:nvPicPr>
            <p:cNvPr id="19" name="Picture Placeholder 4">
              <a:extLst>
                <a:ext uri="{FF2B5EF4-FFF2-40B4-BE49-F238E27FC236}">
                  <a16:creationId xmlns:a16="http://schemas.microsoft.com/office/drawing/2014/main" id="{63EB2BD3-B093-7845-9673-F03B3F1871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81" t="68147" r="37010"/>
            <a:stretch/>
          </p:blipFill>
          <p:spPr>
            <a:xfrm>
              <a:off x="2371060" y="10633"/>
              <a:ext cx="1611456" cy="1349350"/>
            </a:xfrm>
            <a:prstGeom prst="rect">
              <a:avLst/>
            </a:prstGeom>
            <a:noFill/>
          </p:spPr>
        </p:pic>
      </p:grpSp>
      <p:sp>
        <p:nvSpPr>
          <p:cNvPr id="31" name="Slide Number Placeholder 3">
            <a:extLst>
              <a:ext uri="{FF2B5EF4-FFF2-40B4-BE49-F238E27FC236}">
                <a16:creationId xmlns:a16="http://schemas.microsoft.com/office/drawing/2014/main" id="{AD32F7D9-4369-F049-A2C1-18EB47D2C7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60517" y="6390178"/>
            <a:ext cx="513735" cy="227164"/>
          </a:xfrm>
          <a:noFill/>
          <a:ln>
            <a:noFill/>
          </a:ln>
        </p:spPr>
        <p:txBody>
          <a:bodyPr>
            <a:normAutofit/>
          </a:bodyPr>
          <a:lstStyle/>
          <a:p>
            <a:fld id="{2F8AF2E6-64A8-0F46-AF27-0A96D82A033B}" type="slidenum">
              <a:rPr lang="en-US" smtClean="0"/>
              <a:t>6</a:t>
            </a:fld>
            <a:endParaRPr lang="en-US" dirty="0"/>
          </a:p>
        </p:txBody>
      </p:sp>
      <p:pic>
        <p:nvPicPr>
          <p:cNvPr id="29" name="Picture 28" descr="A picture containing icon&#10;&#10;Description automatically generated">
            <a:extLst>
              <a:ext uri="{FF2B5EF4-FFF2-40B4-BE49-F238E27FC236}">
                <a16:creationId xmlns:a16="http://schemas.microsoft.com/office/drawing/2014/main" id="{F1767105-FD11-6F49-8F7F-2ADBB100A7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866" y="6346635"/>
            <a:ext cx="4769088" cy="49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819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3">
            <a:extLst>
              <a:ext uri="{FF2B5EF4-FFF2-40B4-BE49-F238E27FC236}">
                <a16:creationId xmlns:a16="http://schemas.microsoft.com/office/drawing/2014/main" id="{AD32F7D9-4369-F049-A2C1-18EB47D2C7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60517" y="6390178"/>
            <a:ext cx="513735" cy="227164"/>
          </a:xfrm>
          <a:noFill/>
          <a:ln>
            <a:noFill/>
          </a:ln>
        </p:spPr>
        <p:txBody>
          <a:bodyPr>
            <a:normAutofit/>
          </a:bodyPr>
          <a:lstStyle/>
          <a:p>
            <a:fld id="{2F8AF2E6-64A8-0F46-AF27-0A96D82A033B}" type="slidenum">
              <a:rPr lang="en-US" smtClean="0"/>
              <a:t>7</a:t>
            </a:fld>
            <a:endParaRPr lang="en-US" dirty="0"/>
          </a:p>
        </p:txBody>
      </p:sp>
      <p:pic>
        <p:nvPicPr>
          <p:cNvPr id="7" name="Picture Placeholder 3">
            <a:extLst>
              <a:ext uri="{FF2B5EF4-FFF2-40B4-BE49-F238E27FC236}">
                <a16:creationId xmlns:a16="http://schemas.microsoft.com/office/drawing/2014/main" id="{D9E42E0B-10E0-2E47-AC31-AB62D38A65E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722" r="16722"/>
          <a:stretch>
            <a:fillRect/>
          </a:stretch>
        </p:blipFill>
        <p:spPr>
          <a:xfrm>
            <a:off x="225116" y="1504022"/>
            <a:ext cx="3651163" cy="3651163"/>
          </a:xfrm>
          <a:prstGeom prst="ellipse">
            <a:avLst/>
          </a:prstGeom>
        </p:spPr>
      </p:pic>
      <p:pic>
        <p:nvPicPr>
          <p:cNvPr id="8" name="Picture Placeholder 4">
            <a:extLst>
              <a:ext uri="{FF2B5EF4-FFF2-40B4-BE49-F238E27FC236}">
                <a16:creationId xmlns:a16="http://schemas.microsoft.com/office/drawing/2014/main" id="{44E393B7-60EE-8349-848E-A0B7B9C3EDD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171767" y="1290697"/>
            <a:ext cx="3651163" cy="3651163"/>
          </a:xfrm>
          <a:prstGeom prst="ellipse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7CF39B3-7774-C649-9544-F30EBBB4C9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5669"/>
            <a:ext cx="5817079" cy="6923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F2076B7-7704-5644-94AF-A8CA3263523F}"/>
              </a:ext>
            </a:extLst>
          </p:cNvPr>
          <p:cNvSpPr txBox="1"/>
          <p:nvPr/>
        </p:nvSpPr>
        <p:spPr>
          <a:xfrm>
            <a:off x="311097" y="365351"/>
            <a:ext cx="88889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>
                <a:solidFill>
                  <a:schemeClr val="accent1"/>
                </a:solidFill>
              </a:rPr>
              <a:t>In collaboration with </a:t>
            </a:r>
            <a:r>
              <a:rPr lang="en-US" sz="3600" b="1" i="1" dirty="0">
                <a:solidFill>
                  <a:schemeClr val="accent1"/>
                </a:solidFill>
              </a:rPr>
              <a:t>Platinum Sponsors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B27491C-21DE-DA43-AE1C-D65BB68D7A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4252" y="2022166"/>
            <a:ext cx="3348408" cy="203619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7CC8229-D737-9C49-A27E-C7198F45E298}"/>
              </a:ext>
            </a:extLst>
          </p:cNvPr>
          <p:cNvSpPr txBox="1"/>
          <p:nvPr/>
        </p:nvSpPr>
        <p:spPr>
          <a:xfrm>
            <a:off x="824607" y="4801242"/>
            <a:ext cx="24521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hlinkClick r:id="rId6"/>
              </a:rPr>
              <a:t>www.fortinet.com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950CC4-582F-3A42-A2E6-4914E1208840}"/>
              </a:ext>
            </a:extLst>
          </p:cNvPr>
          <p:cNvSpPr txBox="1"/>
          <p:nvPr/>
        </p:nvSpPr>
        <p:spPr>
          <a:xfrm>
            <a:off x="4742366" y="4801242"/>
            <a:ext cx="24521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hlinkClick r:id="rId7"/>
              </a:rPr>
              <a:t>www.cisco.com</a:t>
            </a:r>
            <a:endParaRPr lang="en-US" sz="2000" dirty="0"/>
          </a:p>
          <a:p>
            <a:pPr algn="ctr"/>
            <a:endParaRPr lang="en-US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69AF3F-A861-8C47-8EF6-D99E5C9B4CB8}"/>
              </a:ext>
            </a:extLst>
          </p:cNvPr>
          <p:cNvSpPr txBox="1"/>
          <p:nvPr/>
        </p:nvSpPr>
        <p:spPr>
          <a:xfrm>
            <a:off x="8660125" y="4801242"/>
            <a:ext cx="24521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hlinkClick r:id="rId8"/>
              </a:rPr>
              <a:t>www.updox.com</a:t>
            </a:r>
            <a:endParaRPr lang="en-US" sz="2000" dirty="0"/>
          </a:p>
          <a:p>
            <a:pPr algn="ctr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81361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7CF39B3-7774-C649-9544-F30EBBB4C9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5669"/>
            <a:ext cx="5817079" cy="6923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F2076B7-7704-5644-94AF-A8CA3263523F}"/>
              </a:ext>
            </a:extLst>
          </p:cNvPr>
          <p:cNvSpPr txBox="1"/>
          <p:nvPr/>
        </p:nvSpPr>
        <p:spPr>
          <a:xfrm>
            <a:off x="311097" y="365351"/>
            <a:ext cx="87447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>
                <a:solidFill>
                  <a:schemeClr val="accent1"/>
                </a:solidFill>
              </a:rPr>
              <a:t>In collaboration with Premier Sponsors </a:t>
            </a:r>
            <a:endParaRPr lang="en-US" sz="3600" b="1" i="1" dirty="0">
              <a:solidFill>
                <a:schemeClr val="accent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5B5B4F2-7549-1149-A435-EF65A60391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886" y="1779237"/>
            <a:ext cx="4015562" cy="6626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CBA0AA7-352D-7D4D-A305-5F26C5F735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539" y="3800205"/>
            <a:ext cx="4463362" cy="88303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7494E0A-0626-624A-85F2-BFEC4D1A6D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170" y="1664937"/>
            <a:ext cx="3210211" cy="190778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0E4685D-2130-4F4B-B2F4-06BCEECC056B}"/>
              </a:ext>
            </a:extLst>
          </p:cNvPr>
          <p:cNvSpPr txBox="1"/>
          <p:nvPr/>
        </p:nvSpPr>
        <p:spPr>
          <a:xfrm>
            <a:off x="491916" y="2703852"/>
            <a:ext cx="43675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hlinkClick r:id="rId6"/>
              </a:rPr>
              <a:t>www.covermymeds.com</a:t>
            </a:r>
            <a:endParaRPr lang="en-US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A4DD9F-FE85-8F42-BE52-EB6558B69113}"/>
              </a:ext>
            </a:extLst>
          </p:cNvPr>
          <p:cNvSpPr txBox="1"/>
          <p:nvPr/>
        </p:nvSpPr>
        <p:spPr>
          <a:xfrm>
            <a:off x="3914130" y="4985842"/>
            <a:ext cx="24521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7"/>
              </a:rPr>
              <a:t>www.nordicwi.com</a:t>
            </a:r>
            <a:endParaRPr lang="en-US" dirty="0"/>
          </a:p>
          <a:p>
            <a:pPr algn="ctr"/>
            <a:endParaRPr lang="en-US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01D649-F31B-FD4F-BC88-5714F31DAB0C}"/>
              </a:ext>
            </a:extLst>
          </p:cNvPr>
          <p:cNvSpPr txBox="1"/>
          <p:nvPr/>
        </p:nvSpPr>
        <p:spPr>
          <a:xfrm>
            <a:off x="8143169" y="4103450"/>
            <a:ext cx="32102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hlinkClick r:id="rId8"/>
              </a:rPr>
              <a:t>www.virtustream.com</a:t>
            </a:r>
            <a:endParaRPr lang="en-US" sz="2000" dirty="0"/>
          </a:p>
          <a:p>
            <a:pPr algn="ctr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2653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7CF39B3-7774-C649-9544-F30EBBB4C9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5669"/>
            <a:ext cx="5817079" cy="6923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F2076B7-7704-5644-94AF-A8CA3263523F}"/>
              </a:ext>
            </a:extLst>
          </p:cNvPr>
          <p:cNvSpPr txBox="1"/>
          <p:nvPr/>
        </p:nvSpPr>
        <p:spPr>
          <a:xfrm>
            <a:off x="311097" y="365351"/>
            <a:ext cx="79576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>
                <a:solidFill>
                  <a:schemeClr val="accent1"/>
                </a:solidFill>
              </a:rPr>
              <a:t>In collaboration with Elite Sponsors </a:t>
            </a:r>
            <a:endParaRPr lang="en-US" sz="3600" b="1" i="1" dirty="0">
              <a:solidFill>
                <a:schemeClr val="accent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BFABAAC-710C-1E40-B1FE-0188A58D21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8539" y="2803062"/>
            <a:ext cx="5401609" cy="12518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11B2566-47A7-494E-BBF8-26AB95CE8625}"/>
              </a:ext>
            </a:extLst>
          </p:cNvPr>
          <p:cNvSpPr txBox="1"/>
          <p:nvPr/>
        </p:nvSpPr>
        <p:spPr>
          <a:xfrm>
            <a:off x="4590989" y="4756360"/>
            <a:ext cx="24521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hlinkClick r:id="rId4"/>
              </a:rPr>
              <a:t>www.trinisys.com</a:t>
            </a:r>
            <a:endParaRPr lang="en-US" sz="2000" dirty="0"/>
          </a:p>
          <a:p>
            <a:pPr algn="ctr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10342548"/>
      </p:ext>
    </p:extLst>
  </p:cSld>
  <p:clrMapOvr>
    <a:masterClrMapping/>
  </p:clrMapOvr>
</p:sld>
</file>

<file path=ppt/theme/theme1.xml><?xml version="1.0" encoding="utf-8"?>
<a:theme xmlns:a="http://schemas.openxmlformats.org/drawingml/2006/main" name="Ravi Powerpoint Template">
  <a:themeElements>
    <a:clrScheme name="Body Copy">
      <a:dk1>
        <a:srgbClr val="000000"/>
      </a:dk1>
      <a:lt1>
        <a:srgbClr val="FFFFFF"/>
      </a:lt1>
      <a:dk2>
        <a:srgbClr val="777777"/>
      </a:dk2>
      <a:lt2>
        <a:srgbClr val="333333"/>
      </a:lt2>
      <a:accent1>
        <a:srgbClr val="1E22AA"/>
      </a:accent1>
      <a:accent2>
        <a:srgbClr val="55C1E9"/>
      </a:accent2>
      <a:accent3>
        <a:srgbClr val="FF5959"/>
      </a:accent3>
      <a:accent4>
        <a:srgbClr val="3CD5AF"/>
      </a:accent4>
      <a:accent5>
        <a:srgbClr val="FFC72C"/>
      </a:accent5>
      <a:accent6>
        <a:srgbClr val="D064CE"/>
      </a:accent6>
      <a:hlink>
        <a:srgbClr val="5352F5"/>
      </a:hlink>
      <a:folHlink>
        <a:srgbClr val="BFBFBF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HIMSS_Powerpoint" id="{02F49452-A24F-E947-B927-5A8A0C6DACE2}" vid="{22F9A577-ABF8-6944-901B-C9DA339A83D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5171</TotalTime>
  <Words>650</Words>
  <Application>Microsoft Office PowerPoint</Application>
  <PresentationFormat>Widescreen</PresentationFormat>
  <Paragraphs>107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Century Gothic</vt:lpstr>
      <vt:lpstr>Prometo Medium</vt:lpstr>
      <vt:lpstr>Ravi Powerpoint Template</vt:lpstr>
      <vt:lpstr>PowerPoint Presentation</vt:lpstr>
      <vt:lpstr>Welcome</vt:lpstr>
      <vt:lpstr>PowerPoint Presentation</vt:lpstr>
      <vt:lpstr>PowerPoint Presentation</vt:lpstr>
      <vt:lpstr>PowerPoint Presentation</vt:lpstr>
      <vt:lpstr>Huge Thank You to our session and program Sponsors</vt:lpstr>
      <vt:lpstr>PowerPoint Presentation</vt:lpstr>
      <vt:lpstr>PowerPoint Presentation</vt:lpstr>
      <vt:lpstr>PowerPoint Presentation</vt:lpstr>
      <vt:lpstr>Thank You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HIMSS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Villano, Chris</dc:creator>
  <cp:lastModifiedBy>Donna Carter</cp:lastModifiedBy>
  <cp:revision>119</cp:revision>
  <dcterms:created xsi:type="dcterms:W3CDTF">2019-10-16T19:16:43Z</dcterms:created>
  <dcterms:modified xsi:type="dcterms:W3CDTF">2020-11-05T20:45:24Z</dcterms:modified>
</cp:coreProperties>
</file>