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0"/>
  </p:notesMasterIdLst>
  <p:sldIdLst>
    <p:sldId id="257" r:id="rId2"/>
    <p:sldId id="394" r:id="rId3"/>
    <p:sldId id="395" r:id="rId4"/>
    <p:sldId id="258" r:id="rId5"/>
    <p:sldId id="388" r:id="rId6"/>
    <p:sldId id="390" r:id="rId7"/>
    <p:sldId id="389" r:id="rId8"/>
    <p:sldId id="399" r:id="rId9"/>
    <p:sldId id="400" r:id="rId10"/>
    <p:sldId id="403" r:id="rId11"/>
    <p:sldId id="401" r:id="rId12"/>
    <p:sldId id="396" r:id="rId13"/>
    <p:sldId id="391" r:id="rId14"/>
    <p:sldId id="392" r:id="rId15"/>
    <p:sldId id="402" r:id="rId16"/>
    <p:sldId id="398" r:id="rId17"/>
    <p:sldId id="397"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2AA"/>
    <a:srgbClr val="F7F7F7"/>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CAAB51-557E-424C-9482-B4E55AFC30D3}" v="275" dt="2022-05-11T11:53:02.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31" autoAdjust="0"/>
    <p:restoredTop sz="94660"/>
  </p:normalViewPr>
  <p:slideViewPr>
    <p:cSldViewPr snapToGrid="0">
      <p:cViewPr varScale="1">
        <p:scale>
          <a:sx n="123" d="100"/>
          <a:sy n="123" d="100"/>
        </p:scale>
        <p:origin x="516"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nch, Tyler" userId="S::frenchty@uchealth.com::727ab114-d707-42a0-b0f3-38e5d8a7f261" providerId="AD" clId="Web-{D5E52647-0863-43AA-896A-D5A6D07D97EA}"/>
    <pc:docChg chg="addSld modSld">
      <pc:chgData name="French, Tyler" userId="S::frenchty@uchealth.com::727ab114-d707-42a0-b0f3-38e5d8a7f261" providerId="AD" clId="Web-{D5E52647-0863-43AA-896A-D5A6D07D97EA}" dt="2022-04-04T13:35:20.297" v="692" actId="20577"/>
      <pc:docMkLst>
        <pc:docMk/>
      </pc:docMkLst>
      <pc:sldChg chg="modSp">
        <pc:chgData name="French, Tyler" userId="S::frenchty@uchealth.com::727ab114-d707-42a0-b0f3-38e5d8a7f261" providerId="AD" clId="Web-{D5E52647-0863-43AA-896A-D5A6D07D97EA}" dt="2022-04-04T13:03:35.551" v="688" actId="20577"/>
        <pc:sldMkLst>
          <pc:docMk/>
          <pc:sldMk cId="1984147667" sldId="257"/>
        </pc:sldMkLst>
        <pc:spChg chg="mod">
          <ac:chgData name="French, Tyler" userId="S::frenchty@uchealth.com::727ab114-d707-42a0-b0f3-38e5d8a7f261" providerId="AD" clId="Web-{D5E52647-0863-43AA-896A-D5A6D07D97EA}" dt="2022-04-04T13:02:52.190" v="626" actId="20577"/>
          <ac:spMkLst>
            <pc:docMk/>
            <pc:sldMk cId="1984147667" sldId="257"/>
            <ac:spMk id="3" creationId="{00000000-0000-0000-0000-000000000000}"/>
          </ac:spMkLst>
        </pc:spChg>
        <pc:spChg chg="mod">
          <ac:chgData name="French, Tyler" userId="S::frenchty@uchealth.com::727ab114-d707-42a0-b0f3-38e5d8a7f261" providerId="AD" clId="Web-{D5E52647-0863-43AA-896A-D5A6D07D97EA}" dt="2022-04-04T13:03:35.551" v="688" actId="20577"/>
          <ac:spMkLst>
            <pc:docMk/>
            <pc:sldMk cId="1984147667" sldId="257"/>
            <ac:spMk id="11" creationId="{E3178E4C-1259-1943-8CB4-C222AF264339}"/>
          </ac:spMkLst>
        </pc:spChg>
        <pc:spChg chg="mod">
          <ac:chgData name="French, Tyler" userId="S::frenchty@uchealth.com::727ab114-d707-42a0-b0f3-38e5d8a7f261" providerId="AD" clId="Web-{D5E52647-0863-43AA-896A-D5A6D07D97EA}" dt="2022-04-04T13:03:20.988" v="669" actId="20577"/>
          <ac:spMkLst>
            <pc:docMk/>
            <pc:sldMk cId="1984147667" sldId="257"/>
            <ac:spMk id="15" creationId="{00000000-0000-0000-0000-000000000000}"/>
          </ac:spMkLst>
        </pc:spChg>
      </pc:sldChg>
      <pc:sldChg chg="modSp add replId">
        <pc:chgData name="French, Tyler" userId="S::frenchty@uchealth.com::727ab114-d707-42a0-b0f3-38e5d8a7f261" providerId="AD" clId="Web-{D5E52647-0863-43AA-896A-D5A6D07D97EA}" dt="2022-04-04T13:35:20.297" v="692" actId="20577"/>
        <pc:sldMkLst>
          <pc:docMk/>
          <pc:sldMk cId="1068924382" sldId="346"/>
        </pc:sldMkLst>
        <pc:spChg chg="mod">
          <ac:chgData name="French, Tyler" userId="S::frenchty@uchealth.com::727ab114-d707-42a0-b0f3-38e5d8a7f261" providerId="AD" clId="Web-{D5E52647-0863-43AA-896A-D5A6D07D97EA}" dt="2022-04-04T13:35:20.297" v="692" actId="20577"/>
          <ac:spMkLst>
            <pc:docMk/>
            <pc:sldMk cId="1068924382" sldId="346"/>
            <ac:spMk id="22" creationId="{87A05ED7-2400-D14B-809C-0B0EC2A2DE56}"/>
          </ac:spMkLst>
        </pc:spChg>
      </pc:sldChg>
    </pc:docChg>
  </pc:docChgLst>
  <pc:docChgLst>
    <pc:chgData name="French, Tyler" userId="727ab114-d707-42a0-b0f3-38e5d8a7f261" providerId="ADAL" clId="{95E7DE19-728D-4965-84E2-47016195F775}"/>
    <pc:docChg chg="custSel modSld sldOrd">
      <pc:chgData name="French, Tyler" userId="727ab114-d707-42a0-b0f3-38e5d8a7f261" providerId="ADAL" clId="{95E7DE19-728D-4965-84E2-47016195F775}" dt="2022-04-05T18:28:34.859" v="186" actId="20577"/>
      <pc:docMkLst>
        <pc:docMk/>
      </pc:docMkLst>
      <pc:sldChg chg="modSp mod ord">
        <pc:chgData name="French, Tyler" userId="727ab114-d707-42a0-b0f3-38e5d8a7f261" providerId="ADAL" clId="{95E7DE19-728D-4965-84E2-47016195F775}" dt="2022-04-05T18:28:34.859" v="186" actId="20577"/>
        <pc:sldMkLst>
          <pc:docMk/>
          <pc:sldMk cId="1068924382" sldId="346"/>
        </pc:sldMkLst>
        <pc:spChg chg="mod">
          <ac:chgData name="French, Tyler" userId="727ab114-d707-42a0-b0f3-38e5d8a7f261" providerId="ADAL" clId="{95E7DE19-728D-4965-84E2-47016195F775}" dt="2022-04-05T18:02:46.807" v="14" actId="20577"/>
          <ac:spMkLst>
            <pc:docMk/>
            <pc:sldMk cId="1068924382" sldId="346"/>
            <ac:spMk id="9" creationId="{6626C039-8FCE-B245-86ED-54911FA051B7}"/>
          </ac:spMkLst>
        </pc:spChg>
        <pc:spChg chg="mod">
          <ac:chgData name="French, Tyler" userId="727ab114-d707-42a0-b0f3-38e5d8a7f261" providerId="ADAL" clId="{95E7DE19-728D-4965-84E2-47016195F775}" dt="2022-04-05T18:28:34.859" v="186" actId="20577"/>
          <ac:spMkLst>
            <pc:docMk/>
            <pc:sldMk cId="1068924382" sldId="346"/>
            <ac:spMk id="22" creationId="{87A05ED7-2400-D14B-809C-0B0EC2A2DE56}"/>
          </ac:spMkLst>
        </pc:spChg>
      </pc:sldChg>
    </pc:docChg>
  </pc:docChgLst>
  <pc:docChgLst>
    <pc:chgData name="French, Tyler" userId="727ab114-d707-42a0-b0f3-38e5d8a7f261" providerId="ADAL" clId="{C3CAAB51-557E-424C-9482-B4E55AFC30D3}"/>
    <pc:docChg chg="undo redo custSel addSld delSld modSld sldOrd modMainMaster">
      <pc:chgData name="French, Tyler" userId="727ab114-d707-42a0-b0f3-38e5d8a7f261" providerId="ADAL" clId="{C3CAAB51-557E-424C-9482-B4E55AFC30D3}" dt="2022-05-11T11:55:32.299" v="13568" actId="20577"/>
      <pc:docMkLst>
        <pc:docMk/>
      </pc:docMkLst>
      <pc:sldChg chg="modSp ord modNotesTx">
        <pc:chgData name="French, Tyler" userId="727ab114-d707-42a0-b0f3-38e5d8a7f261" providerId="ADAL" clId="{C3CAAB51-557E-424C-9482-B4E55AFC30D3}" dt="2022-05-10T19:27:54.786" v="12220" actId="20577"/>
        <pc:sldMkLst>
          <pc:docMk/>
          <pc:sldMk cId="1984147667" sldId="257"/>
        </pc:sldMkLst>
        <pc:spChg chg="mod">
          <ac:chgData name="French, Tyler" userId="727ab114-d707-42a0-b0f3-38e5d8a7f261" providerId="ADAL" clId="{C3CAAB51-557E-424C-9482-B4E55AFC30D3}" dt="2022-05-10T12:46:50.664" v="4540" actId="113"/>
          <ac:spMkLst>
            <pc:docMk/>
            <pc:sldMk cId="1984147667" sldId="257"/>
            <ac:spMk id="3" creationId="{00000000-0000-0000-0000-000000000000}"/>
          </ac:spMkLst>
        </pc:spChg>
        <pc:spChg chg="mod">
          <ac:chgData name="French, Tyler" userId="727ab114-d707-42a0-b0f3-38e5d8a7f261" providerId="ADAL" clId="{C3CAAB51-557E-424C-9482-B4E55AFC30D3}" dt="2022-05-10T19:27:54.786" v="12220" actId="20577"/>
          <ac:spMkLst>
            <pc:docMk/>
            <pc:sldMk cId="1984147667" sldId="257"/>
            <ac:spMk id="11" creationId="{E3178E4C-1259-1943-8CB4-C222AF264339}"/>
          </ac:spMkLst>
        </pc:spChg>
      </pc:sldChg>
      <pc:sldChg chg="addSp delSp modSp ord modNotesTx">
        <pc:chgData name="French, Tyler" userId="727ab114-d707-42a0-b0f3-38e5d8a7f261" providerId="ADAL" clId="{C3CAAB51-557E-424C-9482-B4E55AFC30D3}" dt="2022-05-11T11:53:27.307" v="13405" actId="20577"/>
        <pc:sldMkLst>
          <pc:docMk/>
          <pc:sldMk cId="318057667" sldId="258"/>
        </pc:sldMkLst>
        <pc:spChg chg="add del">
          <ac:chgData name="French, Tyler" userId="727ab114-d707-42a0-b0f3-38e5d8a7f261" providerId="ADAL" clId="{C3CAAB51-557E-424C-9482-B4E55AFC30D3}" dt="2022-05-11T11:50:16.018" v="13314" actId="478"/>
          <ac:spMkLst>
            <pc:docMk/>
            <pc:sldMk cId="318057667" sldId="258"/>
            <ac:spMk id="2" creationId="{67AC11C3-928D-4C13-B652-0835A7B7C793}"/>
          </ac:spMkLst>
        </pc:spChg>
        <pc:spChg chg="add del mod">
          <ac:chgData name="French, Tyler" userId="727ab114-d707-42a0-b0f3-38e5d8a7f261" providerId="ADAL" clId="{C3CAAB51-557E-424C-9482-B4E55AFC30D3}" dt="2022-05-11T11:52:00.867" v="13368" actId="478"/>
          <ac:spMkLst>
            <pc:docMk/>
            <pc:sldMk cId="318057667" sldId="258"/>
            <ac:spMk id="3" creationId="{F2F03DED-9A6B-4D27-A01D-C086FC72A5AF}"/>
          </ac:spMkLst>
        </pc:spChg>
        <pc:spChg chg="add del mod">
          <ac:chgData name="French, Tyler" userId="727ab114-d707-42a0-b0f3-38e5d8a7f261" providerId="ADAL" clId="{C3CAAB51-557E-424C-9482-B4E55AFC30D3}" dt="2022-05-11T11:52:58.609" v="13399" actId="478"/>
          <ac:spMkLst>
            <pc:docMk/>
            <pc:sldMk cId="318057667" sldId="258"/>
            <ac:spMk id="5" creationId="{946599B2-1508-40F8-8983-0426B1B9E5C1}"/>
          </ac:spMkLst>
        </pc:spChg>
        <pc:spChg chg="add del mod">
          <ac:chgData name="French, Tyler" userId="727ab114-d707-42a0-b0f3-38e5d8a7f261" providerId="ADAL" clId="{C3CAAB51-557E-424C-9482-B4E55AFC30D3}" dt="2022-05-11T11:52:59.786" v="13400" actId="478"/>
          <ac:spMkLst>
            <pc:docMk/>
            <pc:sldMk cId="318057667" sldId="258"/>
            <ac:spMk id="6" creationId="{6F9A8C47-E912-4D99-8EFC-C1BB56B11E5F}"/>
          </ac:spMkLst>
        </pc:spChg>
        <pc:spChg chg="mod">
          <ac:chgData name="French, Tyler" userId="727ab114-d707-42a0-b0f3-38e5d8a7f261" providerId="ADAL" clId="{C3CAAB51-557E-424C-9482-B4E55AFC30D3}" dt="2022-05-11T11:51:20.597" v="13344" actId="14100"/>
          <ac:spMkLst>
            <pc:docMk/>
            <pc:sldMk cId="318057667" sldId="258"/>
            <ac:spMk id="9" creationId="{6626C039-8FCE-B245-86ED-54911FA051B7}"/>
          </ac:spMkLst>
        </pc:spChg>
        <pc:spChg chg="mod">
          <ac:chgData name="French, Tyler" userId="727ab114-d707-42a0-b0f3-38e5d8a7f261" providerId="ADAL" clId="{C3CAAB51-557E-424C-9482-B4E55AFC30D3}" dt="2022-05-11T11:53:27.307" v="13405" actId="20577"/>
          <ac:spMkLst>
            <pc:docMk/>
            <pc:sldMk cId="318057667" sldId="258"/>
            <ac:spMk id="22" creationId="{87A05ED7-2400-D14B-809C-0B0EC2A2DE56}"/>
          </ac:spMkLst>
        </pc:spChg>
      </pc:sldChg>
      <pc:sldChg chg="del modTransition">
        <pc:chgData name="French, Tyler" userId="727ab114-d707-42a0-b0f3-38e5d8a7f261" providerId="ADAL" clId="{C3CAAB51-557E-424C-9482-B4E55AFC30D3}" dt="2022-05-11T11:47:07.848" v="13201" actId="2696"/>
        <pc:sldMkLst>
          <pc:docMk/>
          <pc:sldMk cId="1968095766" sldId="259"/>
        </pc:sldMkLst>
      </pc:sldChg>
      <pc:sldChg chg="del modTransition">
        <pc:chgData name="French, Tyler" userId="727ab114-d707-42a0-b0f3-38e5d8a7f261" providerId="ADAL" clId="{C3CAAB51-557E-424C-9482-B4E55AFC30D3}" dt="2022-05-11T11:47:08.004" v="13202" actId="2696"/>
        <pc:sldMkLst>
          <pc:docMk/>
          <pc:sldMk cId="4547651" sldId="261"/>
        </pc:sldMkLst>
      </pc:sldChg>
      <pc:sldChg chg="del modTransition">
        <pc:chgData name="French, Tyler" userId="727ab114-d707-42a0-b0f3-38e5d8a7f261" providerId="ADAL" clId="{C3CAAB51-557E-424C-9482-B4E55AFC30D3}" dt="2022-05-11T11:47:08.193" v="13203" actId="2696"/>
        <pc:sldMkLst>
          <pc:docMk/>
          <pc:sldMk cId="3024649265" sldId="264"/>
        </pc:sldMkLst>
      </pc:sldChg>
      <pc:sldChg chg="del modTransition">
        <pc:chgData name="French, Tyler" userId="727ab114-d707-42a0-b0f3-38e5d8a7f261" providerId="ADAL" clId="{C3CAAB51-557E-424C-9482-B4E55AFC30D3}" dt="2022-05-11T11:47:08.383" v="13204" actId="2696"/>
        <pc:sldMkLst>
          <pc:docMk/>
          <pc:sldMk cId="1761968743" sldId="272"/>
        </pc:sldMkLst>
      </pc:sldChg>
      <pc:sldChg chg="del modTransition">
        <pc:chgData name="French, Tyler" userId="727ab114-d707-42a0-b0f3-38e5d8a7f261" providerId="ADAL" clId="{C3CAAB51-557E-424C-9482-B4E55AFC30D3}" dt="2022-05-11T11:47:08.570" v="13205" actId="2696"/>
        <pc:sldMkLst>
          <pc:docMk/>
          <pc:sldMk cId="2219462285" sldId="273"/>
        </pc:sldMkLst>
      </pc:sldChg>
      <pc:sldChg chg="del modTransition">
        <pc:chgData name="French, Tyler" userId="727ab114-d707-42a0-b0f3-38e5d8a7f261" providerId="ADAL" clId="{C3CAAB51-557E-424C-9482-B4E55AFC30D3}" dt="2022-05-11T11:47:08.822" v="13206" actId="2696"/>
        <pc:sldMkLst>
          <pc:docMk/>
          <pc:sldMk cId="3737875947" sldId="274"/>
        </pc:sldMkLst>
      </pc:sldChg>
      <pc:sldChg chg="del modTransition">
        <pc:chgData name="French, Tyler" userId="727ab114-d707-42a0-b0f3-38e5d8a7f261" providerId="ADAL" clId="{C3CAAB51-557E-424C-9482-B4E55AFC30D3}" dt="2022-05-11T11:47:09.078" v="13207" actId="2696"/>
        <pc:sldMkLst>
          <pc:docMk/>
          <pc:sldMk cId="1713417538" sldId="275"/>
        </pc:sldMkLst>
      </pc:sldChg>
      <pc:sldChg chg="del modTransition">
        <pc:chgData name="French, Tyler" userId="727ab114-d707-42a0-b0f3-38e5d8a7f261" providerId="ADAL" clId="{C3CAAB51-557E-424C-9482-B4E55AFC30D3}" dt="2022-05-11T11:47:09.266" v="13208" actId="2696"/>
        <pc:sldMkLst>
          <pc:docMk/>
          <pc:sldMk cId="981694419" sldId="276"/>
        </pc:sldMkLst>
      </pc:sldChg>
      <pc:sldChg chg="del modTransition">
        <pc:chgData name="French, Tyler" userId="727ab114-d707-42a0-b0f3-38e5d8a7f261" providerId="ADAL" clId="{C3CAAB51-557E-424C-9482-B4E55AFC30D3}" dt="2022-05-11T11:47:10.117" v="13210" actId="2696"/>
        <pc:sldMkLst>
          <pc:docMk/>
          <pc:sldMk cId="1523567899" sldId="282"/>
        </pc:sldMkLst>
      </pc:sldChg>
      <pc:sldChg chg="del modTransition">
        <pc:chgData name="French, Tyler" userId="727ab114-d707-42a0-b0f3-38e5d8a7f261" providerId="ADAL" clId="{C3CAAB51-557E-424C-9482-B4E55AFC30D3}" dt="2022-05-11T11:47:10.713" v="13212" actId="2696"/>
        <pc:sldMkLst>
          <pc:docMk/>
          <pc:sldMk cId="4120395736" sldId="283"/>
        </pc:sldMkLst>
      </pc:sldChg>
      <pc:sldChg chg="del modTransition">
        <pc:chgData name="French, Tyler" userId="727ab114-d707-42a0-b0f3-38e5d8a7f261" providerId="ADAL" clId="{C3CAAB51-557E-424C-9482-B4E55AFC30D3}" dt="2022-05-11T11:47:10.900" v="13213" actId="2696"/>
        <pc:sldMkLst>
          <pc:docMk/>
          <pc:sldMk cId="1464637957" sldId="284"/>
        </pc:sldMkLst>
      </pc:sldChg>
      <pc:sldChg chg="del modTransition">
        <pc:chgData name="French, Tyler" userId="727ab114-d707-42a0-b0f3-38e5d8a7f261" providerId="ADAL" clId="{C3CAAB51-557E-424C-9482-B4E55AFC30D3}" dt="2022-05-11T11:47:11.152" v="13214" actId="2696"/>
        <pc:sldMkLst>
          <pc:docMk/>
          <pc:sldMk cId="546710292" sldId="285"/>
        </pc:sldMkLst>
      </pc:sldChg>
      <pc:sldChg chg="del modTransition">
        <pc:chgData name="French, Tyler" userId="727ab114-d707-42a0-b0f3-38e5d8a7f261" providerId="ADAL" clId="{C3CAAB51-557E-424C-9482-B4E55AFC30D3}" dt="2022-05-11T11:47:11.605" v="13215" actId="2696"/>
        <pc:sldMkLst>
          <pc:docMk/>
          <pc:sldMk cId="2585535117" sldId="286"/>
        </pc:sldMkLst>
      </pc:sldChg>
      <pc:sldChg chg="del modTransition">
        <pc:chgData name="French, Tyler" userId="727ab114-d707-42a0-b0f3-38e5d8a7f261" providerId="ADAL" clId="{C3CAAB51-557E-424C-9482-B4E55AFC30D3}" dt="2022-05-11T11:47:11.778" v="13216" actId="2696"/>
        <pc:sldMkLst>
          <pc:docMk/>
          <pc:sldMk cId="460708094" sldId="287"/>
        </pc:sldMkLst>
      </pc:sldChg>
      <pc:sldChg chg="del modTransition">
        <pc:chgData name="French, Tyler" userId="727ab114-d707-42a0-b0f3-38e5d8a7f261" providerId="ADAL" clId="{C3CAAB51-557E-424C-9482-B4E55AFC30D3}" dt="2022-05-11T11:47:11.952" v="13217" actId="2696"/>
        <pc:sldMkLst>
          <pc:docMk/>
          <pc:sldMk cId="859732983" sldId="288"/>
        </pc:sldMkLst>
      </pc:sldChg>
      <pc:sldChg chg="del modTransition">
        <pc:chgData name="French, Tyler" userId="727ab114-d707-42a0-b0f3-38e5d8a7f261" providerId="ADAL" clId="{C3CAAB51-557E-424C-9482-B4E55AFC30D3}" dt="2022-05-11T11:47:12.323" v="13218" actId="2696"/>
        <pc:sldMkLst>
          <pc:docMk/>
          <pc:sldMk cId="2301373997" sldId="289"/>
        </pc:sldMkLst>
      </pc:sldChg>
      <pc:sldChg chg="del modTransition">
        <pc:chgData name="French, Tyler" userId="727ab114-d707-42a0-b0f3-38e5d8a7f261" providerId="ADAL" clId="{C3CAAB51-557E-424C-9482-B4E55AFC30D3}" dt="2022-05-11T11:47:12.512" v="13219" actId="2696"/>
        <pc:sldMkLst>
          <pc:docMk/>
          <pc:sldMk cId="1710656718" sldId="290"/>
        </pc:sldMkLst>
      </pc:sldChg>
      <pc:sldChg chg="del modTransition">
        <pc:chgData name="French, Tyler" userId="727ab114-d707-42a0-b0f3-38e5d8a7f261" providerId="ADAL" clId="{C3CAAB51-557E-424C-9482-B4E55AFC30D3}" dt="2022-05-11T11:47:12.910" v="13220" actId="2696"/>
        <pc:sldMkLst>
          <pc:docMk/>
          <pc:sldMk cId="450891306" sldId="291"/>
        </pc:sldMkLst>
      </pc:sldChg>
      <pc:sldChg chg="del modTransition">
        <pc:chgData name="French, Tyler" userId="727ab114-d707-42a0-b0f3-38e5d8a7f261" providerId="ADAL" clId="{C3CAAB51-557E-424C-9482-B4E55AFC30D3}" dt="2022-05-11T11:47:13.917" v="13224" actId="2696"/>
        <pc:sldMkLst>
          <pc:docMk/>
          <pc:sldMk cId="4022959750" sldId="292"/>
        </pc:sldMkLst>
      </pc:sldChg>
      <pc:sldChg chg="del modTransition">
        <pc:chgData name="French, Tyler" userId="727ab114-d707-42a0-b0f3-38e5d8a7f261" providerId="ADAL" clId="{C3CAAB51-557E-424C-9482-B4E55AFC30D3}" dt="2022-05-11T11:47:14.184" v="13225" actId="2696"/>
        <pc:sldMkLst>
          <pc:docMk/>
          <pc:sldMk cId="2374011262" sldId="293"/>
        </pc:sldMkLst>
      </pc:sldChg>
      <pc:sldChg chg="del modTransition">
        <pc:chgData name="French, Tyler" userId="727ab114-d707-42a0-b0f3-38e5d8a7f261" providerId="ADAL" clId="{C3CAAB51-557E-424C-9482-B4E55AFC30D3}" dt="2022-05-11T11:47:14.387" v="13226" actId="2696"/>
        <pc:sldMkLst>
          <pc:docMk/>
          <pc:sldMk cId="1010577839" sldId="294"/>
        </pc:sldMkLst>
      </pc:sldChg>
      <pc:sldChg chg="del modTransition">
        <pc:chgData name="French, Tyler" userId="727ab114-d707-42a0-b0f3-38e5d8a7f261" providerId="ADAL" clId="{C3CAAB51-557E-424C-9482-B4E55AFC30D3}" dt="2022-05-11T11:47:14.780" v="13227" actId="2696"/>
        <pc:sldMkLst>
          <pc:docMk/>
          <pc:sldMk cId="699439354" sldId="295"/>
        </pc:sldMkLst>
      </pc:sldChg>
      <pc:sldChg chg="del modTransition">
        <pc:chgData name="French, Tyler" userId="727ab114-d707-42a0-b0f3-38e5d8a7f261" providerId="ADAL" clId="{C3CAAB51-557E-424C-9482-B4E55AFC30D3}" dt="2022-05-11T11:47:14.987" v="13228" actId="2696"/>
        <pc:sldMkLst>
          <pc:docMk/>
          <pc:sldMk cId="266109527" sldId="296"/>
        </pc:sldMkLst>
      </pc:sldChg>
      <pc:sldChg chg="del modTransition">
        <pc:chgData name="French, Tyler" userId="727ab114-d707-42a0-b0f3-38e5d8a7f261" providerId="ADAL" clId="{C3CAAB51-557E-424C-9482-B4E55AFC30D3}" dt="2022-05-11T11:47:15.112" v="13229" actId="2696"/>
        <pc:sldMkLst>
          <pc:docMk/>
          <pc:sldMk cId="1873622272" sldId="297"/>
        </pc:sldMkLst>
      </pc:sldChg>
      <pc:sldChg chg="del modTransition">
        <pc:chgData name="French, Tyler" userId="727ab114-d707-42a0-b0f3-38e5d8a7f261" providerId="ADAL" clId="{C3CAAB51-557E-424C-9482-B4E55AFC30D3}" dt="2022-05-11T11:47:06.594" v="13196" actId="2696"/>
        <pc:sldMkLst>
          <pc:docMk/>
          <pc:sldMk cId="3147643663" sldId="298"/>
        </pc:sldMkLst>
      </pc:sldChg>
      <pc:sldChg chg="modSp ord modTransition">
        <pc:chgData name="French, Tyler" userId="727ab114-d707-42a0-b0f3-38e5d8a7f261" providerId="ADAL" clId="{C3CAAB51-557E-424C-9482-B4E55AFC30D3}" dt="2022-05-11T11:47:03.599" v="13191"/>
        <pc:sldMkLst>
          <pc:docMk/>
          <pc:sldMk cId="41175217" sldId="299"/>
        </pc:sldMkLst>
        <pc:spChg chg="mod">
          <ac:chgData name="French, Tyler" userId="727ab114-d707-42a0-b0f3-38e5d8a7f261" providerId="ADAL" clId="{C3CAAB51-557E-424C-9482-B4E55AFC30D3}" dt="2022-05-04T18:11:09.903" v="3001" actId="20577"/>
          <ac:spMkLst>
            <pc:docMk/>
            <pc:sldMk cId="41175217" sldId="299"/>
            <ac:spMk id="10" creationId="{E13BDEFF-F01B-BA4B-B2E7-D1118058303B}"/>
          </ac:spMkLst>
        </pc:spChg>
      </pc:sldChg>
      <pc:sldChg chg="del modTransition">
        <pc:chgData name="French, Tyler" userId="727ab114-d707-42a0-b0f3-38e5d8a7f261" providerId="ADAL" clId="{C3CAAB51-557E-424C-9482-B4E55AFC30D3}" dt="2022-05-11T11:47:06.006" v="13193" actId="2696"/>
        <pc:sldMkLst>
          <pc:docMk/>
          <pc:sldMk cId="696249156" sldId="300"/>
        </pc:sldMkLst>
      </pc:sldChg>
      <pc:sldChg chg="del modTransition">
        <pc:chgData name="French, Tyler" userId="727ab114-d707-42a0-b0f3-38e5d8a7f261" providerId="ADAL" clId="{C3CAAB51-557E-424C-9482-B4E55AFC30D3}" dt="2022-05-11T11:47:09.959" v="13209" actId="2696"/>
        <pc:sldMkLst>
          <pc:docMk/>
          <pc:sldMk cId="4120696112" sldId="301"/>
        </pc:sldMkLst>
      </pc:sldChg>
      <pc:sldChg chg="del modTransition">
        <pc:chgData name="French, Tyler" userId="727ab114-d707-42a0-b0f3-38e5d8a7f261" providerId="ADAL" clId="{C3CAAB51-557E-424C-9482-B4E55AFC30D3}" dt="2022-05-11T11:47:10.309" v="13211" actId="2696"/>
        <pc:sldMkLst>
          <pc:docMk/>
          <pc:sldMk cId="1849558422" sldId="302"/>
        </pc:sldMkLst>
      </pc:sldChg>
      <pc:sldChg chg="del modTransition">
        <pc:chgData name="French, Tyler" userId="727ab114-d707-42a0-b0f3-38e5d8a7f261" providerId="ADAL" clId="{C3CAAB51-557E-424C-9482-B4E55AFC30D3}" dt="2022-05-11T11:47:13.714" v="13223" actId="2696"/>
        <pc:sldMkLst>
          <pc:docMk/>
          <pc:sldMk cId="2348165861" sldId="303"/>
        </pc:sldMkLst>
      </pc:sldChg>
      <pc:sldChg chg="del modTransition">
        <pc:chgData name="French, Tyler" userId="727ab114-d707-42a0-b0f3-38e5d8a7f261" providerId="ADAL" clId="{C3CAAB51-557E-424C-9482-B4E55AFC30D3}" dt="2022-05-11T11:47:13.474" v="13222" actId="2696"/>
        <pc:sldMkLst>
          <pc:docMk/>
          <pc:sldMk cId="1725271521" sldId="304"/>
        </pc:sldMkLst>
      </pc:sldChg>
      <pc:sldChg chg="del modTransition">
        <pc:chgData name="French, Tyler" userId="727ab114-d707-42a0-b0f3-38e5d8a7f261" providerId="ADAL" clId="{C3CAAB51-557E-424C-9482-B4E55AFC30D3}" dt="2022-05-11T11:47:15.301" v="13230" actId="2696"/>
        <pc:sldMkLst>
          <pc:docMk/>
          <pc:sldMk cId="1274470036" sldId="305"/>
        </pc:sldMkLst>
      </pc:sldChg>
      <pc:sldChg chg="del modTransition">
        <pc:chgData name="French, Tyler" userId="727ab114-d707-42a0-b0f3-38e5d8a7f261" providerId="ADAL" clId="{C3CAAB51-557E-424C-9482-B4E55AFC30D3}" dt="2022-05-11T11:47:15.613" v="13231" actId="2696"/>
        <pc:sldMkLst>
          <pc:docMk/>
          <pc:sldMk cId="2842018938" sldId="306"/>
        </pc:sldMkLst>
      </pc:sldChg>
      <pc:sldChg chg="del modTransition">
        <pc:chgData name="French, Tyler" userId="727ab114-d707-42a0-b0f3-38e5d8a7f261" providerId="ADAL" clId="{C3CAAB51-557E-424C-9482-B4E55AFC30D3}" dt="2022-05-11T11:47:16.070" v="13232" actId="2696"/>
        <pc:sldMkLst>
          <pc:docMk/>
          <pc:sldMk cId="1643648865" sldId="307"/>
        </pc:sldMkLst>
      </pc:sldChg>
      <pc:sldChg chg="del modTransition">
        <pc:chgData name="French, Tyler" userId="727ab114-d707-42a0-b0f3-38e5d8a7f261" providerId="ADAL" clId="{C3CAAB51-557E-424C-9482-B4E55AFC30D3}" dt="2022-05-11T11:47:16.290" v="13233" actId="2696"/>
        <pc:sldMkLst>
          <pc:docMk/>
          <pc:sldMk cId="2974100725" sldId="308"/>
        </pc:sldMkLst>
      </pc:sldChg>
      <pc:sldChg chg="del modTransition">
        <pc:chgData name="French, Tyler" userId="727ab114-d707-42a0-b0f3-38e5d8a7f261" providerId="ADAL" clId="{C3CAAB51-557E-424C-9482-B4E55AFC30D3}" dt="2022-05-11T11:47:16.526" v="13234" actId="2696"/>
        <pc:sldMkLst>
          <pc:docMk/>
          <pc:sldMk cId="839446179" sldId="309"/>
        </pc:sldMkLst>
      </pc:sldChg>
      <pc:sldChg chg="del modTransition">
        <pc:chgData name="French, Tyler" userId="727ab114-d707-42a0-b0f3-38e5d8a7f261" providerId="ADAL" clId="{C3CAAB51-557E-424C-9482-B4E55AFC30D3}" dt="2022-05-11T11:47:16.668" v="13235" actId="2696"/>
        <pc:sldMkLst>
          <pc:docMk/>
          <pc:sldMk cId="4171290778" sldId="310"/>
        </pc:sldMkLst>
      </pc:sldChg>
      <pc:sldChg chg="del modTransition">
        <pc:chgData name="French, Tyler" userId="727ab114-d707-42a0-b0f3-38e5d8a7f261" providerId="ADAL" clId="{C3CAAB51-557E-424C-9482-B4E55AFC30D3}" dt="2022-05-11T11:47:17.062" v="13236" actId="2696"/>
        <pc:sldMkLst>
          <pc:docMk/>
          <pc:sldMk cId="3603866592" sldId="311"/>
        </pc:sldMkLst>
      </pc:sldChg>
      <pc:sldChg chg="del modTransition">
        <pc:chgData name="French, Tyler" userId="727ab114-d707-42a0-b0f3-38e5d8a7f261" providerId="ADAL" clId="{C3CAAB51-557E-424C-9482-B4E55AFC30D3}" dt="2022-05-11T11:47:17.401" v="13238" actId="2696"/>
        <pc:sldMkLst>
          <pc:docMk/>
          <pc:sldMk cId="1215063234" sldId="312"/>
        </pc:sldMkLst>
      </pc:sldChg>
      <pc:sldChg chg="del modTransition">
        <pc:chgData name="French, Tyler" userId="727ab114-d707-42a0-b0f3-38e5d8a7f261" providerId="ADAL" clId="{C3CAAB51-557E-424C-9482-B4E55AFC30D3}" dt="2022-05-11T11:47:17.573" v="13239" actId="2696"/>
        <pc:sldMkLst>
          <pc:docMk/>
          <pc:sldMk cId="1847167412" sldId="313"/>
        </pc:sldMkLst>
      </pc:sldChg>
      <pc:sldChg chg="del modTransition">
        <pc:chgData name="French, Tyler" userId="727ab114-d707-42a0-b0f3-38e5d8a7f261" providerId="ADAL" clId="{C3CAAB51-557E-424C-9482-B4E55AFC30D3}" dt="2022-05-11T11:47:18.521" v="13242" actId="2696"/>
        <pc:sldMkLst>
          <pc:docMk/>
          <pc:sldMk cId="3836486358" sldId="314"/>
        </pc:sldMkLst>
      </pc:sldChg>
      <pc:sldChg chg="del modTransition">
        <pc:chgData name="French, Tyler" userId="727ab114-d707-42a0-b0f3-38e5d8a7f261" providerId="ADAL" clId="{C3CAAB51-557E-424C-9482-B4E55AFC30D3}" dt="2022-05-11T11:47:18.678" v="13243" actId="2696"/>
        <pc:sldMkLst>
          <pc:docMk/>
          <pc:sldMk cId="1910565336" sldId="315"/>
        </pc:sldMkLst>
      </pc:sldChg>
      <pc:sldChg chg="del modTransition">
        <pc:chgData name="French, Tyler" userId="727ab114-d707-42a0-b0f3-38e5d8a7f261" providerId="ADAL" clId="{C3CAAB51-557E-424C-9482-B4E55AFC30D3}" dt="2022-05-11T11:47:18.851" v="13244" actId="2696"/>
        <pc:sldMkLst>
          <pc:docMk/>
          <pc:sldMk cId="1658293688" sldId="316"/>
        </pc:sldMkLst>
      </pc:sldChg>
      <pc:sldChg chg="del modTransition">
        <pc:chgData name="French, Tyler" userId="727ab114-d707-42a0-b0f3-38e5d8a7f261" providerId="ADAL" clId="{C3CAAB51-557E-424C-9482-B4E55AFC30D3}" dt="2022-05-11T11:47:19.011" v="13245" actId="2696"/>
        <pc:sldMkLst>
          <pc:docMk/>
          <pc:sldMk cId="2899226054" sldId="317"/>
        </pc:sldMkLst>
      </pc:sldChg>
      <pc:sldChg chg="del modTransition">
        <pc:chgData name="French, Tyler" userId="727ab114-d707-42a0-b0f3-38e5d8a7f261" providerId="ADAL" clId="{C3CAAB51-557E-424C-9482-B4E55AFC30D3}" dt="2022-05-11T11:47:19.433" v="13246" actId="2696"/>
        <pc:sldMkLst>
          <pc:docMk/>
          <pc:sldMk cId="491896592" sldId="318"/>
        </pc:sldMkLst>
      </pc:sldChg>
      <pc:sldChg chg="del modTransition">
        <pc:chgData name="French, Tyler" userId="727ab114-d707-42a0-b0f3-38e5d8a7f261" providerId="ADAL" clId="{C3CAAB51-557E-424C-9482-B4E55AFC30D3}" dt="2022-05-11T11:47:19.591" v="13247" actId="2696"/>
        <pc:sldMkLst>
          <pc:docMk/>
          <pc:sldMk cId="2304162248" sldId="319"/>
        </pc:sldMkLst>
      </pc:sldChg>
      <pc:sldChg chg="del modTransition">
        <pc:chgData name="French, Tyler" userId="727ab114-d707-42a0-b0f3-38e5d8a7f261" providerId="ADAL" clId="{C3CAAB51-557E-424C-9482-B4E55AFC30D3}" dt="2022-05-11T11:47:19.763" v="13248" actId="2696"/>
        <pc:sldMkLst>
          <pc:docMk/>
          <pc:sldMk cId="970113401" sldId="320"/>
        </pc:sldMkLst>
      </pc:sldChg>
      <pc:sldChg chg="del modTransition">
        <pc:chgData name="French, Tyler" userId="727ab114-d707-42a0-b0f3-38e5d8a7f261" providerId="ADAL" clId="{C3CAAB51-557E-424C-9482-B4E55AFC30D3}" dt="2022-05-11T11:47:19.919" v="13249" actId="2696"/>
        <pc:sldMkLst>
          <pc:docMk/>
          <pc:sldMk cId="3006571582" sldId="321"/>
        </pc:sldMkLst>
      </pc:sldChg>
      <pc:sldChg chg="del modTransition">
        <pc:chgData name="French, Tyler" userId="727ab114-d707-42a0-b0f3-38e5d8a7f261" providerId="ADAL" clId="{C3CAAB51-557E-424C-9482-B4E55AFC30D3}" dt="2022-05-11T11:47:20.046" v="13250" actId="2696"/>
        <pc:sldMkLst>
          <pc:docMk/>
          <pc:sldMk cId="3136082194" sldId="322"/>
        </pc:sldMkLst>
      </pc:sldChg>
      <pc:sldChg chg="del modTransition">
        <pc:chgData name="French, Tyler" userId="727ab114-d707-42a0-b0f3-38e5d8a7f261" providerId="ADAL" clId="{C3CAAB51-557E-424C-9482-B4E55AFC30D3}" dt="2022-05-11T11:47:20.473" v="13251" actId="2696"/>
        <pc:sldMkLst>
          <pc:docMk/>
          <pc:sldMk cId="3838686403" sldId="323"/>
        </pc:sldMkLst>
      </pc:sldChg>
      <pc:sldChg chg="del modTransition">
        <pc:chgData name="French, Tyler" userId="727ab114-d707-42a0-b0f3-38e5d8a7f261" providerId="ADAL" clId="{C3CAAB51-557E-424C-9482-B4E55AFC30D3}" dt="2022-05-11T11:47:20.709" v="13252" actId="2696"/>
        <pc:sldMkLst>
          <pc:docMk/>
          <pc:sldMk cId="4015193312" sldId="324"/>
        </pc:sldMkLst>
      </pc:sldChg>
      <pc:sldChg chg="del modTransition">
        <pc:chgData name="French, Tyler" userId="727ab114-d707-42a0-b0f3-38e5d8a7f261" providerId="ADAL" clId="{C3CAAB51-557E-424C-9482-B4E55AFC30D3}" dt="2022-05-11T11:47:21.067" v="13253" actId="2696"/>
        <pc:sldMkLst>
          <pc:docMk/>
          <pc:sldMk cId="2656040212" sldId="325"/>
        </pc:sldMkLst>
      </pc:sldChg>
      <pc:sldChg chg="del modTransition">
        <pc:chgData name="French, Tyler" userId="727ab114-d707-42a0-b0f3-38e5d8a7f261" providerId="ADAL" clId="{C3CAAB51-557E-424C-9482-B4E55AFC30D3}" dt="2022-05-11T11:47:21.349" v="13254" actId="2696"/>
        <pc:sldMkLst>
          <pc:docMk/>
          <pc:sldMk cId="2433604203" sldId="326"/>
        </pc:sldMkLst>
      </pc:sldChg>
      <pc:sldChg chg="del modTransition">
        <pc:chgData name="French, Tyler" userId="727ab114-d707-42a0-b0f3-38e5d8a7f261" providerId="ADAL" clId="{C3CAAB51-557E-424C-9482-B4E55AFC30D3}" dt="2022-05-11T11:47:21.505" v="13255" actId="2696"/>
        <pc:sldMkLst>
          <pc:docMk/>
          <pc:sldMk cId="1436303484" sldId="327"/>
        </pc:sldMkLst>
      </pc:sldChg>
      <pc:sldChg chg="del modTransition">
        <pc:chgData name="French, Tyler" userId="727ab114-d707-42a0-b0f3-38e5d8a7f261" providerId="ADAL" clId="{C3CAAB51-557E-424C-9482-B4E55AFC30D3}" dt="2022-05-11T11:47:21.677" v="13256" actId="2696"/>
        <pc:sldMkLst>
          <pc:docMk/>
          <pc:sldMk cId="1119894906" sldId="328"/>
        </pc:sldMkLst>
      </pc:sldChg>
      <pc:sldChg chg="del modTransition">
        <pc:chgData name="French, Tyler" userId="727ab114-d707-42a0-b0f3-38e5d8a7f261" providerId="ADAL" clId="{C3CAAB51-557E-424C-9482-B4E55AFC30D3}" dt="2022-05-11T11:47:21.836" v="13257" actId="2696"/>
        <pc:sldMkLst>
          <pc:docMk/>
          <pc:sldMk cId="3840666304" sldId="329"/>
        </pc:sldMkLst>
      </pc:sldChg>
      <pc:sldChg chg="del modTransition">
        <pc:chgData name="French, Tyler" userId="727ab114-d707-42a0-b0f3-38e5d8a7f261" providerId="ADAL" clId="{C3CAAB51-557E-424C-9482-B4E55AFC30D3}" dt="2022-05-11T11:47:23.043" v="13258" actId="2696"/>
        <pc:sldMkLst>
          <pc:docMk/>
          <pc:sldMk cId="117601553" sldId="330"/>
        </pc:sldMkLst>
      </pc:sldChg>
      <pc:sldChg chg="del modTransition">
        <pc:chgData name="French, Tyler" userId="727ab114-d707-42a0-b0f3-38e5d8a7f261" providerId="ADAL" clId="{C3CAAB51-557E-424C-9482-B4E55AFC30D3}" dt="2022-05-11T11:47:17.776" v="13240" actId="2696"/>
        <pc:sldMkLst>
          <pc:docMk/>
          <pc:sldMk cId="1510891692" sldId="332"/>
        </pc:sldMkLst>
      </pc:sldChg>
      <pc:sldChg chg="del modTransition">
        <pc:chgData name="French, Tyler" userId="727ab114-d707-42a0-b0f3-38e5d8a7f261" providerId="ADAL" clId="{C3CAAB51-557E-424C-9482-B4E55AFC30D3}" dt="2022-05-11T11:47:18.358" v="13241" actId="2696"/>
        <pc:sldMkLst>
          <pc:docMk/>
          <pc:sldMk cId="1415419197" sldId="334"/>
        </pc:sldMkLst>
      </pc:sldChg>
      <pc:sldChg chg="del modTransition">
        <pc:chgData name="French, Tyler" userId="727ab114-d707-42a0-b0f3-38e5d8a7f261" providerId="ADAL" clId="{C3CAAB51-557E-424C-9482-B4E55AFC30D3}" dt="2022-05-11T11:47:17.249" v="13237" actId="2696"/>
        <pc:sldMkLst>
          <pc:docMk/>
          <pc:sldMk cId="781480962" sldId="335"/>
        </pc:sldMkLst>
      </pc:sldChg>
      <pc:sldChg chg="del modTransition">
        <pc:chgData name="French, Tyler" userId="727ab114-d707-42a0-b0f3-38e5d8a7f261" providerId="ADAL" clId="{C3CAAB51-557E-424C-9482-B4E55AFC30D3}" dt="2022-05-11T11:47:13.285" v="13221" actId="2696"/>
        <pc:sldMkLst>
          <pc:docMk/>
          <pc:sldMk cId="1771650988" sldId="337"/>
        </pc:sldMkLst>
      </pc:sldChg>
      <pc:sldChg chg="del modTransition">
        <pc:chgData name="French, Tyler" userId="727ab114-d707-42a0-b0f3-38e5d8a7f261" providerId="ADAL" clId="{C3CAAB51-557E-424C-9482-B4E55AFC30D3}" dt="2022-05-11T11:47:07.281" v="13199" actId="2696"/>
        <pc:sldMkLst>
          <pc:docMk/>
          <pc:sldMk cId="1880346519" sldId="338"/>
        </pc:sldMkLst>
      </pc:sldChg>
      <pc:sldChg chg="del ord modTransition">
        <pc:chgData name="French, Tyler" userId="727ab114-d707-42a0-b0f3-38e5d8a7f261" providerId="ADAL" clId="{C3CAAB51-557E-424C-9482-B4E55AFC30D3}" dt="2022-05-11T11:47:07.080" v="13198" actId="2696"/>
        <pc:sldMkLst>
          <pc:docMk/>
          <pc:sldMk cId="3257601651" sldId="339"/>
        </pc:sldMkLst>
      </pc:sldChg>
      <pc:sldChg chg="del modTransition">
        <pc:chgData name="French, Tyler" userId="727ab114-d707-42a0-b0f3-38e5d8a7f261" providerId="ADAL" clId="{C3CAAB51-557E-424C-9482-B4E55AFC30D3}" dt="2022-05-11T11:47:06.844" v="13197" actId="2696"/>
        <pc:sldMkLst>
          <pc:docMk/>
          <pc:sldMk cId="1279133186" sldId="340"/>
        </pc:sldMkLst>
      </pc:sldChg>
      <pc:sldChg chg="del modTransition">
        <pc:chgData name="French, Tyler" userId="727ab114-d707-42a0-b0f3-38e5d8a7f261" providerId="ADAL" clId="{C3CAAB51-557E-424C-9482-B4E55AFC30D3}" dt="2022-05-11T11:47:07.551" v="13200" actId="2696"/>
        <pc:sldMkLst>
          <pc:docMk/>
          <pc:sldMk cId="1539433991" sldId="342"/>
        </pc:sldMkLst>
      </pc:sldChg>
      <pc:sldChg chg="del modTransition">
        <pc:chgData name="French, Tyler" userId="727ab114-d707-42a0-b0f3-38e5d8a7f261" providerId="ADAL" clId="{C3CAAB51-557E-424C-9482-B4E55AFC30D3}" dt="2022-05-11T11:47:06.369" v="13195" actId="2696"/>
        <pc:sldMkLst>
          <pc:docMk/>
          <pc:sldMk cId="1497989166" sldId="344"/>
        </pc:sldMkLst>
      </pc:sldChg>
      <pc:sldChg chg="del modTransition">
        <pc:chgData name="French, Tyler" userId="727ab114-d707-42a0-b0f3-38e5d8a7f261" providerId="ADAL" clId="{C3CAAB51-557E-424C-9482-B4E55AFC30D3}" dt="2022-05-11T11:47:06.194" v="13194" actId="2696"/>
        <pc:sldMkLst>
          <pc:docMk/>
          <pc:sldMk cId="1138632957" sldId="345"/>
        </pc:sldMkLst>
      </pc:sldChg>
      <pc:sldChg chg="modSp del ord modTransition">
        <pc:chgData name="French, Tyler" userId="727ab114-d707-42a0-b0f3-38e5d8a7f261" providerId="ADAL" clId="{C3CAAB51-557E-424C-9482-B4E55AFC30D3}" dt="2022-05-11T11:47:05.376" v="13192" actId="2696"/>
        <pc:sldMkLst>
          <pc:docMk/>
          <pc:sldMk cId="1068924382" sldId="346"/>
        </pc:sldMkLst>
        <pc:spChg chg="mod">
          <ac:chgData name="French, Tyler" userId="727ab114-d707-42a0-b0f3-38e5d8a7f261" providerId="ADAL" clId="{C3CAAB51-557E-424C-9482-B4E55AFC30D3}" dt="2022-05-04T17:36:18.481" v="56" actId="20577"/>
          <ac:spMkLst>
            <pc:docMk/>
            <pc:sldMk cId="1068924382" sldId="346"/>
            <ac:spMk id="9" creationId="{6626C039-8FCE-B245-86ED-54911FA051B7}"/>
          </ac:spMkLst>
        </pc:spChg>
      </pc:sldChg>
      <pc:sldChg chg="del ord">
        <pc:chgData name="French, Tyler" userId="727ab114-d707-42a0-b0f3-38e5d8a7f261" providerId="ADAL" clId="{C3CAAB51-557E-424C-9482-B4E55AFC30D3}" dt="2022-05-04T17:56:59.275" v="1435" actId="2696"/>
        <pc:sldMkLst>
          <pc:docMk/>
          <pc:sldMk cId="3936076345" sldId="387"/>
        </pc:sldMkLst>
      </pc:sldChg>
      <pc:sldChg chg="addSp delSp modSp add modNotesTx">
        <pc:chgData name="French, Tyler" userId="727ab114-d707-42a0-b0f3-38e5d8a7f261" providerId="ADAL" clId="{C3CAAB51-557E-424C-9482-B4E55AFC30D3}" dt="2022-05-10T13:13:15.057" v="4897" actId="1036"/>
        <pc:sldMkLst>
          <pc:docMk/>
          <pc:sldMk cId="4153612691" sldId="388"/>
        </pc:sldMkLst>
        <pc:spChg chg="add del mod">
          <ac:chgData name="French, Tyler" userId="727ab114-d707-42a0-b0f3-38e5d8a7f261" providerId="ADAL" clId="{C3CAAB51-557E-424C-9482-B4E55AFC30D3}" dt="2022-05-04T17:37:54.164" v="166" actId="478"/>
          <ac:spMkLst>
            <pc:docMk/>
            <pc:sldMk cId="4153612691" sldId="388"/>
            <ac:spMk id="3" creationId="{2307D02C-88A0-4F13-8185-51A525BE8E20}"/>
          </ac:spMkLst>
        </pc:spChg>
        <pc:spChg chg="add del mod">
          <ac:chgData name="French, Tyler" userId="727ab114-d707-42a0-b0f3-38e5d8a7f261" providerId="ADAL" clId="{C3CAAB51-557E-424C-9482-B4E55AFC30D3}" dt="2022-05-10T12:11:19.426" v="3878" actId="478"/>
          <ac:spMkLst>
            <pc:docMk/>
            <pc:sldMk cId="4153612691" sldId="388"/>
            <ac:spMk id="3" creationId="{7367206E-C2D7-4BA3-8E5A-B6F89E08375C}"/>
          </ac:spMkLst>
        </pc:spChg>
        <pc:spChg chg="add mod">
          <ac:chgData name="French, Tyler" userId="727ab114-d707-42a0-b0f3-38e5d8a7f261" providerId="ADAL" clId="{C3CAAB51-557E-424C-9482-B4E55AFC30D3}" dt="2022-05-10T13:11:02.061" v="4892" actId="14100"/>
          <ac:spMkLst>
            <pc:docMk/>
            <pc:sldMk cId="4153612691" sldId="388"/>
            <ac:spMk id="8" creationId="{3E990971-A7DB-4D65-82A1-9B3E7AA2BCDF}"/>
          </ac:spMkLst>
        </pc:spChg>
        <pc:spChg chg="del mod">
          <ac:chgData name="French, Tyler" userId="727ab114-d707-42a0-b0f3-38e5d8a7f261" providerId="ADAL" clId="{C3CAAB51-557E-424C-9482-B4E55AFC30D3}" dt="2022-05-10T12:11:17.204" v="3876" actId="478"/>
          <ac:spMkLst>
            <pc:docMk/>
            <pc:sldMk cId="4153612691" sldId="388"/>
            <ac:spMk id="9" creationId="{6626C039-8FCE-B245-86ED-54911FA051B7}"/>
          </ac:spMkLst>
        </pc:spChg>
        <pc:spChg chg="add mod">
          <ac:chgData name="French, Tyler" userId="727ab114-d707-42a0-b0f3-38e5d8a7f261" providerId="ADAL" clId="{C3CAAB51-557E-424C-9482-B4E55AFC30D3}" dt="2022-05-10T13:13:15.057" v="4897" actId="1036"/>
          <ac:spMkLst>
            <pc:docMk/>
            <pc:sldMk cId="4153612691" sldId="388"/>
            <ac:spMk id="11" creationId="{28F5E135-1B89-4314-9D86-40C1AF9B2311}"/>
          </ac:spMkLst>
        </pc:spChg>
        <pc:spChg chg="del">
          <ac:chgData name="French, Tyler" userId="727ab114-d707-42a0-b0f3-38e5d8a7f261" providerId="ADAL" clId="{C3CAAB51-557E-424C-9482-B4E55AFC30D3}" dt="2022-05-04T17:37:52.819" v="165" actId="478"/>
          <ac:spMkLst>
            <pc:docMk/>
            <pc:sldMk cId="4153612691" sldId="388"/>
            <ac:spMk id="22" creationId="{87A05ED7-2400-D14B-809C-0B0EC2A2DE56}"/>
          </ac:spMkLst>
        </pc:spChg>
        <pc:picChg chg="add del mod">
          <ac:chgData name="French, Tyler" userId="727ab114-d707-42a0-b0f3-38e5d8a7f261" providerId="ADAL" clId="{C3CAAB51-557E-424C-9482-B4E55AFC30D3}" dt="2022-05-10T12:37:20.433" v="4194" actId="478"/>
          <ac:picMkLst>
            <pc:docMk/>
            <pc:sldMk cId="4153612691" sldId="388"/>
            <ac:picMk id="5" creationId="{12EB7AF6-80E9-4EB5-B799-A373042B4AA1}"/>
          </ac:picMkLst>
        </pc:picChg>
        <pc:picChg chg="add del mod">
          <ac:chgData name="French, Tyler" userId="727ab114-d707-42a0-b0f3-38e5d8a7f261" providerId="ADAL" clId="{C3CAAB51-557E-424C-9482-B4E55AFC30D3}" dt="2022-05-10T12:37:22.711" v="4195" actId="478"/>
          <ac:picMkLst>
            <pc:docMk/>
            <pc:sldMk cId="4153612691" sldId="388"/>
            <ac:picMk id="6" creationId="{414D78BD-FA37-48A0-B7D5-B1DF7763A793}"/>
          </ac:picMkLst>
        </pc:picChg>
        <pc:picChg chg="add mod">
          <ac:chgData name="French, Tyler" userId="727ab114-d707-42a0-b0f3-38e5d8a7f261" providerId="ADAL" clId="{C3CAAB51-557E-424C-9482-B4E55AFC30D3}" dt="2022-05-10T12:37:42.358" v="4204" actId="1076"/>
          <ac:picMkLst>
            <pc:docMk/>
            <pc:sldMk cId="4153612691" sldId="388"/>
            <ac:picMk id="7" creationId="{D02761F2-C6C1-47A6-AD01-1F1DD1E25150}"/>
          </ac:picMkLst>
        </pc:picChg>
        <pc:picChg chg="add mod">
          <ac:chgData name="French, Tyler" userId="727ab114-d707-42a0-b0f3-38e5d8a7f261" providerId="ADAL" clId="{C3CAAB51-557E-424C-9482-B4E55AFC30D3}" dt="2022-05-10T13:10:59.474" v="4891" actId="1076"/>
          <ac:picMkLst>
            <pc:docMk/>
            <pc:sldMk cId="4153612691" sldId="388"/>
            <ac:picMk id="1026" creationId="{5FDC3F23-9F08-4BAC-807D-EF49E74C6481}"/>
          </ac:picMkLst>
        </pc:picChg>
      </pc:sldChg>
      <pc:sldChg chg="addSp delSp modSp add modNotesTx">
        <pc:chgData name="French, Tyler" userId="727ab114-d707-42a0-b0f3-38e5d8a7f261" providerId="ADAL" clId="{C3CAAB51-557E-424C-9482-B4E55AFC30D3}" dt="2022-05-11T11:45:01.276" v="13115" actId="20577"/>
        <pc:sldMkLst>
          <pc:docMk/>
          <pc:sldMk cId="2301798113" sldId="389"/>
        </pc:sldMkLst>
        <pc:spChg chg="add mod">
          <ac:chgData name="French, Tyler" userId="727ab114-d707-42a0-b0f3-38e5d8a7f261" providerId="ADAL" clId="{C3CAAB51-557E-424C-9482-B4E55AFC30D3}" dt="2022-05-11T11:45:01.276" v="13115" actId="20577"/>
          <ac:spMkLst>
            <pc:docMk/>
            <pc:sldMk cId="2301798113" sldId="389"/>
            <ac:spMk id="2" creationId="{16C85DC3-F741-49B5-8D42-012B30D47F06}"/>
          </ac:spMkLst>
        </pc:spChg>
        <pc:spChg chg="add del">
          <ac:chgData name="French, Tyler" userId="727ab114-d707-42a0-b0f3-38e5d8a7f261" providerId="ADAL" clId="{C3CAAB51-557E-424C-9482-B4E55AFC30D3}" dt="2022-05-10T12:39:05.897" v="4281" actId="478"/>
          <ac:spMkLst>
            <pc:docMk/>
            <pc:sldMk cId="2301798113" sldId="389"/>
            <ac:spMk id="3" creationId="{2B3BAABC-619C-4A04-9833-FECDEBF5D593}"/>
          </ac:spMkLst>
        </pc:spChg>
        <pc:spChg chg="add del mod">
          <ac:chgData name="French, Tyler" userId="727ab114-d707-42a0-b0f3-38e5d8a7f261" providerId="ADAL" clId="{C3CAAB51-557E-424C-9482-B4E55AFC30D3}" dt="2022-05-10T16:18:33.639" v="6774" actId="478"/>
          <ac:spMkLst>
            <pc:docMk/>
            <pc:sldMk cId="2301798113" sldId="389"/>
            <ac:spMk id="5" creationId="{C9644A85-C0B0-4F63-94A1-3CB9F963F0D4}"/>
          </ac:spMkLst>
        </pc:spChg>
        <pc:spChg chg="add del mod">
          <ac:chgData name="French, Tyler" userId="727ab114-d707-42a0-b0f3-38e5d8a7f261" providerId="ADAL" clId="{C3CAAB51-557E-424C-9482-B4E55AFC30D3}" dt="2022-05-10T12:43:17.327" v="4474" actId="478"/>
          <ac:spMkLst>
            <pc:docMk/>
            <pc:sldMk cId="2301798113" sldId="389"/>
            <ac:spMk id="6" creationId="{83FC7FDE-3782-46C7-ABD9-36A126AAF9A2}"/>
          </ac:spMkLst>
        </pc:spChg>
        <pc:spChg chg="add del mod">
          <ac:chgData name="French, Tyler" userId="727ab114-d707-42a0-b0f3-38e5d8a7f261" providerId="ADAL" clId="{C3CAAB51-557E-424C-9482-B4E55AFC30D3}" dt="2022-05-10T12:43:19.663" v="4475" actId="478"/>
          <ac:spMkLst>
            <pc:docMk/>
            <pc:sldMk cId="2301798113" sldId="389"/>
            <ac:spMk id="7" creationId="{83E144D5-CA78-4860-BD88-8C353F8AD5CC}"/>
          </ac:spMkLst>
        </pc:spChg>
        <pc:spChg chg="add del mod ord">
          <ac:chgData name="French, Tyler" userId="727ab114-d707-42a0-b0f3-38e5d8a7f261" providerId="ADAL" clId="{C3CAAB51-557E-424C-9482-B4E55AFC30D3}" dt="2022-05-10T16:18:32.351" v="6773" actId="478"/>
          <ac:spMkLst>
            <pc:docMk/>
            <pc:sldMk cId="2301798113" sldId="389"/>
            <ac:spMk id="8" creationId="{1F3B71DA-CF17-4BC7-BC84-8F2C1CDE9205}"/>
          </ac:spMkLst>
        </pc:spChg>
        <pc:spChg chg="del mod">
          <ac:chgData name="French, Tyler" userId="727ab114-d707-42a0-b0f3-38e5d8a7f261" providerId="ADAL" clId="{C3CAAB51-557E-424C-9482-B4E55AFC30D3}" dt="2022-05-10T13:29:09.201" v="4953" actId="478"/>
          <ac:spMkLst>
            <pc:docMk/>
            <pc:sldMk cId="2301798113" sldId="389"/>
            <ac:spMk id="9" creationId="{6626C039-8FCE-B245-86ED-54911FA051B7}"/>
          </ac:spMkLst>
        </pc:spChg>
        <pc:picChg chg="del">
          <ac:chgData name="French, Tyler" userId="727ab114-d707-42a0-b0f3-38e5d8a7f261" providerId="ADAL" clId="{C3CAAB51-557E-424C-9482-B4E55AFC30D3}" dt="2022-05-04T17:40:27.862" v="500" actId="478"/>
          <ac:picMkLst>
            <pc:docMk/>
            <pc:sldMk cId="2301798113" sldId="389"/>
            <ac:picMk id="5" creationId="{12EB7AF6-80E9-4EB5-B799-A373042B4AA1}"/>
          </ac:picMkLst>
        </pc:picChg>
      </pc:sldChg>
      <pc:sldChg chg="addSp delSp modSp add ord">
        <pc:chgData name="French, Tyler" userId="727ab114-d707-42a0-b0f3-38e5d8a7f261" providerId="ADAL" clId="{C3CAAB51-557E-424C-9482-B4E55AFC30D3}" dt="2022-05-10T17:01:57.773" v="8779" actId="1076"/>
        <pc:sldMkLst>
          <pc:docMk/>
          <pc:sldMk cId="2490020340" sldId="390"/>
        </pc:sldMkLst>
        <pc:spChg chg="add mod">
          <ac:chgData name="French, Tyler" userId="727ab114-d707-42a0-b0f3-38e5d8a7f261" providerId="ADAL" clId="{C3CAAB51-557E-424C-9482-B4E55AFC30D3}" dt="2022-05-10T17:01:57.773" v="8779" actId="1076"/>
          <ac:spMkLst>
            <pc:docMk/>
            <pc:sldMk cId="2490020340" sldId="390"/>
            <ac:spMk id="2" creationId="{73636594-4547-4457-93BB-98FFE7178E78}"/>
          </ac:spMkLst>
        </pc:spChg>
        <pc:spChg chg="add del mod">
          <ac:chgData name="French, Tyler" userId="727ab114-d707-42a0-b0f3-38e5d8a7f261" providerId="ADAL" clId="{C3CAAB51-557E-424C-9482-B4E55AFC30D3}" dt="2022-05-04T17:40:49.954" v="504" actId="478"/>
          <ac:spMkLst>
            <pc:docMk/>
            <pc:sldMk cId="2490020340" sldId="390"/>
            <ac:spMk id="3" creationId="{507760F2-FE04-46E0-9F96-63B9A3D89CF8}"/>
          </ac:spMkLst>
        </pc:spChg>
        <pc:spChg chg="add mod">
          <ac:chgData name="French, Tyler" userId="727ab114-d707-42a0-b0f3-38e5d8a7f261" providerId="ADAL" clId="{C3CAAB51-557E-424C-9482-B4E55AFC30D3}" dt="2022-05-10T17:01:57.773" v="8779" actId="1076"/>
          <ac:spMkLst>
            <pc:docMk/>
            <pc:sldMk cId="2490020340" sldId="390"/>
            <ac:spMk id="7" creationId="{82DDED3A-78FB-4527-81AC-E8AE0F4E5CD2}"/>
          </ac:spMkLst>
        </pc:spChg>
        <pc:spChg chg="add mod">
          <ac:chgData name="French, Tyler" userId="727ab114-d707-42a0-b0f3-38e5d8a7f261" providerId="ADAL" clId="{C3CAAB51-557E-424C-9482-B4E55AFC30D3}" dt="2022-05-10T17:01:57.773" v="8779" actId="1076"/>
          <ac:spMkLst>
            <pc:docMk/>
            <pc:sldMk cId="2490020340" sldId="390"/>
            <ac:spMk id="8" creationId="{922B0B56-A032-4D49-A2B9-19E16BD99A72}"/>
          </ac:spMkLst>
        </pc:spChg>
        <pc:spChg chg="del">
          <ac:chgData name="French, Tyler" userId="727ab114-d707-42a0-b0f3-38e5d8a7f261" providerId="ADAL" clId="{C3CAAB51-557E-424C-9482-B4E55AFC30D3}" dt="2022-05-04T17:40:45.088" v="503" actId="478"/>
          <ac:spMkLst>
            <pc:docMk/>
            <pc:sldMk cId="2490020340" sldId="390"/>
            <ac:spMk id="9" creationId="{6626C039-8FCE-B245-86ED-54911FA051B7}"/>
          </ac:spMkLst>
        </pc:spChg>
        <pc:spChg chg="add del mod">
          <ac:chgData name="French, Tyler" userId="727ab114-d707-42a0-b0f3-38e5d8a7f261" providerId="ADAL" clId="{C3CAAB51-557E-424C-9482-B4E55AFC30D3}" dt="2022-05-10T15:28:57.531" v="5460" actId="478"/>
          <ac:spMkLst>
            <pc:docMk/>
            <pc:sldMk cId="2490020340" sldId="390"/>
            <ac:spMk id="9" creationId="{9D93AE0D-F855-4F79-B1B4-500451F1863A}"/>
          </ac:spMkLst>
        </pc:spChg>
        <pc:spChg chg="add mod">
          <ac:chgData name="French, Tyler" userId="727ab114-d707-42a0-b0f3-38e5d8a7f261" providerId="ADAL" clId="{C3CAAB51-557E-424C-9482-B4E55AFC30D3}" dt="2022-05-10T12:29:35.440" v="4022" actId="1076"/>
          <ac:spMkLst>
            <pc:docMk/>
            <pc:sldMk cId="2490020340" sldId="390"/>
            <ac:spMk id="10" creationId="{2438C1BF-B85F-408A-98E7-1ECBCCBD2011}"/>
          </ac:spMkLst>
        </pc:spChg>
        <pc:spChg chg="add mod">
          <ac:chgData name="French, Tyler" userId="727ab114-d707-42a0-b0f3-38e5d8a7f261" providerId="ADAL" clId="{C3CAAB51-557E-424C-9482-B4E55AFC30D3}" dt="2022-05-10T17:01:57.773" v="8779" actId="1076"/>
          <ac:spMkLst>
            <pc:docMk/>
            <pc:sldMk cId="2490020340" sldId="390"/>
            <ac:spMk id="11" creationId="{2FC6A412-B5D2-4019-8DEA-BFEF7DE7F9B5}"/>
          </ac:spMkLst>
        </pc:spChg>
        <pc:spChg chg="add del mod">
          <ac:chgData name="French, Tyler" userId="727ab114-d707-42a0-b0f3-38e5d8a7f261" providerId="ADAL" clId="{C3CAAB51-557E-424C-9482-B4E55AFC30D3}" dt="2022-05-10T17:01:50.879" v="8776" actId="478"/>
          <ac:spMkLst>
            <pc:docMk/>
            <pc:sldMk cId="2490020340" sldId="390"/>
            <ac:spMk id="12" creationId="{49C559C7-78B1-431C-BA23-16D3242FB004}"/>
          </ac:spMkLst>
        </pc:spChg>
        <pc:spChg chg="add del mod">
          <ac:chgData name="French, Tyler" userId="727ab114-d707-42a0-b0f3-38e5d8a7f261" providerId="ADAL" clId="{C3CAAB51-557E-424C-9482-B4E55AFC30D3}" dt="2022-05-10T16:15:15.027" v="6651" actId="478"/>
          <ac:spMkLst>
            <pc:docMk/>
            <pc:sldMk cId="2490020340" sldId="390"/>
            <ac:spMk id="13" creationId="{27DC8AEB-2E88-4B13-B31E-9B37781D27C3}"/>
          </ac:spMkLst>
        </pc:spChg>
        <pc:spChg chg="add del mod">
          <ac:chgData name="French, Tyler" userId="727ab114-d707-42a0-b0f3-38e5d8a7f261" providerId="ADAL" clId="{C3CAAB51-557E-424C-9482-B4E55AFC30D3}" dt="2022-05-10T16:15:18.172" v="6653" actId="478"/>
          <ac:spMkLst>
            <pc:docMk/>
            <pc:sldMk cId="2490020340" sldId="390"/>
            <ac:spMk id="14" creationId="{8CCAE774-42B5-45A5-92DC-C8EFD394471D}"/>
          </ac:spMkLst>
        </pc:spChg>
        <pc:spChg chg="add del mod">
          <ac:chgData name="French, Tyler" userId="727ab114-d707-42a0-b0f3-38e5d8a7f261" providerId="ADAL" clId="{C3CAAB51-557E-424C-9482-B4E55AFC30D3}" dt="2022-05-10T17:01:51.970" v="8777" actId="478"/>
          <ac:spMkLst>
            <pc:docMk/>
            <pc:sldMk cId="2490020340" sldId="390"/>
            <ac:spMk id="15" creationId="{03EFE7B0-7BA0-4B80-B90A-E096A898A25E}"/>
          </ac:spMkLst>
        </pc:spChg>
        <pc:spChg chg="add del mod">
          <ac:chgData name="French, Tyler" userId="727ab114-d707-42a0-b0f3-38e5d8a7f261" providerId="ADAL" clId="{C3CAAB51-557E-424C-9482-B4E55AFC30D3}" dt="2022-05-10T17:01:54.074" v="8778" actId="478"/>
          <ac:spMkLst>
            <pc:docMk/>
            <pc:sldMk cId="2490020340" sldId="390"/>
            <ac:spMk id="16" creationId="{7C5D98E2-D66B-4C3A-A447-802491AB6D08}"/>
          </ac:spMkLst>
        </pc:spChg>
        <pc:spChg chg="mod">
          <ac:chgData name="French, Tyler" userId="727ab114-d707-42a0-b0f3-38e5d8a7f261" providerId="ADAL" clId="{C3CAAB51-557E-424C-9482-B4E55AFC30D3}" dt="2022-05-10T17:01:57.773" v="8779" actId="1076"/>
          <ac:spMkLst>
            <pc:docMk/>
            <pc:sldMk cId="2490020340" sldId="390"/>
            <ac:spMk id="22" creationId="{87A05ED7-2400-D14B-809C-0B0EC2A2DE56}"/>
          </ac:spMkLst>
        </pc:spChg>
      </pc:sldChg>
      <pc:sldChg chg="addSp delSp modSp add modNotesTx">
        <pc:chgData name="French, Tyler" userId="727ab114-d707-42a0-b0f3-38e5d8a7f261" providerId="ADAL" clId="{C3CAAB51-557E-424C-9482-B4E55AFC30D3}" dt="2022-05-10T18:19:18.518" v="10704" actId="208"/>
        <pc:sldMkLst>
          <pc:docMk/>
          <pc:sldMk cId="3369405162" sldId="391"/>
        </pc:sldMkLst>
        <pc:spChg chg="add del mod">
          <ac:chgData name="French, Tyler" userId="727ab114-d707-42a0-b0f3-38e5d8a7f261" providerId="ADAL" clId="{C3CAAB51-557E-424C-9482-B4E55AFC30D3}" dt="2022-05-10T16:28:10.502" v="7764" actId="478"/>
          <ac:spMkLst>
            <pc:docMk/>
            <pc:sldMk cId="3369405162" sldId="391"/>
            <ac:spMk id="2" creationId="{0AAA54CA-A5A1-41BB-9AEB-BECA82DB753C}"/>
          </ac:spMkLst>
        </pc:spChg>
        <pc:spChg chg="add del mod">
          <ac:chgData name="French, Tyler" userId="727ab114-d707-42a0-b0f3-38e5d8a7f261" providerId="ADAL" clId="{C3CAAB51-557E-424C-9482-B4E55AFC30D3}" dt="2022-05-04T17:45:01.563" v="730" actId="478"/>
          <ac:spMkLst>
            <pc:docMk/>
            <pc:sldMk cId="3369405162" sldId="391"/>
            <ac:spMk id="3" creationId="{3DF5461C-741A-4108-800E-505D04EAFD2D}"/>
          </ac:spMkLst>
        </pc:spChg>
        <pc:spChg chg="add mod">
          <ac:chgData name="French, Tyler" userId="727ab114-d707-42a0-b0f3-38e5d8a7f261" providerId="ADAL" clId="{C3CAAB51-557E-424C-9482-B4E55AFC30D3}" dt="2022-05-10T18:18:13.890" v="10698" actId="20577"/>
          <ac:spMkLst>
            <pc:docMk/>
            <pc:sldMk cId="3369405162" sldId="391"/>
            <ac:spMk id="5" creationId="{8AAB40EF-96B3-4518-8182-401C41C5224E}"/>
          </ac:spMkLst>
        </pc:spChg>
        <pc:spChg chg="add mod">
          <ac:chgData name="French, Tyler" userId="727ab114-d707-42a0-b0f3-38e5d8a7f261" providerId="ADAL" clId="{C3CAAB51-557E-424C-9482-B4E55AFC30D3}" dt="2022-05-10T18:16:59.396" v="10581" actId="20577"/>
          <ac:spMkLst>
            <pc:docMk/>
            <pc:sldMk cId="3369405162" sldId="391"/>
            <ac:spMk id="8" creationId="{670C5762-7276-4D81-AC57-F2CA9A7654A3}"/>
          </ac:spMkLst>
        </pc:spChg>
        <pc:spChg chg="add del mod">
          <ac:chgData name="French, Tyler" userId="727ab114-d707-42a0-b0f3-38e5d8a7f261" providerId="ADAL" clId="{C3CAAB51-557E-424C-9482-B4E55AFC30D3}" dt="2022-05-10T13:34:05.716" v="5182" actId="20577"/>
          <ac:spMkLst>
            <pc:docMk/>
            <pc:sldMk cId="3369405162" sldId="391"/>
            <ac:spMk id="9" creationId="{6626C039-8FCE-B245-86ED-54911FA051B7}"/>
          </ac:spMkLst>
        </pc:spChg>
        <pc:spChg chg="add mod">
          <ac:chgData name="French, Tyler" userId="727ab114-d707-42a0-b0f3-38e5d8a7f261" providerId="ADAL" clId="{C3CAAB51-557E-424C-9482-B4E55AFC30D3}" dt="2022-05-10T18:17:41.054" v="10673" actId="404"/>
          <ac:spMkLst>
            <pc:docMk/>
            <pc:sldMk cId="3369405162" sldId="391"/>
            <ac:spMk id="10" creationId="{EFE9655F-5701-4478-9308-823BAADD74DF}"/>
          </ac:spMkLst>
        </pc:spChg>
        <pc:picChg chg="add del mod">
          <ac:chgData name="French, Tyler" userId="727ab114-d707-42a0-b0f3-38e5d8a7f261" providerId="ADAL" clId="{C3CAAB51-557E-424C-9482-B4E55AFC30D3}" dt="2022-05-10T18:19:15.462" v="10703" actId="478"/>
          <ac:picMkLst>
            <pc:docMk/>
            <pc:sldMk cId="3369405162" sldId="391"/>
            <ac:picMk id="3" creationId="{FCAE0CD1-5B64-4931-9C6E-0A6151F7F78A}"/>
          </ac:picMkLst>
        </pc:picChg>
        <pc:picChg chg="add mod">
          <ac:chgData name="French, Tyler" userId="727ab114-d707-42a0-b0f3-38e5d8a7f261" providerId="ADAL" clId="{C3CAAB51-557E-424C-9482-B4E55AFC30D3}" dt="2022-05-10T18:19:18.518" v="10704" actId="208"/>
          <ac:picMkLst>
            <pc:docMk/>
            <pc:sldMk cId="3369405162" sldId="391"/>
            <ac:picMk id="11" creationId="{2501BC4A-E038-46BA-A618-0F3C1049E1A2}"/>
          </ac:picMkLst>
        </pc:picChg>
        <pc:picChg chg="add mod">
          <ac:chgData name="French, Tyler" userId="727ab114-d707-42a0-b0f3-38e5d8a7f261" providerId="ADAL" clId="{C3CAAB51-557E-424C-9482-B4E55AFC30D3}" dt="2022-05-10T18:15:49.103" v="10517" actId="1076"/>
          <ac:picMkLst>
            <pc:docMk/>
            <pc:sldMk cId="3369405162" sldId="391"/>
            <ac:picMk id="1026" creationId="{C74EE3D6-2692-49D2-8EDA-E511D54FB0A5}"/>
          </ac:picMkLst>
        </pc:picChg>
      </pc:sldChg>
      <pc:sldChg chg="addSp delSp modSp add modNotesTx">
        <pc:chgData name="French, Tyler" userId="727ab114-d707-42a0-b0f3-38e5d8a7f261" providerId="ADAL" clId="{C3CAAB51-557E-424C-9482-B4E55AFC30D3}" dt="2022-05-10T19:25:06.285" v="12119" actId="14100"/>
        <pc:sldMkLst>
          <pc:docMk/>
          <pc:sldMk cId="996433925" sldId="392"/>
        </pc:sldMkLst>
        <pc:spChg chg="mod">
          <ac:chgData name="French, Tyler" userId="727ab114-d707-42a0-b0f3-38e5d8a7f261" providerId="ADAL" clId="{C3CAAB51-557E-424C-9482-B4E55AFC30D3}" dt="2022-05-10T17:06:48.002" v="9317" actId="20577"/>
          <ac:spMkLst>
            <pc:docMk/>
            <pc:sldMk cId="996433925" sldId="392"/>
            <ac:spMk id="9" creationId="{6626C039-8FCE-B245-86ED-54911FA051B7}"/>
          </ac:spMkLst>
        </pc:spChg>
        <pc:picChg chg="add mod">
          <ac:chgData name="French, Tyler" userId="727ab114-d707-42a0-b0f3-38e5d8a7f261" providerId="ADAL" clId="{C3CAAB51-557E-424C-9482-B4E55AFC30D3}" dt="2022-05-10T16:05:07.300" v="5659" actId="208"/>
          <ac:picMkLst>
            <pc:docMk/>
            <pc:sldMk cId="996433925" sldId="392"/>
            <ac:picMk id="2" creationId="{6ED369C4-B0A6-4B47-B6F0-E9D5EFA5BEA4}"/>
          </ac:picMkLst>
        </pc:picChg>
        <pc:picChg chg="add mod">
          <ac:chgData name="French, Tyler" userId="727ab114-d707-42a0-b0f3-38e5d8a7f261" providerId="ADAL" clId="{C3CAAB51-557E-424C-9482-B4E55AFC30D3}" dt="2022-05-10T15:24:29.296" v="5372" actId="1076"/>
          <ac:picMkLst>
            <pc:docMk/>
            <pc:sldMk cId="996433925" sldId="392"/>
            <ac:picMk id="3" creationId="{7132EFA0-47AB-4471-A333-FD489161446C}"/>
          </ac:picMkLst>
        </pc:picChg>
        <pc:picChg chg="del">
          <ac:chgData name="French, Tyler" userId="727ab114-d707-42a0-b0f3-38e5d8a7f261" providerId="ADAL" clId="{C3CAAB51-557E-424C-9482-B4E55AFC30D3}" dt="2022-05-04T18:00:44.244" v="1766" actId="478"/>
          <ac:picMkLst>
            <pc:docMk/>
            <pc:sldMk cId="996433925" sldId="392"/>
            <ac:picMk id="1026" creationId="{C74EE3D6-2692-49D2-8EDA-E511D54FB0A5}"/>
          </ac:picMkLst>
        </pc:picChg>
        <pc:cxnChg chg="add mod">
          <ac:chgData name="French, Tyler" userId="727ab114-d707-42a0-b0f3-38e5d8a7f261" providerId="ADAL" clId="{C3CAAB51-557E-424C-9482-B4E55AFC30D3}" dt="2022-05-10T19:25:06.285" v="12119" actId="14100"/>
          <ac:cxnSpMkLst>
            <pc:docMk/>
            <pc:sldMk cId="996433925" sldId="392"/>
            <ac:cxnSpMk id="6" creationId="{F3E08297-85BE-41CD-988B-78A4A6F391E0}"/>
          </ac:cxnSpMkLst>
        </pc:cxnChg>
        <pc:cxnChg chg="add mod">
          <ac:chgData name="French, Tyler" userId="727ab114-d707-42a0-b0f3-38e5d8a7f261" providerId="ADAL" clId="{C3CAAB51-557E-424C-9482-B4E55AFC30D3}" dt="2022-05-10T19:24:32.621" v="12111" actId="14100"/>
          <ac:cxnSpMkLst>
            <pc:docMk/>
            <pc:sldMk cId="996433925" sldId="392"/>
            <ac:cxnSpMk id="8" creationId="{BA2CB434-C014-4903-A775-92CEAAA3DC7C}"/>
          </ac:cxnSpMkLst>
        </pc:cxnChg>
      </pc:sldChg>
      <pc:sldChg chg="delSp modSp add del ord">
        <pc:chgData name="French, Tyler" userId="727ab114-d707-42a0-b0f3-38e5d8a7f261" providerId="ADAL" clId="{C3CAAB51-557E-424C-9482-B4E55AFC30D3}" dt="2022-05-04T17:55:28.624" v="1410" actId="2696"/>
        <pc:sldMkLst>
          <pc:docMk/>
          <pc:sldMk cId="2899424658" sldId="393"/>
        </pc:sldMkLst>
        <pc:spChg chg="del">
          <ac:chgData name="French, Tyler" userId="727ab114-d707-42a0-b0f3-38e5d8a7f261" providerId="ADAL" clId="{C3CAAB51-557E-424C-9482-B4E55AFC30D3}" dt="2022-05-04T17:52:50.427" v="1338" actId="478"/>
          <ac:spMkLst>
            <pc:docMk/>
            <pc:sldMk cId="2899424658" sldId="393"/>
            <ac:spMk id="8" creationId="{A741EF62-155E-9A4F-9D30-C7E6A55533B0}"/>
          </ac:spMkLst>
        </pc:spChg>
        <pc:spChg chg="mod">
          <ac:chgData name="French, Tyler" userId="727ab114-d707-42a0-b0f3-38e5d8a7f261" providerId="ADAL" clId="{C3CAAB51-557E-424C-9482-B4E55AFC30D3}" dt="2022-05-04T17:53:32.891" v="1376" actId="403"/>
          <ac:spMkLst>
            <pc:docMk/>
            <pc:sldMk cId="2899424658" sldId="393"/>
            <ac:spMk id="9" creationId="{00000000-0000-0000-0000-000000000000}"/>
          </ac:spMkLst>
        </pc:spChg>
        <pc:spChg chg="mod">
          <ac:chgData name="French, Tyler" userId="727ab114-d707-42a0-b0f3-38e5d8a7f261" providerId="ADAL" clId="{C3CAAB51-557E-424C-9482-B4E55AFC30D3}" dt="2022-05-04T17:53:35.678" v="1377" actId="1076"/>
          <ac:spMkLst>
            <pc:docMk/>
            <pc:sldMk cId="2899424658" sldId="393"/>
            <ac:spMk id="10" creationId="{00000000-0000-0000-0000-000000000000}"/>
          </ac:spMkLst>
        </pc:spChg>
        <pc:spChg chg="del">
          <ac:chgData name="French, Tyler" userId="727ab114-d707-42a0-b0f3-38e5d8a7f261" providerId="ADAL" clId="{C3CAAB51-557E-424C-9482-B4E55AFC30D3}" dt="2022-05-04T17:52:47.248" v="1336" actId="478"/>
          <ac:spMkLst>
            <pc:docMk/>
            <pc:sldMk cId="2899424658" sldId="393"/>
            <ac:spMk id="12" creationId="{9F619561-3EDA-CC45-85A4-555951FEFFAB}"/>
          </ac:spMkLst>
        </pc:spChg>
      </pc:sldChg>
      <pc:sldChg chg="addSp delSp modSp add ord modNotesTx">
        <pc:chgData name="French, Tyler" userId="727ab114-d707-42a0-b0f3-38e5d8a7f261" providerId="ADAL" clId="{C3CAAB51-557E-424C-9482-B4E55AFC30D3}" dt="2022-05-10T16:59:18.403" v="8267" actId="20577"/>
        <pc:sldMkLst>
          <pc:docMk/>
          <pc:sldMk cId="44458634" sldId="394"/>
        </pc:sldMkLst>
        <pc:spChg chg="del">
          <ac:chgData name="French, Tyler" userId="727ab114-d707-42a0-b0f3-38e5d8a7f261" providerId="ADAL" clId="{C3CAAB51-557E-424C-9482-B4E55AFC30D3}" dt="2022-05-04T17:54:40.172" v="1381" actId="478"/>
          <ac:spMkLst>
            <pc:docMk/>
            <pc:sldMk cId="44458634" sldId="394"/>
            <ac:spMk id="3" creationId="{00000000-0000-0000-0000-000000000000}"/>
          </ac:spMkLst>
        </pc:spChg>
        <pc:spChg chg="add mod">
          <ac:chgData name="French, Tyler" userId="727ab114-d707-42a0-b0f3-38e5d8a7f261" providerId="ADAL" clId="{C3CAAB51-557E-424C-9482-B4E55AFC30D3}" dt="2022-05-10T13:28:11.975" v="4900" actId="208"/>
          <ac:spMkLst>
            <pc:docMk/>
            <pc:sldMk cId="44458634" sldId="394"/>
            <ac:spMk id="3" creationId="{98F628F2-1834-4693-86DC-E2B0442CC5E4}"/>
          </ac:spMkLst>
        </pc:spChg>
        <pc:spChg chg="del">
          <ac:chgData name="French, Tyler" userId="727ab114-d707-42a0-b0f3-38e5d8a7f261" providerId="ADAL" clId="{C3CAAB51-557E-424C-9482-B4E55AFC30D3}" dt="2022-05-04T17:54:40.172" v="1381" actId="478"/>
          <ac:spMkLst>
            <pc:docMk/>
            <pc:sldMk cId="44458634" sldId="394"/>
            <ac:spMk id="4" creationId="{00000000-0000-0000-0000-000000000000}"/>
          </ac:spMkLst>
        </pc:spChg>
        <pc:spChg chg="add mod">
          <ac:chgData name="French, Tyler" userId="727ab114-d707-42a0-b0f3-38e5d8a7f261" providerId="ADAL" clId="{C3CAAB51-557E-424C-9482-B4E55AFC30D3}" dt="2022-05-10T13:28:21.279" v="4902" actId="1076"/>
          <ac:spMkLst>
            <pc:docMk/>
            <pc:sldMk cId="44458634" sldId="394"/>
            <ac:spMk id="7" creationId="{D0887600-6F6C-4D73-9A6D-A7C0505EC029}"/>
          </ac:spMkLst>
        </pc:spChg>
        <pc:spChg chg="del">
          <ac:chgData name="French, Tyler" userId="727ab114-d707-42a0-b0f3-38e5d8a7f261" providerId="ADAL" clId="{C3CAAB51-557E-424C-9482-B4E55AFC30D3}" dt="2022-05-04T17:54:40.172" v="1381" actId="478"/>
          <ac:spMkLst>
            <pc:docMk/>
            <pc:sldMk cId="44458634" sldId="394"/>
            <ac:spMk id="31" creationId="{00000000-0000-0000-0000-000000000000}"/>
          </ac:spMkLst>
        </pc:spChg>
        <pc:spChg chg="add mod">
          <ac:chgData name="French, Tyler" userId="727ab114-d707-42a0-b0f3-38e5d8a7f261" providerId="ADAL" clId="{C3CAAB51-557E-424C-9482-B4E55AFC30D3}" dt="2022-05-04T17:55:22.710" v="1409" actId="14100"/>
          <ac:spMkLst>
            <pc:docMk/>
            <pc:sldMk cId="44458634" sldId="394"/>
            <ac:spMk id="32" creationId="{F91D23C2-99FC-4DDD-B673-C6F3B72685F5}"/>
          </ac:spMkLst>
        </pc:spChg>
        <pc:spChg chg="del">
          <ac:chgData name="French, Tyler" userId="727ab114-d707-42a0-b0f3-38e5d8a7f261" providerId="ADAL" clId="{C3CAAB51-557E-424C-9482-B4E55AFC30D3}" dt="2022-05-04T17:54:40.172" v="1381" actId="478"/>
          <ac:spMkLst>
            <pc:docMk/>
            <pc:sldMk cId="44458634" sldId="394"/>
            <ac:spMk id="33"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34" creationId="{2C6A6622-6F51-AD47-8860-3DE328079805}"/>
          </ac:spMkLst>
        </pc:spChg>
        <pc:spChg chg="add mod">
          <ac:chgData name="French, Tyler" userId="727ab114-d707-42a0-b0f3-38e5d8a7f261" providerId="ADAL" clId="{C3CAAB51-557E-424C-9482-B4E55AFC30D3}" dt="2022-05-04T17:55:15.056" v="1406" actId="113"/>
          <ac:spMkLst>
            <pc:docMk/>
            <pc:sldMk cId="44458634" sldId="394"/>
            <ac:spMk id="35" creationId="{ACFDBE26-2810-481F-A6D0-EAE04FB87E6A}"/>
          </ac:spMkLst>
        </pc:spChg>
        <pc:spChg chg="del">
          <ac:chgData name="French, Tyler" userId="727ab114-d707-42a0-b0f3-38e5d8a7f261" providerId="ADAL" clId="{C3CAAB51-557E-424C-9482-B4E55AFC30D3}" dt="2022-05-04T17:54:40.172" v="1381" actId="478"/>
          <ac:spMkLst>
            <pc:docMk/>
            <pc:sldMk cId="44458634" sldId="394"/>
            <ac:spMk id="36"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37"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38" creationId="{AD0BFAC1-682B-E747-B32A-46959B09514C}"/>
          </ac:spMkLst>
        </pc:spChg>
        <pc:spChg chg="del">
          <ac:chgData name="French, Tyler" userId="727ab114-d707-42a0-b0f3-38e5d8a7f261" providerId="ADAL" clId="{C3CAAB51-557E-424C-9482-B4E55AFC30D3}" dt="2022-05-04T17:54:40.172" v="1381" actId="478"/>
          <ac:spMkLst>
            <pc:docMk/>
            <pc:sldMk cId="44458634" sldId="394"/>
            <ac:spMk id="39" creationId="{00000000-0000-0000-0000-000000000000}"/>
          </ac:spMkLst>
        </pc:spChg>
        <pc:spChg chg="add mod">
          <ac:chgData name="French, Tyler" userId="727ab114-d707-42a0-b0f3-38e5d8a7f261" providerId="ADAL" clId="{C3CAAB51-557E-424C-9482-B4E55AFC30D3}" dt="2022-05-04T18:12:10.330" v="3004" actId="1076"/>
          <ac:spMkLst>
            <pc:docMk/>
            <pc:sldMk cId="44458634" sldId="394"/>
            <ac:spMk id="40" creationId="{77AF3173-F9DD-4B40-9A3C-0E4026116E70}"/>
          </ac:spMkLst>
        </pc:spChg>
        <pc:spChg chg="del">
          <ac:chgData name="French, Tyler" userId="727ab114-d707-42a0-b0f3-38e5d8a7f261" providerId="ADAL" clId="{C3CAAB51-557E-424C-9482-B4E55AFC30D3}" dt="2022-05-04T17:54:40.172" v="1381" actId="478"/>
          <ac:spMkLst>
            <pc:docMk/>
            <pc:sldMk cId="44458634" sldId="394"/>
            <ac:spMk id="43"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48"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49"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50"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51"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52"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53"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54"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55" creationId="{00000000-0000-0000-0000-000000000000}"/>
          </ac:spMkLst>
        </pc:spChg>
        <pc:spChg chg="del">
          <ac:chgData name="French, Tyler" userId="727ab114-d707-42a0-b0f3-38e5d8a7f261" providerId="ADAL" clId="{C3CAAB51-557E-424C-9482-B4E55AFC30D3}" dt="2022-05-04T17:54:40.172" v="1381" actId="478"/>
          <ac:spMkLst>
            <pc:docMk/>
            <pc:sldMk cId="44458634" sldId="394"/>
            <ac:spMk id="56" creationId="{92ADD12B-4FB2-FD47-8FD0-B9394DBF741B}"/>
          </ac:spMkLst>
        </pc:spChg>
        <pc:spChg chg="del">
          <ac:chgData name="French, Tyler" userId="727ab114-d707-42a0-b0f3-38e5d8a7f261" providerId="ADAL" clId="{C3CAAB51-557E-424C-9482-B4E55AFC30D3}" dt="2022-05-04T17:54:40.172" v="1381" actId="478"/>
          <ac:spMkLst>
            <pc:docMk/>
            <pc:sldMk cId="44458634" sldId="394"/>
            <ac:spMk id="58" creationId="{E45C7D82-4A96-6641-A1CF-62B48D19108B}"/>
          </ac:spMkLst>
        </pc:spChg>
        <pc:picChg chg="del">
          <ac:chgData name="French, Tyler" userId="727ab114-d707-42a0-b0f3-38e5d8a7f261" providerId="ADAL" clId="{C3CAAB51-557E-424C-9482-B4E55AFC30D3}" dt="2022-05-04T17:54:40.172" v="1381" actId="478"/>
          <ac:picMkLst>
            <pc:docMk/>
            <pc:sldMk cId="44458634" sldId="394"/>
            <ac:picMk id="13" creationId="{6BC4058A-50FB-0947-9263-F54463099293}"/>
          </ac:picMkLst>
        </pc:picChg>
        <pc:picChg chg="del">
          <ac:chgData name="French, Tyler" userId="727ab114-d707-42a0-b0f3-38e5d8a7f261" providerId="ADAL" clId="{C3CAAB51-557E-424C-9482-B4E55AFC30D3}" dt="2022-05-04T17:54:40.172" v="1381" actId="478"/>
          <ac:picMkLst>
            <pc:docMk/>
            <pc:sldMk cId="44458634" sldId="394"/>
            <ac:picMk id="14" creationId="{B91B0831-1173-D944-B6AD-10A4463E07E9}"/>
          </ac:picMkLst>
        </pc:picChg>
        <pc:picChg chg="del">
          <ac:chgData name="French, Tyler" userId="727ab114-d707-42a0-b0f3-38e5d8a7f261" providerId="ADAL" clId="{C3CAAB51-557E-424C-9482-B4E55AFC30D3}" dt="2022-05-04T17:54:40.172" v="1381" actId="478"/>
          <ac:picMkLst>
            <pc:docMk/>
            <pc:sldMk cId="44458634" sldId="394"/>
            <ac:picMk id="16" creationId="{1535ACD5-2346-0E4D-A0E8-9201EFD0D178}"/>
          </ac:picMkLst>
        </pc:picChg>
        <pc:picChg chg="del">
          <ac:chgData name="French, Tyler" userId="727ab114-d707-42a0-b0f3-38e5d8a7f261" providerId="ADAL" clId="{C3CAAB51-557E-424C-9482-B4E55AFC30D3}" dt="2022-05-04T17:54:40.172" v="1381" actId="478"/>
          <ac:picMkLst>
            <pc:docMk/>
            <pc:sldMk cId="44458634" sldId="394"/>
            <ac:picMk id="19" creationId="{54872480-0737-DF40-AC53-6AFBA1A7CD44}"/>
          </ac:picMkLst>
        </pc:picChg>
        <pc:picChg chg="del">
          <ac:chgData name="French, Tyler" userId="727ab114-d707-42a0-b0f3-38e5d8a7f261" providerId="ADAL" clId="{C3CAAB51-557E-424C-9482-B4E55AFC30D3}" dt="2022-05-04T17:54:40.172" v="1381" actId="478"/>
          <ac:picMkLst>
            <pc:docMk/>
            <pc:sldMk cId="44458634" sldId="394"/>
            <ac:picMk id="20" creationId="{CB7010E3-B6B8-8E42-9B32-B1278FFB3515}"/>
          </ac:picMkLst>
        </pc:picChg>
        <pc:picChg chg="del">
          <ac:chgData name="French, Tyler" userId="727ab114-d707-42a0-b0f3-38e5d8a7f261" providerId="ADAL" clId="{C3CAAB51-557E-424C-9482-B4E55AFC30D3}" dt="2022-05-04T17:54:40.172" v="1381" actId="478"/>
          <ac:picMkLst>
            <pc:docMk/>
            <pc:sldMk cId="44458634" sldId="394"/>
            <ac:picMk id="22" creationId="{895335F3-0964-2D4A-A638-735FD9E45494}"/>
          </ac:picMkLst>
        </pc:picChg>
        <pc:picChg chg="del">
          <ac:chgData name="French, Tyler" userId="727ab114-d707-42a0-b0f3-38e5d8a7f261" providerId="ADAL" clId="{C3CAAB51-557E-424C-9482-B4E55AFC30D3}" dt="2022-05-04T17:54:40.172" v="1381" actId="478"/>
          <ac:picMkLst>
            <pc:docMk/>
            <pc:sldMk cId="44458634" sldId="394"/>
            <ac:picMk id="24" creationId="{64F9CDCF-2DE9-0745-9CD8-11973C5F3A98}"/>
          </ac:picMkLst>
        </pc:picChg>
        <pc:picChg chg="del">
          <ac:chgData name="French, Tyler" userId="727ab114-d707-42a0-b0f3-38e5d8a7f261" providerId="ADAL" clId="{C3CAAB51-557E-424C-9482-B4E55AFC30D3}" dt="2022-05-04T17:54:40.172" v="1381" actId="478"/>
          <ac:picMkLst>
            <pc:docMk/>
            <pc:sldMk cId="44458634" sldId="394"/>
            <ac:picMk id="47" creationId="{A65900B5-2917-164E-A95C-5B21E09BC232}"/>
          </ac:picMkLst>
        </pc:picChg>
      </pc:sldChg>
      <pc:sldChg chg="addSp delSp modSp add ord">
        <pc:chgData name="French, Tyler" userId="727ab114-d707-42a0-b0f3-38e5d8a7f261" providerId="ADAL" clId="{C3CAAB51-557E-424C-9482-B4E55AFC30D3}" dt="2022-05-10T17:46:22.981" v="10335" actId="1076"/>
        <pc:sldMkLst>
          <pc:docMk/>
          <pc:sldMk cId="3317843668" sldId="395"/>
        </pc:sldMkLst>
        <pc:spChg chg="add del mod">
          <ac:chgData name="French, Tyler" userId="727ab114-d707-42a0-b0f3-38e5d8a7f261" providerId="ADAL" clId="{C3CAAB51-557E-424C-9482-B4E55AFC30D3}" dt="2022-05-04T17:56:24.633" v="1423" actId="478"/>
          <ac:spMkLst>
            <pc:docMk/>
            <pc:sldMk cId="3317843668" sldId="395"/>
            <ac:spMk id="3" creationId="{0C09DABB-E07C-4A05-82BF-BFDB7B48FC9A}"/>
          </ac:spMkLst>
        </pc:spChg>
        <pc:spChg chg="add">
          <ac:chgData name="French, Tyler" userId="727ab114-d707-42a0-b0f3-38e5d8a7f261" providerId="ADAL" clId="{C3CAAB51-557E-424C-9482-B4E55AFC30D3}" dt="2022-05-04T17:56:26.736" v="1424"/>
          <ac:spMkLst>
            <pc:docMk/>
            <pc:sldMk cId="3317843668" sldId="395"/>
            <ac:spMk id="7" creationId="{494741FF-9C7E-4CC5-AC19-A78D97CB7920}"/>
          </ac:spMkLst>
        </pc:spChg>
        <pc:spChg chg="mod">
          <ac:chgData name="French, Tyler" userId="727ab114-d707-42a0-b0f3-38e5d8a7f261" providerId="ADAL" clId="{C3CAAB51-557E-424C-9482-B4E55AFC30D3}" dt="2022-05-04T17:56:20.242" v="1421" actId="20577"/>
          <ac:spMkLst>
            <pc:docMk/>
            <pc:sldMk cId="3317843668" sldId="395"/>
            <ac:spMk id="9" creationId="{6626C039-8FCE-B245-86ED-54911FA051B7}"/>
          </ac:spMkLst>
        </pc:spChg>
        <pc:spChg chg="add mod">
          <ac:chgData name="French, Tyler" userId="727ab114-d707-42a0-b0f3-38e5d8a7f261" providerId="ADAL" clId="{C3CAAB51-557E-424C-9482-B4E55AFC30D3}" dt="2022-05-10T17:46:22.981" v="10335" actId="1076"/>
          <ac:spMkLst>
            <pc:docMk/>
            <pc:sldMk cId="3317843668" sldId="395"/>
            <ac:spMk id="11" creationId="{6FD16C32-F62D-3C3D-31D6-E3907E96E87C}"/>
          </ac:spMkLst>
        </pc:spChg>
        <pc:spChg chg="del">
          <ac:chgData name="French, Tyler" userId="727ab114-d707-42a0-b0f3-38e5d8a7f261" providerId="ADAL" clId="{C3CAAB51-557E-424C-9482-B4E55AFC30D3}" dt="2022-05-04T17:56:23.426" v="1422" actId="478"/>
          <ac:spMkLst>
            <pc:docMk/>
            <pc:sldMk cId="3317843668" sldId="395"/>
            <ac:spMk id="22" creationId="{87A05ED7-2400-D14B-809C-0B0EC2A2DE56}"/>
          </ac:spMkLst>
        </pc:spChg>
        <pc:picChg chg="add mod">
          <ac:chgData name="French, Tyler" userId="727ab114-d707-42a0-b0f3-38e5d8a7f261" providerId="ADAL" clId="{C3CAAB51-557E-424C-9482-B4E55AFC30D3}" dt="2022-05-10T17:46:01.450" v="10332" actId="1076"/>
          <ac:picMkLst>
            <pc:docMk/>
            <pc:sldMk cId="3317843668" sldId="395"/>
            <ac:picMk id="8" creationId="{4901C869-DD23-45E2-9986-C12124E53A52}"/>
          </ac:picMkLst>
        </pc:picChg>
        <pc:picChg chg="add mod modCrop">
          <ac:chgData name="French, Tyler" userId="727ab114-d707-42a0-b0f3-38e5d8a7f261" providerId="ADAL" clId="{C3CAAB51-557E-424C-9482-B4E55AFC30D3}" dt="2022-05-10T17:46:04.483" v="10333" actId="1076"/>
          <ac:picMkLst>
            <pc:docMk/>
            <pc:sldMk cId="3317843668" sldId="395"/>
            <ac:picMk id="10" creationId="{2E17DB8C-1CE1-0656-7F1D-CBDB8A60778E}"/>
          </ac:picMkLst>
        </pc:picChg>
      </pc:sldChg>
      <pc:sldChg chg="addSp modSp add ord">
        <pc:chgData name="French, Tyler" userId="727ab114-d707-42a0-b0f3-38e5d8a7f261" providerId="ADAL" clId="{C3CAAB51-557E-424C-9482-B4E55AFC30D3}" dt="2022-05-11T11:55:32.299" v="13568" actId="20577"/>
        <pc:sldMkLst>
          <pc:docMk/>
          <pc:sldMk cId="192109385" sldId="396"/>
        </pc:sldMkLst>
        <pc:spChg chg="add mod">
          <ac:chgData name="French, Tyler" userId="727ab114-d707-42a0-b0f3-38e5d8a7f261" providerId="ADAL" clId="{C3CAAB51-557E-424C-9482-B4E55AFC30D3}" dt="2022-05-11T11:55:04.483" v="13567" actId="113"/>
          <ac:spMkLst>
            <pc:docMk/>
            <pc:sldMk cId="192109385" sldId="396"/>
            <ac:spMk id="5" creationId="{56EBCEBD-9496-4493-AB4B-49D9BAC52A3D}"/>
          </ac:spMkLst>
        </pc:spChg>
        <pc:spChg chg="mod">
          <ac:chgData name="French, Tyler" userId="727ab114-d707-42a0-b0f3-38e5d8a7f261" providerId="ADAL" clId="{C3CAAB51-557E-424C-9482-B4E55AFC30D3}" dt="2022-05-11T11:55:32.299" v="13568" actId="20577"/>
          <ac:spMkLst>
            <pc:docMk/>
            <pc:sldMk cId="192109385" sldId="396"/>
            <ac:spMk id="9" creationId="{6626C039-8FCE-B245-86ED-54911FA051B7}"/>
          </ac:spMkLst>
        </pc:spChg>
      </pc:sldChg>
      <pc:sldChg chg="addSp modSp add modNotesTx">
        <pc:chgData name="French, Tyler" userId="727ab114-d707-42a0-b0f3-38e5d8a7f261" providerId="ADAL" clId="{C3CAAB51-557E-424C-9482-B4E55AFC30D3}" dt="2022-05-11T11:46:53.428" v="13190" actId="5793"/>
        <pc:sldMkLst>
          <pc:docMk/>
          <pc:sldMk cId="3187674497" sldId="397"/>
        </pc:sldMkLst>
        <pc:spChg chg="add mod">
          <ac:chgData name="French, Tyler" userId="727ab114-d707-42a0-b0f3-38e5d8a7f261" providerId="ADAL" clId="{C3CAAB51-557E-424C-9482-B4E55AFC30D3}" dt="2022-05-11T11:46:53.428" v="13190" actId="5793"/>
          <ac:spMkLst>
            <pc:docMk/>
            <pc:sldMk cId="3187674497" sldId="397"/>
            <ac:spMk id="5" creationId="{507597AB-8A6C-4605-9BAC-4CB3F8B70333}"/>
          </ac:spMkLst>
        </pc:spChg>
        <pc:spChg chg="add mod">
          <ac:chgData name="French, Tyler" userId="727ab114-d707-42a0-b0f3-38e5d8a7f261" providerId="ADAL" clId="{C3CAAB51-557E-424C-9482-B4E55AFC30D3}" dt="2022-05-10T19:08:10.426" v="11911" actId="1076"/>
          <ac:spMkLst>
            <pc:docMk/>
            <pc:sldMk cId="3187674497" sldId="397"/>
            <ac:spMk id="6" creationId="{EF351990-7FC9-413F-94BA-7B5C44BE81BE}"/>
          </ac:spMkLst>
        </pc:spChg>
        <pc:spChg chg="mod">
          <ac:chgData name="French, Tyler" userId="727ab114-d707-42a0-b0f3-38e5d8a7f261" providerId="ADAL" clId="{C3CAAB51-557E-424C-9482-B4E55AFC30D3}" dt="2022-05-10T17:14:14.341" v="10205" actId="14100"/>
          <ac:spMkLst>
            <pc:docMk/>
            <pc:sldMk cId="3187674497" sldId="397"/>
            <ac:spMk id="9" creationId="{6626C039-8FCE-B245-86ED-54911FA051B7}"/>
          </ac:spMkLst>
        </pc:spChg>
        <pc:picChg chg="add mod">
          <ac:chgData name="French, Tyler" userId="727ab114-d707-42a0-b0f3-38e5d8a7f261" providerId="ADAL" clId="{C3CAAB51-557E-424C-9482-B4E55AFC30D3}" dt="2022-05-10T19:08:45.137" v="12011" actId="1076"/>
          <ac:picMkLst>
            <pc:docMk/>
            <pc:sldMk cId="3187674497" sldId="397"/>
            <ac:picMk id="2" creationId="{507C161E-61CF-41EC-8874-BBA8B260FF79}"/>
          </ac:picMkLst>
        </pc:picChg>
      </pc:sldChg>
      <pc:sldChg chg="addSp delSp modSp add ord modNotesTx">
        <pc:chgData name="French, Tyler" userId="727ab114-d707-42a0-b0f3-38e5d8a7f261" providerId="ADAL" clId="{C3CAAB51-557E-424C-9482-B4E55AFC30D3}" dt="2022-05-11T11:43:06.409" v="12978" actId="20577"/>
        <pc:sldMkLst>
          <pc:docMk/>
          <pc:sldMk cId="3586951641" sldId="398"/>
        </pc:sldMkLst>
        <pc:spChg chg="add mod">
          <ac:chgData name="French, Tyler" userId="727ab114-d707-42a0-b0f3-38e5d8a7f261" providerId="ADAL" clId="{C3CAAB51-557E-424C-9482-B4E55AFC30D3}" dt="2022-05-11T11:42:21.395" v="12904" actId="1076"/>
          <ac:spMkLst>
            <pc:docMk/>
            <pc:sldMk cId="3586951641" sldId="398"/>
            <ac:spMk id="2" creationId="{A91121CC-9384-40A0-B619-A782B6F50771}"/>
          </ac:spMkLst>
        </pc:spChg>
        <pc:spChg chg="add mod">
          <ac:chgData name="French, Tyler" userId="727ab114-d707-42a0-b0f3-38e5d8a7f261" providerId="ADAL" clId="{C3CAAB51-557E-424C-9482-B4E55AFC30D3}" dt="2022-05-11T11:43:06.409" v="12978" actId="20577"/>
          <ac:spMkLst>
            <pc:docMk/>
            <pc:sldMk cId="3586951641" sldId="398"/>
            <ac:spMk id="5" creationId="{8892DA34-8FBB-4F7B-BC34-30FF5EC53681}"/>
          </ac:spMkLst>
        </pc:spChg>
        <pc:spChg chg="add mod ord">
          <ac:chgData name="French, Tyler" userId="727ab114-d707-42a0-b0f3-38e5d8a7f261" providerId="ADAL" clId="{C3CAAB51-557E-424C-9482-B4E55AFC30D3}" dt="2022-05-11T11:42:21.395" v="12904" actId="1076"/>
          <ac:spMkLst>
            <pc:docMk/>
            <pc:sldMk cId="3586951641" sldId="398"/>
            <ac:spMk id="8" creationId="{9D828E17-F19B-4BBD-9545-65A389A8CC95}"/>
          </ac:spMkLst>
        </pc:spChg>
        <pc:spChg chg="mod">
          <ac:chgData name="French, Tyler" userId="727ab114-d707-42a0-b0f3-38e5d8a7f261" providerId="ADAL" clId="{C3CAAB51-557E-424C-9482-B4E55AFC30D3}" dt="2022-05-10T18:21:55.764" v="10723" actId="1076"/>
          <ac:spMkLst>
            <pc:docMk/>
            <pc:sldMk cId="3586951641" sldId="398"/>
            <ac:spMk id="9" creationId="{6626C039-8FCE-B245-86ED-54911FA051B7}"/>
          </ac:spMkLst>
        </pc:spChg>
        <pc:spChg chg="add del mod">
          <ac:chgData name="French, Tyler" userId="727ab114-d707-42a0-b0f3-38e5d8a7f261" providerId="ADAL" clId="{C3CAAB51-557E-424C-9482-B4E55AFC30D3}" dt="2022-05-10T19:02:42.236" v="11573" actId="478"/>
          <ac:spMkLst>
            <pc:docMk/>
            <pc:sldMk cId="3586951641" sldId="398"/>
            <ac:spMk id="10" creationId="{5F46A890-3166-4013-9509-C72441BD3276}"/>
          </ac:spMkLst>
        </pc:spChg>
        <pc:spChg chg="add mod">
          <ac:chgData name="French, Tyler" userId="727ab114-d707-42a0-b0f3-38e5d8a7f261" providerId="ADAL" clId="{C3CAAB51-557E-424C-9482-B4E55AFC30D3}" dt="2022-05-11T11:42:21.395" v="12904" actId="1076"/>
          <ac:spMkLst>
            <pc:docMk/>
            <pc:sldMk cId="3586951641" sldId="398"/>
            <ac:spMk id="13" creationId="{4A0A0BC2-1E6B-4526-9A22-978E38D4FB9C}"/>
          </ac:spMkLst>
        </pc:spChg>
        <pc:spChg chg="add del mod">
          <ac:chgData name="French, Tyler" userId="727ab114-d707-42a0-b0f3-38e5d8a7f261" providerId="ADAL" clId="{C3CAAB51-557E-424C-9482-B4E55AFC30D3}" dt="2022-05-10T18:40:57.696" v="10770" actId="478"/>
          <ac:spMkLst>
            <pc:docMk/>
            <pc:sldMk cId="3586951641" sldId="398"/>
            <ac:spMk id="14" creationId="{3C01AEAE-E7A7-49AD-A849-FDB514CEF646}"/>
          </ac:spMkLst>
        </pc:spChg>
        <pc:picChg chg="add mod">
          <ac:chgData name="French, Tyler" userId="727ab114-d707-42a0-b0f3-38e5d8a7f261" providerId="ADAL" clId="{C3CAAB51-557E-424C-9482-B4E55AFC30D3}" dt="2022-05-11T11:42:21.395" v="12904" actId="1076"/>
          <ac:picMkLst>
            <pc:docMk/>
            <pc:sldMk cId="3586951641" sldId="398"/>
            <ac:picMk id="3" creationId="{51EA27A7-2528-41DB-99D7-72A2B8F46755}"/>
          </ac:picMkLst>
        </pc:picChg>
        <pc:cxnChg chg="add mod">
          <ac:chgData name="French, Tyler" userId="727ab114-d707-42a0-b0f3-38e5d8a7f261" providerId="ADAL" clId="{C3CAAB51-557E-424C-9482-B4E55AFC30D3}" dt="2022-05-11T11:42:21.395" v="12904" actId="1076"/>
          <ac:cxnSpMkLst>
            <pc:docMk/>
            <pc:sldMk cId="3586951641" sldId="398"/>
            <ac:cxnSpMk id="6" creationId="{212D66A0-2658-4612-B4C3-3F72F6BE3723}"/>
          </ac:cxnSpMkLst>
        </pc:cxnChg>
        <pc:cxnChg chg="add del mod">
          <ac:chgData name="French, Tyler" userId="727ab114-d707-42a0-b0f3-38e5d8a7f261" providerId="ADAL" clId="{C3CAAB51-557E-424C-9482-B4E55AFC30D3}" dt="2022-05-10T15:11:43.338" v="5205" actId="478"/>
          <ac:cxnSpMkLst>
            <pc:docMk/>
            <pc:sldMk cId="3586951641" sldId="398"/>
            <ac:cxnSpMk id="8" creationId="{D6AF388D-35B9-46F3-A5C8-72C3AF59BF53}"/>
          </ac:cxnSpMkLst>
        </pc:cxnChg>
      </pc:sldChg>
      <pc:sldChg chg="addSp delSp modSp add modNotesTx">
        <pc:chgData name="French, Tyler" userId="727ab114-d707-42a0-b0f3-38e5d8a7f261" providerId="ADAL" clId="{C3CAAB51-557E-424C-9482-B4E55AFC30D3}" dt="2022-05-10T18:57:56.516" v="11422" actId="20577"/>
        <pc:sldMkLst>
          <pc:docMk/>
          <pc:sldMk cId="3947569485" sldId="399"/>
        </pc:sldMkLst>
        <pc:spChg chg="del">
          <ac:chgData name="French, Tyler" userId="727ab114-d707-42a0-b0f3-38e5d8a7f261" providerId="ADAL" clId="{C3CAAB51-557E-424C-9482-B4E55AFC30D3}" dt="2022-05-10T12:39:44.504" v="4294" actId="478"/>
          <ac:spMkLst>
            <pc:docMk/>
            <pc:sldMk cId="3947569485" sldId="399"/>
            <ac:spMk id="2" creationId="{16C85DC3-F741-49B5-8D42-012B30D47F06}"/>
          </ac:spMkLst>
        </pc:spChg>
        <pc:spChg chg="del">
          <ac:chgData name="French, Tyler" userId="727ab114-d707-42a0-b0f3-38e5d8a7f261" providerId="ADAL" clId="{C3CAAB51-557E-424C-9482-B4E55AFC30D3}" dt="2022-05-10T12:39:46.943" v="4295" actId="478"/>
          <ac:spMkLst>
            <pc:docMk/>
            <pc:sldMk cId="3947569485" sldId="399"/>
            <ac:spMk id="5" creationId="{C9644A85-C0B0-4F63-94A1-3CB9F963F0D4}"/>
          </ac:spMkLst>
        </pc:spChg>
        <pc:spChg chg="del">
          <ac:chgData name="French, Tyler" userId="727ab114-d707-42a0-b0f3-38e5d8a7f261" providerId="ADAL" clId="{C3CAAB51-557E-424C-9482-B4E55AFC30D3}" dt="2022-05-10T12:39:52.199" v="4296" actId="478"/>
          <ac:spMkLst>
            <pc:docMk/>
            <pc:sldMk cId="3947569485" sldId="399"/>
            <ac:spMk id="6" creationId="{83FC7FDE-3782-46C7-ABD9-36A126AAF9A2}"/>
          </ac:spMkLst>
        </pc:spChg>
        <pc:spChg chg="del">
          <ac:chgData name="French, Tyler" userId="727ab114-d707-42a0-b0f3-38e5d8a7f261" providerId="ADAL" clId="{C3CAAB51-557E-424C-9482-B4E55AFC30D3}" dt="2022-05-10T12:39:52.199" v="4296" actId="478"/>
          <ac:spMkLst>
            <pc:docMk/>
            <pc:sldMk cId="3947569485" sldId="399"/>
            <ac:spMk id="7" creationId="{83E144D5-CA78-4860-BD88-8C353F8AD5CC}"/>
          </ac:spMkLst>
        </pc:spChg>
        <pc:spChg chg="add del mod">
          <ac:chgData name="French, Tyler" userId="727ab114-d707-42a0-b0f3-38e5d8a7f261" providerId="ADAL" clId="{C3CAAB51-557E-424C-9482-B4E55AFC30D3}" dt="2022-05-10T12:43:40.653" v="4483" actId="478"/>
          <ac:spMkLst>
            <pc:docMk/>
            <pc:sldMk cId="3947569485" sldId="399"/>
            <ac:spMk id="8" creationId="{EF313F97-2E3B-4312-B834-EEED365A4569}"/>
          </ac:spMkLst>
        </pc:spChg>
        <pc:spChg chg="del">
          <ac:chgData name="French, Tyler" userId="727ab114-d707-42a0-b0f3-38e5d8a7f261" providerId="ADAL" clId="{C3CAAB51-557E-424C-9482-B4E55AFC30D3}" dt="2022-05-10T12:43:38.356" v="4482" actId="478"/>
          <ac:spMkLst>
            <pc:docMk/>
            <pc:sldMk cId="3947569485" sldId="399"/>
            <ac:spMk id="9" creationId="{6626C039-8FCE-B245-86ED-54911FA051B7}"/>
          </ac:spMkLst>
        </pc:spChg>
        <pc:spChg chg="add mod">
          <ac:chgData name="French, Tyler" userId="727ab114-d707-42a0-b0f3-38e5d8a7f261" providerId="ADAL" clId="{C3CAAB51-557E-424C-9482-B4E55AFC30D3}" dt="2022-05-10T18:57:56.516" v="11422" actId="20577"/>
          <ac:spMkLst>
            <pc:docMk/>
            <pc:sldMk cId="3947569485" sldId="399"/>
            <ac:spMk id="12" creationId="{AF32A6F3-C536-4017-87A4-DE0C058217EF}"/>
          </ac:spMkLst>
        </pc:spChg>
        <pc:picChg chg="add del mod">
          <ac:chgData name="French, Tyler" userId="727ab114-d707-42a0-b0f3-38e5d8a7f261" providerId="ADAL" clId="{C3CAAB51-557E-424C-9482-B4E55AFC30D3}" dt="2022-05-10T18:16:07.969" v="10521" actId="478"/>
          <ac:picMkLst>
            <pc:docMk/>
            <pc:sldMk cId="3947569485" sldId="399"/>
            <ac:picMk id="2" creationId="{F0911A25-FB5A-476D-82AF-4B7243B83788}"/>
          </ac:picMkLst>
        </pc:picChg>
        <pc:picChg chg="add mod">
          <ac:chgData name="French, Tyler" userId="727ab114-d707-42a0-b0f3-38e5d8a7f261" providerId="ADAL" clId="{C3CAAB51-557E-424C-9482-B4E55AFC30D3}" dt="2022-05-10T18:57:40.594" v="11408" actId="1076"/>
          <ac:picMkLst>
            <pc:docMk/>
            <pc:sldMk cId="3947569485" sldId="399"/>
            <ac:picMk id="2050" creationId="{2BE1CACE-C71D-473B-B59E-20787AB5C701}"/>
          </ac:picMkLst>
        </pc:picChg>
        <pc:picChg chg="add mod">
          <ac:chgData name="French, Tyler" userId="727ab114-d707-42a0-b0f3-38e5d8a7f261" providerId="ADAL" clId="{C3CAAB51-557E-424C-9482-B4E55AFC30D3}" dt="2022-05-10T18:57:37.073" v="11407" actId="1076"/>
          <ac:picMkLst>
            <pc:docMk/>
            <pc:sldMk cId="3947569485" sldId="399"/>
            <ac:picMk id="2052" creationId="{4A702603-A031-4708-9F7B-6D691CF6BF2F}"/>
          </ac:picMkLst>
        </pc:picChg>
      </pc:sldChg>
      <pc:sldChg chg="addSp delSp modSp add del">
        <pc:chgData name="French, Tyler" userId="727ab114-d707-42a0-b0f3-38e5d8a7f261" providerId="ADAL" clId="{C3CAAB51-557E-424C-9482-B4E55AFC30D3}" dt="2022-05-10T18:35:48.403" v="10745" actId="1076"/>
        <pc:sldMkLst>
          <pc:docMk/>
          <pc:sldMk cId="795986755" sldId="400"/>
        </pc:sldMkLst>
        <pc:spChg chg="add del mod">
          <ac:chgData name="French, Tyler" userId="727ab114-d707-42a0-b0f3-38e5d8a7f261" providerId="ADAL" clId="{C3CAAB51-557E-424C-9482-B4E55AFC30D3}" dt="2022-05-10T12:43:35.807" v="4481" actId="478"/>
          <ac:spMkLst>
            <pc:docMk/>
            <pc:sldMk cId="795986755" sldId="400"/>
            <ac:spMk id="3" creationId="{6F62A139-B949-416E-80A8-C8464D120AEE}"/>
          </ac:spMkLst>
        </pc:spChg>
        <pc:spChg chg="add del mod">
          <ac:chgData name="French, Tyler" userId="727ab114-d707-42a0-b0f3-38e5d8a7f261" providerId="ADAL" clId="{C3CAAB51-557E-424C-9482-B4E55AFC30D3}" dt="2022-05-10T13:31:12.804" v="4982" actId="478"/>
          <ac:spMkLst>
            <pc:docMk/>
            <pc:sldMk cId="795986755" sldId="400"/>
            <ac:spMk id="5" creationId="{FAC56358-4969-40CB-BDDA-5A5183FBB955}"/>
          </ac:spMkLst>
        </pc:spChg>
        <pc:spChg chg="add del mod">
          <ac:chgData name="French, Tyler" userId="727ab114-d707-42a0-b0f3-38e5d8a7f261" providerId="ADAL" clId="{C3CAAB51-557E-424C-9482-B4E55AFC30D3}" dt="2022-05-10T13:31:12.804" v="4982" actId="478"/>
          <ac:spMkLst>
            <pc:docMk/>
            <pc:sldMk cId="795986755" sldId="400"/>
            <ac:spMk id="6" creationId="{9E9CE39C-0904-40A3-8269-30F209C6FB32}"/>
          </ac:spMkLst>
        </pc:spChg>
        <pc:spChg chg="del">
          <ac:chgData name="French, Tyler" userId="727ab114-d707-42a0-b0f3-38e5d8a7f261" providerId="ADAL" clId="{C3CAAB51-557E-424C-9482-B4E55AFC30D3}" dt="2022-05-10T12:43:33.706" v="4480" actId="478"/>
          <ac:spMkLst>
            <pc:docMk/>
            <pc:sldMk cId="795986755" sldId="400"/>
            <ac:spMk id="9" creationId="{6626C039-8FCE-B245-86ED-54911FA051B7}"/>
          </ac:spMkLst>
        </pc:spChg>
        <pc:spChg chg="add">
          <ac:chgData name="French, Tyler" userId="727ab114-d707-42a0-b0f3-38e5d8a7f261" providerId="ADAL" clId="{C3CAAB51-557E-424C-9482-B4E55AFC30D3}" dt="2022-05-10T12:44:14.946" v="4489"/>
          <ac:spMkLst>
            <pc:docMk/>
            <pc:sldMk cId="795986755" sldId="400"/>
            <ac:spMk id="12" creationId="{638CD804-C801-4212-913A-F940B27BB3B2}"/>
          </ac:spMkLst>
        </pc:spChg>
        <pc:spChg chg="add del mod">
          <ac:chgData name="French, Tyler" userId="727ab114-d707-42a0-b0f3-38e5d8a7f261" providerId="ADAL" clId="{C3CAAB51-557E-424C-9482-B4E55AFC30D3}" dt="2022-05-10T13:31:06.915" v="4979" actId="478"/>
          <ac:spMkLst>
            <pc:docMk/>
            <pc:sldMk cId="795986755" sldId="400"/>
            <ac:spMk id="13" creationId="{87303B15-64EB-4C79-A9C6-A9D12CFB3058}"/>
          </ac:spMkLst>
        </pc:spChg>
        <pc:spChg chg="add del mod">
          <ac:chgData name="French, Tyler" userId="727ab114-d707-42a0-b0f3-38e5d8a7f261" providerId="ADAL" clId="{C3CAAB51-557E-424C-9482-B4E55AFC30D3}" dt="2022-05-10T13:31:12.804" v="4982" actId="478"/>
          <ac:spMkLst>
            <pc:docMk/>
            <pc:sldMk cId="795986755" sldId="400"/>
            <ac:spMk id="14" creationId="{9600DFDC-3698-464A-A4AC-BE6CBAA24DA5}"/>
          </ac:spMkLst>
        </pc:spChg>
        <pc:spChg chg="add del mod">
          <ac:chgData name="French, Tyler" userId="727ab114-d707-42a0-b0f3-38e5d8a7f261" providerId="ADAL" clId="{C3CAAB51-557E-424C-9482-B4E55AFC30D3}" dt="2022-05-10T13:31:08.224" v="4980" actId="478"/>
          <ac:spMkLst>
            <pc:docMk/>
            <pc:sldMk cId="795986755" sldId="400"/>
            <ac:spMk id="15" creationId="{50421BD0-4609-4204-92BD-698830FE17B3}"/>
          </ac:spMkLst>
        </pc:spChg>
        <pc:spChg chg="add del mod">
          <ac:chgData name="French, Tyler" userId="727ab114-d707-42a0-b0f3-38e5d8a7f261" providerId="ADAL" clId="{C3CAAB51-557E-424C-9482-B4E55AFC30D3}" dt="2022-05-10T13:31:14.385" v="4983" actId="478"/>
          <ac:spMkLst>
            <pc:docMk/>
            <pc:sldMk cId="795986755" sldId="400"/>
            <ac:spMk id="16" creationId="{E3CD0AB8-91D6-4B46-BEDE-301AE076483F}"/>
          </ac:spMkLst>
        </pc:spChg>
        <pc:spChg chg="add del mod">
          <ac:chgData name="French, Tyler" userId="727ab114-d707-42a0-b0f3-38e5d8a7f261" providerId="ADAL" clId="{C3CAAB51-557E-424C-9482-B4E55AFC30D3}" dt="2022-05-10T13:31:12.804" v="4982" actId="478"/>
          <ac:spMkLst>
            <pc:docMk/>
            <pc:sldMk cId="795986755" sldId="400"/>
            <ac:spMk id="17" creationId="{4B36A724-78FC-48F8-BEF2-307592402D49}"/>
          </ac:spMkLst>
        </pc:spChg>
        <pc:spChg chg="add del mod">
          <ac:chgData name="French, Tyler" userId="727ab114-d707-42a0-b0f3-38e5d8a7f261" providerId="ADAL" clId="{C3CAAB51-557E-424C-9482-B4E55AFC30D3}" dt="2022-05-10T13:31:12.804" v="4982" actId="478"/>
          <ac:spMkLst>
            <pc:docMk/>
            <pc:sldMk cId="795986755" sldId="400"/>
            <ac:spMk id="18" creationId="{EA978161-CFE5-4C13-8ACC-7C8C817AA530}"/>
          </ac:spMkLst>
        </pc:spChg>
        <pc:spChg chg="add del mod">
          <ac:chgData name="French, Tyler" userId="727ab114-d707-42a0-b0f3-38e5d8a7f261" providerId="ADAL" clId="{C3CAAB51-557E-424C-9482-B4E55AFC30D3}" dt="2022-05-10T13:31:12.804" v="4982" actId="478"/>
          <ac:spMkLst>
            <pc:docMk/>
            <pc:sldMk cId="795986755" sldId="400"/>
            <ac:spMk id="19" creationId="{0771A995-C0BB-4785-957D-4E5B262E13D9}"/>
          </ac:spMkLst>
        </pc:spChg>
        <pc:spChg chg="add del mod">
          <ac:chgData name="French, Tyler" userId="727ab114-d707-42a0-b0f3-38e5d8a7f261" providerId="ADAL" clId="{C3CAAB51-557E-424C-9482-B4E55AFC30D3}" dt="2022-05-10T13:31:12.804" v="4982" actId="478"/>
          <ac:spMkLst>
            <pc:docMk/>
            <pc:sldMk cId="795986755" sldId="400"/>
            <ac:spMk id="20" creationId="{7468847B-8D36-4CE2-ABBE-104AA41F63E3}"/>
          </ac:spMkLst>
        </pc:spChg>
        <pc:spChg chg="add del mod">
          <ac:chgData name="French, Tyler" userId="727ab114-d707-42a0-b0f3-38e5d8a7f261" providerId="ADAL" clId="{C3CAAB51-557E-424C-9482-B4E55AFC30D3}" dt="2022-05-10T13:31:12.804" v="4982" actId="478"/>
          <ac:spMkLst>
            <pc:docMk/>
            <pc:sldMk cId="795986755" sldId="400"/>
            <ac:spMk id="21" creationId="{BF4F3FF1-1636-47A4-A57B-DAEDE7B9AA63}"/>
          </ac:spMkLst>
        </pc:spChg>
        <pc:picChg chg="add mod">
          <ac:chgData name="French, Tyler" userId="727ab114-d707-42a0-b0f3-38e5d8a7f261" providerId="ADAL" clId="{C3CAAB51-557E-424C-9482-B4E55AFC30D3}" dt="2022-05-10T18:35:48.403" v="10745" actId="1076"/>
          <ac:picMkLst>
            <pc:docMk/>
            <pc:sldMk cId="795986755" sldId="400"/>
            <ac:picMk id="2" creationId="{143E7FCB-7456-4371-9003-799CF91367C3}"/>
          </ac:picMkLst>
        </pc:picChg>
        <pc:picChg chg="add del mod">
          <ac:chgData name="French, Tyler" userId="727ab114-d707-42a0-b0f3-38e5d8a7f261" providerId="ADAL" clId="{C3CAAB51-557E-424C-9482-B4E55AFC30D3}" dt="2022-05-10T18:35:28.944" v="10737" actId="478"/>
          <ac:picMkLst>
            <pc:docMk/>
            <pc:sldMk cId="795986755" sldId="400"/>
            <ac:picMk id="7" creationId="{ADFECCE3-DF47-465B-B038-684C368BBB73}"/>
          </ac:picMkLst>
        </pc:picChg>
        <pc:picChg chg="add del">
          <ac:chgData name="French, Tyler" userId="727ab114-d707-42a0-b0f3-38e5d8a7f261" providerId="ADAL" clId="{C3CAAB51-557E-424C-9482-B4E55AFC30D3}" dt="2022-05-10T12:44:20.439" v="4491" actId="478"/>
          <ac:picMkLst>
            <pc:docMk/>
            <pc:sldMk cId="795986755" sldId="400"/>
            <ac:picMk id="10" creationId="{0EE51910-B64D-4543-84CA-AC4DE94F80AB}"/>
          </ac:picMkLst>
        </pc:picChg>
        <pc:picChg chg="add del">
          <ac:chgData name="French, Tyler" userId="727ab114-d707-42a0-b0f3-38e5d8a7f261" providerId="ADAL" clId="{C3CAAB51-557E-424C-9482-B4E55AFC30D3}" dt="2022-05-10T12:44:19.011" v="4490" actId="478"/>
          <ac:picMkLst>
            <pc:docMk/>
            <pc:sldMk cId="795986755" sldId="400"/>
            <ac:picMk id="11" creationId="{41F42E49-477B-48CA-A542-CFC4B1FF96F5}"/>
          </ac:picMkLst>
        </pc:picChg>
        <pc:picChg chg="del">
          <ac:chgData name="French, Tyler" userId="727ab114-d707-42a0-b0f3-38e5d8a7f261" providerId="ADAL" clId="{C3CAAB51-557E-424C-9482-B4E55AFC30D3}" dt="2022-05-10T12:43:32.051" v="4479" actId="478"/>
          <ac:picMkLst>
            <pc:docMk/>
            <pc:sldMk cId="795986755" sldId="400"/>
            <ac:picMk id="2050" creationId="{2BE1CACE-C71D-473B-B59E-20787AB5C701}"/>
          </ac:picMkLst>
        </pc:picChg>
        <pc:picChg chg="del">
          <ac:chgData name="French, Tyler" userId="727ab114-d707-42a0-b0f3-38e5d8a7f261" providerId="ADAL" clId="{C3CAAB51-557E-424C-9482-B4E55AFC30D3}" dt="2022-05-10T12:43:31.460" v="4478" actId="478"/>
          <ac:picMkLst>
            <pc:docMk/>
            <pc:sldMk cId="795986755" sldId="400"/>
            <ac:picMk id="2052" creationId="{4A702603-A031-4708-9F7B-6D691CF6BF2F}"/>
          </ac:picMkLst>
        </pc:picChg>
      </pc:sldChg>
      <pc:sldChg chg="addSp delSp modSp add modNotesTx">
        <pc:chgData name="French, Tyler" userId="727ab114-d707-42a0-b0f3-38e5d8a7f261" providerId="ADAL" clId="{C3CAAB51-557E-424C-9482-B4E55AFC30D3}" dt="2022-05-10T18:34:54.758" v="10736" actId="1076"/>
        <pc:sldMkLst>
          <pc:docMk/>
          <pc:sldMk cId="2231273154" sldId="401"/>
        </pc:sldMkLst>
        <pc:spChg chg="del">
          <ac:chgData name="French, Tyler" userId="727ab114-d707-42a0-b0f3-38e5d8a7f261" providerId="ADAL" clId="{C3CAAB51-557E-424C-9482-B4E55AFC30D3}" dt="2022-05-10T12:44:46.400" v="4531" actId="478"/>
          <ac:spMkLst>
            <pc:docMk/>
            <pc:sldMk cId="2231273154" sldId="401"/>
            <ac:spMk id="5" creationId="{FAC56358-4969-40CB-BDDA-5A5183FBB955}"/>
          </ac:spMkLst>
        </pc:spChg>
        <pc:spChg chg="del">
          <ac:chgData name="French, Tyler" userId="727ab114-d707-42a0-b0f3-38e5d8a7f261" providerId="ADAL" clId="{C3CAAB51-557E-424C-9482-B4E55AFC30D3}" dt="2022-05-10T12:44:46.400" v="4531" actId="478"/>
          <ac:spMkLst>
            <pc:docMk/>
            <pc:sldMk cId="2231273154" sldId="401"/>
            <ac:spMk id="6" creationId="{9E9CE39C-0904-40A3-8269-30F209C6FB32}"/>
          </ac:spMkLst>
        </pc:spChg>
        <pc:spChg chg="del">
          <ac:chgData name="French, Tyler" userId="727ab114-d707-42a0-b0f3-38e5d8a7f261" providerId="ADAL" clId="{C3CAAB51-557E-424C-9482-B4E55AFC30D3}" dt="2022-05-10T12:44:46.400" v="4531" actId="478"/>
          <ac:spMkLst>
            <pc:docMk/>
            <pc:sldMk cId="2231273154" sldId="401"/>
            <ac:spMk id="13" creationId="{87303B15-64EB-4C79-A9C6-A9D12CFB3058}"/>
          </ac:spMkLst>
        </pc:spChg>
        <pc:spChg chg="del">
          <ac:chgData name="French, Tyler" userId="727ab114-d707-42a0-b0f3-38e5d8a7f261" providerId="ADAL" clId="{C3CAAB51-557E-424C-9482-B4E55AFC30D3}" dt="2022-05-10T12:44:46.400" v="4531" actId="478"/>
          <ac:spMkLst>
            <pc:docMk/>
            <pc:sldMk cId="2231273154" sldId="401"/>
            <ac:spMk id="14" creationId="{9600DFDC-3698-464A-A4AC-BE6CBAA24DA5}"/>
          </ac:spMkLst>
        </pc:spChg>
        <pc:spChg chg="del">
          <ac:chgData name="French, Tyler" userId="727ab114-d707-42a0-b0f3-38e5d8a7f261" providerId="ADAL" clId="{C3CAAB51-557E-424C-9482-B4E55AFC30D3}" dt="2022-05-10T12:44:46.400" v="4531" actId="478"/>
          <ac:spMkLst>
            <pc:docMk/>
            <pc:sldMk cId="2231273154" sldId="401"/>
            <ac:spMk id="15" creationId="{50421BD0-4609-4204-92BD-698830FE17B3}"/>
          </ac:spMkLst>
        </pc:spChg>
        <pc:spChg chg="del">
          <ac:chgData name="French, Tyler" userId="727ab114-d707-42a0-b0f3-38e5d8a7f261" providerId="ADAL" clId="{C3CAAB51-557E-424C-9482-B4E55AFC30D3}" dt="2022-05-10T12:44:46.400" v="4531" actId="478"/>
          <ac:spMkLst>
            <pc:docMk/>
            <pc:sldMk cId="2231273154" sldId="401"/>
            <ac:spMk id="16" creationId="{E3CD0AB8-91D6-4B46-BEDE-301AE076483F}"/>
          </ac:spMkLst>
        </pc:spChg>
        <pc:spChg chg="del">
          <ac:chgData name="French, Tyler" userId="727ab114-d707-42a0-b0f3-38e5d8a7f261" providerId="ADAL" clId="{C3CAAB51-557E-424C-9482-B4E55AFC30D3}" dt="2022-05-10T12:44:46.400" v="4531" actId="478"/>
          <ac:spMkLst>
            <pc:docMk/>
            <pc:sldMk cId="2231273154" sldId="401"/>
            <ac:spMk id="17" creationId="{4B36A724-78FC-48F8-BEF2-307592402D49}"/>
          </ac:spMkLst>
        </pc:spChg>
        <pc:spChg chg="del">
          <ac:chgData name="French, Tyler" userId="727ab114-d707-42a0-b0f3-38e5d8a7f261" providerId="ADAL" clId="{C3CAAB51-557E-424C-9482-B4E55AFC30D3}" dt="2022-05-10T12:44:46.400" v="4531" actId="478"/>
          <ac:spMkLst>
            <pc:docMk/>
            <pc:sldMk cId="2231273154" sldId="401"/>
            <ac:spMk id="18" creationId="{EA978161-CFE5-4C13-8ACC-7C8C817AA530}"/>
          </ac:spMkLst>
        </pc:spChg>
        <pc:spChg chg="del">
          <ac:chgData name="French, Tyler" userId="727ab114-d707-42a0-b0f3-38e5d8a7f261" providerId="ADAL" clId="{C3CAAB51-557E-424C-9482-B4E55AFC30D3}" dt="2022-05-10T12:44:46.400" v="4531" actId="478"/>
          <ac:spMkLst>
            <pc:docMk/>
            <pc:sldMk cId="2231273154" sldId="401"/>
            <ac:spMk id="19" creationId="{0771A995-C0BB-4785-957D-4E5B262E13D9}"/>
          </ac:spMkLst>
        </pc:spChg>
        <pc:spChg chg="del">
          <ac:chgData name="French, Tyler" userId="727ab114-d707-42a0-b0f3-38e5d8a7f261" providerId="ADAL" clId="{C3CAAB51-557E-424C-9482-B4E55AFC30D3}" dt="2022-05-10T12:44:46.400" v="4531" actId="478"/>
          <ac:spMkLst>
            <pc:docMk/>
            <pc:sldMk cId="2231273154" sldId="401"/>
            <ac:spMk id="20" creationId="{7468847B-8D36-4CE2-ABBE-104AA41F63E3}"/>
          </ac:spMkLst>
        </pc:spChg>
        <pc:spChg chg="del">
          <ac:chgData name="French, Tyler" userId="727ab114-d707-42a0-b0f3-38e5d8a7f261" providerId="ADAL" clId="{C3CAAB51-557E-424C-9482-B4E55AFC30D3}" dt="2022-05-10T12:44:46.400" v="4531" actId="478"/>
          <ac:spMkLst>
            <pc:docMk/>
            <pc:sldMk cId="2231273154" sldId="401"/>
            <ac:spMk id="21" creationId="{BF4F3FF1-1636-47A4-A57B-DAEDE7B9AA63}"/>
          </ac:spMkLst>
        </pc:spChg>
        <pc:spChg chg="add mod">
          <ac:chgData name="French, Tyler" userId="727ab114-d707-42a0-b0f3-38e5d8a7f261" providerId="ADAL" clId="{C3CAAB51-557E-424C-9482-B4E55AFC30D3}" dt="2022-05-10T12:45:01.998" v="4533" actId="1076"/>
          <ac:spMkLst>
            <pc:docMk/>
            <pc:sldMk cId="2231273154" sldId="401"/>
            <ac:spMk id="22" creationId="{AEC0E81F-AA87-4A27-B7EE-74BA9381F147}"/>
          </ac:spMkLst>
        </pc:spChg>
        <pc:spChg chg="add del mod">
          <ac:chgData name="French, Tyler" userId="727ab114-d707-42a0-b0f3-38e5d8a7f261" providerId="ADAL" clId="{C3CAAB51-557E-424C-9482-B4E55AFC30D3}" dt="2022-05-10T15:42:03.192" v="5636" actId="478"/>
          <ac:spMkLst>
            <pc:docMk/>
            <pc:sldMk cId="2231273154" sldId="401"/>
            <ac:spMk id="23" creationId="{6BA922CD-3A5D-4499-A4E2-5EE5A12A076B}"/>
          </ac:spMkLst>
        </pc:spChg>
        <pc:spChg chg="add del mod">
          <ac:chgData name="French, Tyler" userId="727ab114-d707-42a0-b0f3-38e5d8a7f261" providerId="ADAL" clId="{C3CAAB51-557E-424C-9482-B4E55AFC30D3}" dt="2022-05-10T15:42:01.322" v="5635" actId="478"/>
          <ac:spMkLst>
            <pc:docMk/>
            <pc:sldMk cId="2231273154" sldId="401"/>
            <ac:spMk id="24" creationId="{61245465-8526-4105-9EC2-22B53C6D80D7}"/>
          </ac:spMkLst>
        </pc:spChg>
        <pc:spChg chg="add del mod">
          <ac:chgData name="French, Tyler" userId="727ab114-d707-42a0-b0f3-38e5d8a7f261" providerId="ADAL" clId="{C3CAAB51-557E-424C-9482-B4E55AFC30D3}" dt="2022-05-10T15:42:10.643" v="5639" actId="478"/>
          <ac:spMkLst>
            <pc:docMk/>
            <pc:sldMk cId="2231273154" sldId="401"/>
            <ac:spMk id="25" creationId="{CEFC5A3E-4A81-4891-B4B2-6EB027849B26}"/>
          </ac:spMkLst>
        </pc:spChg>
        <pc:spChg chg="add del mod">
          <ac:chgData name="French, Tyler" userId="727ab114-d707-42a0-b0f3-38e5d8a7f261" providerId="ADAL" clId="{C3CAAB51-557E-424C-9482-B4E55AFC30D3}" dt="2022-05-10T15:42:10.643" v="5639" actId="478"/>
          <ac:spMkLst>
            <pc:docMk/>
            <pc:sldMk cId="2231273154" sldId="401"/>
            <ac:spMk id="26" creationId="{2C49BF09-FE0C-44E7-B467-A5C639A0F30E}"/>
          </ac:spMkLst>
        </pc:spChg>
        <pc:spChg chg="add del mod">
          <ac:chgData name="French, Tyler" userId="727ab114-d707-42a0-b0f3-38e5d8a7f261" providerId="ADAL" clId="{C3CAAB51-557E-424C-9482-B4E55AFC30D3}" dt="2022-05-10T15:42:10.643" v="5639" actId="478"/>
          <ac:spMkLst>
            <pc:docMk/>
            <pc:sldMk cId="2231273154" sldId="401"/>
            <ac:spMk id="27" creationId="{435CD4FA-5519-427F-80AA-B6971BA60717}"/>
          </ac:spMkLst>
        </pc:spChg>
        <pc:spChg chg="add del mod">
          <ac:chgData name="French, Tyler" userId="727ab114-d707-42a0-b0f3-38e5d8a7f261" providerId="ADAL" clId="{C3CAAB51-557E-424C-9482-B4E55AFC30D3}" dt="2022-05-10T15:42:10.643" v="5639" actId="478"/>
          <ac:spMkLst>
            <pc:docMk/>
            <pc:sldMk cId="2231273154" sldId="401"/>
            <ac:spMk id="28" creationId="{64DD8386-FF2F-405D-9067-184564FCA3A0}"/>
          </ac:spMkLst>
        </pc:spChg>
        <pc:spChg chg="add del mod">
          <ac:chgData name="French, Tyler" userId="727ab114-d707-42a0-b0f3-38e5d8a7f261" providerId="ADAL" clId="{C3CAAB51-557E-424C-9482-B4E55AFC30D3}" dt="2022-05-10T15:42:10.643" v="5639" actId="478"/>
          <ac:spMkLst>
            <pc:docMk/>
            <pc:sldMk cId="2231273154" sldId="401"/>
            <ac:spMk id="29" creationId="{9E66924B-C649-44A9-9068-6304712FC9FA}"/>
          </ac:spMkLst>
        </pc:spChg>
        <pc:spChg chg="add del mod">
          <ac:chgData name="French, Tyler" userId="727ab114-d707-42a0-b0f3-38e5d8a7f261" providerId="ADAL" clId="{C3CAAB51-557E-424C-9482-B4E55AFC30D3}" dt="2022-05-10T15:42:10.643" v="5639" actId="478"/>
          <ac:spMkLst>
            <pc:docMk/>
            <pc:sldMk cId="2231273154" sldId="401"/>
            <ac:spMk id="30" creationId="{9E9BC7B8-0078-476D-8B5D-42CB236A83FE}"/>
          </ac:spMkLst>
        </pc:spChg>
        <pc:spChg chg="add del mod">
          <ac:chgData name="French, Tyler" userId="727ab114-d707-42a0-b0f3-38e5d8a7f261" providerId="ADAL" clId="{C3CAAB51-557E-424C-9482-B4E55AFC30D3}" dt="2022-05-10T15:42:10.643" v="5639" actId="478"/>
          <ac:spMkLst>
            <pc:docMk/>
            <pc:sldMk cId="2231273154" sldId="401"/>
            <ac:spMk id="31" creationId="{E709C570-C5B3-4B6A-94E4-FFA7BFE453AE}"/>
          </ac:spMkLst>
        </pc:spChg>
        <pc:spChg chg="add del mod">
          <ac:chgData name="French, Tyler" userId="727ab114-d707-42a0-b0f3-38e5d8a7f261" providerId="ADAL" clId="{C3CAAB51-557E-424C-9482-B4E55AFC30D3}" dt="2022-05-10T15:42:10.643" v="5639" actId="478"/>
          <ac:spMkLst>
            <pc:docMk/>
            <pc:sldMk cId="2231273154" sldId="401"/>
            <ac:spMk id="32" creationId="{B9FBBEB2-DFE4-4526-9068-ABEF2A652241}"/>
          </ac:spMkLst>
        </pc:spChg>
        <pc:spChg chg="add del mod">
          <ac:chgData name="French, Tyler" userId="727ab114-d707-42a0-b0f3-38e5d8a7f261" providerId="ADAL" clId="{C3CAAB51-557E-424C-9482-B4E55AFC30D3}" dt="2022-05-10T15:42:10.643" v="5639" actId="478"/>
          <ac:spMkLst>
            <pc:docMk/>
            <pc:sldMk cId="2231273154" sldId="401"/>
            <ac:spMk id="33" creationId="{0D2243DD-A8D8-454A-9CF1-405F881B402D}"/>
          </ac:spMkLst>
        </pc:spChg>
        <pc:spChg chg="add del mod">
          <ac:chgData name="French, Tyler" userId="727ab114-d707-42a0-b0f3-38e5d8a7f261" providerId="ADAL" clId="{C3CAAB51-557E-424C-9482-B4E55AFC30D3}" dt="2022-05-10T15:42:10.643" v="5639" actId="478"/>
          <ac:spMkLst>
            <pc:docMk/>
            <pc:sldMk cId="2231273154" sldId="401"/>
            <ac:spMk id="34" creationId="{C77DA7D9-67A9-4354-BE32-DCBAC9163D65}"/>
          </ac:spMkLst>
        </pc:spChg>
        <pc:spChg chg="add del mod">
          <ac:chgData name="French, Tyler" userId="727ab114-d707-42a0-b0f3-38e5d8a7f261" providerId="ADAL" clId="{C3CAAB51-557E-424C-9482-B4E55AFC30D3}" dt="2022-05-10T15:42:10.643" v="5639" actId="478"/>
          <ac:spMkLst>
            <pc:docMk/>
            <pc:sldMk cId="2231273154" sldId="401"/>
            <ac:spMk id="35" creationId="{8FE4C4A8-FADC-4511-A310-A926534E473A}"/>
          </ac:spMkLst>
        </pc:spChg>
        <pc:spChg chg="add del mod">
          <ac:chgData name="French, Tyler" userId="727ab114-d707-42a0-b0f3-38e5d8a7f261" providerId="ADAL" clId="{C3CAAB51-557E-424C-9482-B4E55AFC30D3}" dt="2022-05-10T15:42:10.643" v="5639" actId="478"/>
          <ac:spMkLst>
            <pc:docMk/>
            <pc:sldMk cId="2231273154" sldId="401"/>
            <ac:spMk id="40" creationId="{69623775-0B41-4F89-B4AA-541473BB4470}"/>
          </ac:spMkLst>
        </pc:spChg>
        <pc:picChg chg="add del mod">
          <ac:chgData name="French, Tyler" userId="727ab114-d707-42a0-b0f3-38e5d8a7f261" providerId="ADAL" clId="{C3CAAB51-557E-424C-9482-B4E55AFC30D3}" dt="2022-05-10T18:34:43.756" v="10731" actId="478"/>
          <ac:picMkLst>
            <pc:docMk/>
            <pc:sldMk cId="2231273154" sldId="401"/>
            <ac:picMk id="2" creationId="{D5771B4B-32AC-4CF1-BC3A-0A379EF5D1C3}"/>
          </ac:picMkLst>
        </pc:picChg>
        <pc:picChg chg="add del mod">
          <ac:chgData name="French, Tyler" userId="727ab114-d707-42a0-b0f3-38e5d8a7f261" providerId="ADAL" clId="{C3CAAB51-557E-424C-9482-B4E55AFC30D3}" dt="2022-05-10T15:45:14.353" v="5656"/>
          <ac:picMkLst>
            <pc:docMk/>
            <pc:sldMk cId="2231273154" sldId="401"/>
            <ac:picMk id="3" creationId="{3812A420-E0B8-4D85-BA8B-59573E2BC937}"/>
          </ac:picMkLst>
        </pc:picChg>
        <pc:picChg chg="add mod">
          <ac:chgData name="French, Tyler" userId="727ab114-d707-42a0-b0f3-38e5d8a7f261" providerId="ADAL" clId="{C3CAAB51-557E-424C-9482-B4E55AFC30D3}" dt="2022-05-10T18:34:54.758" v="10736" actId="1076"/>
          <ac:picMkLst>
            <pc:docMk/>
            <pc:sldMk cId="2231273154" sldId="401"/>
            <ac:picMk id="3" creationId="{63C78C93-229E-4A37-8F4F-009F92FE1577}"/>
          </ac:picMkLst>
        </pc:picChg>
        <pc:cxnChg chg="add del mod">
          <ac:chgData name="French, Tyler" userId="727ab114-d707-42a0-b0f3-38e5d8a7f261" providerId="ADAL" clId="{C3CAAB51-557E-424C-9482-B4E55AFC30D3}" dt="2022-05-10T15:42:10.643" v="5639" actId="478"/>
          <ac:cxnSpMkLst>
            <pc:docMk/>
            <pc:sldMk cId="2231273154" sldId="401"/>
            <ac:cxnSpMk id="36" creationId="{889D4DFB-547B-49A5-B669-C826D0D552AA}"/>
          </ac:cxnSpMkLst>
        </pc:cxnChg>
        <pc:cxnChg chg="add del mod">
          <ac:chgData name="French, Tyler" userId="727ab114-d707-42a0-b0f3-38e5d8a7f261" providerId="ADAL" clId="{C3CAAB51-557E-424C-9482-B4E55AFC30D3}" dt="2022-05-10T15:42:10.643" v="5639" actId="478"/>
          <ac:cxnSpMkLst>
            <pc:docMk/>
            <pc:sldMk cId="2231273154" sldId="401"/>
            <ac:cxnSpMk id="37" creationId="{B03A125E-BA9F-4C66-93E7-560B633F3368}"/>
          </ac:cxnSpMkLst>
        </pc:cxnChg>
        <pc:cxnChg chg="add del mod">
          <ac:chgData name="French, Tyler" userId="727ab114-d707-42a0-b0f3-38e5d8a7f261" providerId="ADAL" clId="{C3CAAB51-557E-424C-9482-B4E55AFC30D3}" dt="2022-05-10T15:42:10.643" v="5639" actId="478"/>
          <ac:cxnSpMkLst>
            <pc:docMk/>
            <pc:sldMk cId="2231273154" sldId="401"/>
            <ac:cxnSpMk id="38" creationId="{0C1B1C61-9B77-4253-898D-F975E26E650D}"/>
          </ac:cxnSpMkLst>
        </pc:cxnChg>
        <pc:cxnChg chg="add del mod">
          <ac:chgData name="French, Tyler" userId="727ab114-d707-42a0-b0f3-38e5d8a7f261" providerId="ADAL" clId="{C3CAAB51-557E-424C-9482-B4E55AFC30D3}" dt="2022-05-10T15:42:10.643" v="5639" actId="478"/>
          <ac:cxnSpMkLst>
            <pc:docMk/>
            <pc:sldMk cId="2231273154" sldId="401"/>
            <ac:cxnSpMk id="39" creationId="{C9C11729-E8F1-4CD9-AD4D-6895CB2C655B}"/>
          </ac:cxnSpMkLst>
        </pc:cxnChg>
      </pc:sldChg>
      <pc:sldChg chg="addSp delSp modSp add ord modNotesTx">
        <pc:chgData name="French, Tyler" userId="727ab114-d707-42a0-b0f3-38e5d8a7f261" providerId="ADAL" clId="{C3CAAB51-557E-424C-9482-B4E55AFC30D3}" dt="2022-05-10T18:40:08.810" v="10763" actId="1076"/>
        <pc:sldMkLst>
          <pc:docMk/>
          <pc:sldMk cId="995530807" sldId="402"/>
        </pc:sldMkLst>
        <pc:spChg chg="del mod">
          <ac:chgData name="French, Tyler" userId="727ab114-d707-42a0-b0f3-38e5d8a7f261" providerId="ADAL" clId="{C3CAAB51-557E-424C-9482-B4E55AFC30D3}" dt="2022-05-10T16:05:30.810" v="5661" actId="478"/>
          <ac:spMkLst>
            <pc:docMk/>
            <pc:sldMk cId="995530807" sldId="402"/>
            <ac:spMk id="4" creationId="{AD32F7D9-4369-F049-A2C1-18EB47D2C7A7}"/>
          </ac:spMkLst>
        </pc:spChg>
        <pc:spChg chg="add del mod">
          <ac:chgData name="French, Tyler" userId="727ab114-d707-42a0-b0f3-38e5d8a7f261" providerId="ADAL" clId="{C3CAAB51-557E-424C-9482-B4E55AFC30D3}" dt="2022-05-10T16:05:30.810" v="5661" actId="478"/>
          <ac:spMkLst>
            <pc:docMk/>
            <pc:sldMk cId="995530807" sldId="402"/>
            <ac:spMk id="7" creationId="{AB599BFB-5AEF-4C08-8DED-906CFBED615A}"/>
          </ac:spMkLst>
        </pc:spChg>
        <pc:spChg chg="add del mod">
          <ac:chgData name="French, Tyler" userId="727ab114-d707-42a0-b0f3-38e5d8a7f261" providerId="ADAL" clId="{C3CAAB51-557E-424C-9482-B4E55AFC30D3}" dt="2022-05-10T16:05:30.810" v="5661" actId="478"/>
          <ac:spMkLst>
            <pc:docMk/>
            <pc:sldMk cId="995530807" sldId="402"/>
            <ac:spMk id="8" creationId="{16CE62EA-9C39-4446-A5F0-6A1763EF4AA5}"/>
          </ac:spMkLst>
        </pc:spChg>
        <pc:spChg chg="add del mod">
          <ac:chgData name="French, Tyler" userId="727ab114-d707-42a0-b0f3-38e5d8a7f261" providerId="ADAL" clId="{C3CAAB51-557E-424C-9482-B4E55AFC30D3}" dt="2022-05-10T16:05:30.810" v="5661" actId="478"/>
          <ac:spMkLst>
            <pc:docMk/>
            <pc:sldMk cId="995530807" sldId="402"/>
            <ac:spMk id="9" creationId="{FFA00AF3-0EBC-4550-A104-BEB235BD5EAE}"/>
          </ac:spMkLst>
        </pc:spChg>
        <pc:spChg chg="add del mod">
          <ac:chgData name="French, Tyler" userId="727ab114-d707-42a0-b0f3-38e5d8a7f261" providerId="ADAL" clId="{C3CAAB51-557E-424C-9482-B4E55AFC30D3}" dt="2022-05-10T16:05:30.810" v="5661" actId="478"/>
          <ac:spMkLst>
            <pc:docMk/>
            <pc:sldMk cId="995530807" sldId="402"/>
            <ac:spMk id="10" creationId="{9EAB6805-5174-4956-96CA-E02EF75F02D0}"/>
          </ac:spMkLst>
        </pc:spChg>
        <pc:spChg chg="add del mod">
          <ac:chgData name="French, Tyler" userId="727ab114-d707-42a0-b0f3-38e5d8a7f261" providerId="ADAL" clId="{C3CAAB51-557E-424C-9482-B4E55AFC30D3}" dt="2022-05-10T16:05:30.810" v="5661" actId="478"/>
          <ac:spMkLst>
            <pc:docMk/>
            <pc:sldMk cId="995530807" sldId="402"/>
            <ac:spMk id="11" creationId="{AA45052A-CB0A-474C-BFAF-C72D41DDC59B}"/>
          </ac:spMkLst>
        </pc:spChg>
        <pc:spChg chg="add del mod">
          <ac:chgData name="French, Tyler" userId="727ab114-d707-42a0-b0f3-38e5d8a7f261" providerId="ADAL" clId="{C3CAAB51-557E-424C-9482-B4E55AFC30D3}" dt="2022-05-10T16:05:30.810" v="5661" actId="478"/>
          <ac:spMkLst>
            <pc:docMk/>
            <pc:sldMk cId="995530807" sldId="402"/>
            <ac:spMk id="13" creationId="{26AB7314-092D-43C5-B6F3-09DC0085C4D7}"/>
          </ac:spMkLst>
        </pc:spChg>
        <pc:spChg chg="add del mod">
          <ac:chgData name="French, Tyler" userId="727ab114-d707-42a0-b0f3-38e5d8a7f261" providerId="ADAL" clId="{C3CAAB51-557E-424C-9482-B4E55AFC30D3}" dt="2022-05-10T16:05:30.810" v="5661" actId="478"/>
          <ac:spMkLst>
            <pc:docMk/>
            <pc:sldMk cId="995530807" sldId="402"/>
            <ac:spMk id="14" creationId="{1EBBB705-BC0B-4595-A3C0-4BBB2BA03F2A}"/>
          </ac:spMkLst>
        </pc:spChg>
        <pc:spChg chg="add del mod">
          <ac:chgData name="French, Tyler" userId="727ab114-d707-42a0-b0f3-38e5d8a7f261" providerId="ADAL" clId="{C3CAAB51-557E-424C-9482-B4E55AFC30D3}" dt="2022-05-10T16:05:30.810" v="5661" actId="478"/>
          <ac:spMkLst>
            <pc:docMk/>
            <pc:sldMk cId="995530807" sldId="402"/>
            <ac:spMk id="15" creationId="{9CAD449F-B3E8-442A-84F9-ACB16C7A3685}"/>
          </ac:spMkLst>
        </pc:spChg>
        <pc:spChg chg="add del mod">
          <ac:chgData name="French, Tyler" userId="727ab114-d707-42a0-b0f3-38e5d8a7f261" providerId="ADAL" clId="{C3CAAB51-557E-424C-9482-B4E55AFC30D3}" dt="2022-05-10T16:05:30.810" v="5661" actId="478"/>
          <ac:spMkLst>
            <pc:docMk/>
            <pc:sldMk cId="995530807" sldId="402"/>
            <ac:spMk id="16" creationId="{091FDA44-FBF9-4712-AA1E-FA7E45D62724}"/>
          </ac:spMkLst>
        </pc:spChg>
        <pc:spChg chg="add del mod">
          <ac:chgData name="French, Tyler" userId="727ab114-d707-42a0-b0f3-38e5d8a7f261" providerId="ADAL" clId="{C3CAAB51-557E-424C-9482-B4E55AFC30D3}" dt="2022-05-10T16:05:30.810" v="5661" actId="478"/>
          <ac:spMkLst>
            <pc:docMk/>
            <pc:sldMk cId="995530807" sldId="402"/>
            <ac:spMk id="17" creationId="{AB17CC9E-FC1C-435E-AA45-F9748E9CF43F}"/>
          </ac:spMkLst>
        </pc:spChg>
        <pc:spChg chg="add del mod">
          <ac:chgData name="French, Tyler" userId="727ab114-d707-42a0-b0f3-38e5d8a7f261" providerId="ADAL" clId="{C3CAAB51-557E-424C-9482-B4E55AFC30D3}" dt="2022-05-10T16:05:30.810" v="5661" actId="478"/>
          <ac:spMkLst>
            <pc:docMk/>
            <pc:sldMk cId="995530807" sldId="402"/>
            <ac:spMk id="18" creationId="{88DD9EC0-A2EB-43D9-9535-55B7B08AE66B}"/>
          </ac:spMkLst>
        </pc:spChg>
        <pc:spChg chg="del">
          <ac:chgData name="French, Tyler" userId="727ab114-d707-42a0-b0f3-38e5d8a7f261" providerId="ADAL" clId="{C3CAAB51-557E-424C-9482-B4E55AFC30D3}" dt="2022-05-10T12:45:42.895" v="4536" actId="478"/>
          <ac:spMkLst>
            <pc:docMk/>
            <pc:sldMk cId="995530807" sldId="402"/>
            <ac:spMk id="23" creationId="{6BA922CD-3A5D-4499-A4E2-5EE5A12A076B}"/>
          </ac:spMkLst>
        </pc:spChg>
        <pc:spChg chg="add mod">
          <ac:chgData name="French, Tyler" userId="727ab114-d707-42a0-b0f3-38e5d8a7f261" providerId="ADAL" clId="{C3CAAB51-557E-424C-9482-B4E55AFC30D3}" dt="2022-05-10T18:40:02.963" v="10762" actId="20577"/>
          <ac:spMkLst>
            <pc:docMk/>
            <pc:sldMk cId="995530807" sldId="402"/>
            <ac:spMk id="23" creationId="{FE381487-3BB6-46E4-AED9-74CBD54702CF}"/>
          </ac:spMkLst>
        </pc:spChg>
        <pc:spChg chg="del">
          <ac:chgData name="French, Tyler" userId="727ab114-d707-42a0-b0f3-38e5d8a7f261" providerId="ADAL" clId="{C3CAAB51-557E-424C-9482-B4E55AFC30D3}" dt="2022-05-10T12:45:40.871" v="4535" actId="478"/>
          <ac:spMkLst>
            <pc:docMk/>
            <pc:sldMk cId="995530807" sldId="402"/>
            <ac:spMk id="24" creationId="{61245465-8526-4105-9EC2-22B53C6D80D7}"/>
          </ac:spMkLst>
        </pc:spChg>
        <pc:spChg chg="add del mod">
          <ac:chgData name="French, Tyler" userId="727ab114-d707-42a0-b0f3-38e5d8a7f261" providerId="ADAL" clId="{C3CAAB51-557E-424C-9482-B4E55AFC30D3}" dt="2022-05-10T15:25:44.448" v="5377" actId="478"/>
          <ac:spMkLst>
            <pc:docMk/>
            <pc:sldMk cId="995530807" sldId="402"/>
            <ac:spMk id="26" creationId="{3A5A9780-E57F-44C1-B6B5-E512A04AEE19}"/>
          </ac:spMkLst>
        </pc:spChg>
        <pc:picChg chg="add mod">
          <ac:chgData name="French, Tyler" userId="727ab114-d707-42a0-b0f3-38e5d8a7f261" providerId="ADAL" clId="{C3CAAB51-557E-424C-9482-B4E55AFC30D3}" dt="2022-05-10T18:40:08.810" v="10763" actId="1076"/>
          <ac:picMkLst>
            <pc:docMk/>
            <pc:sldMk cId="995530807" sldId="402"/>
            <ac:picMk id="2" creationId="{17BEA6F6-66E6-4AFC-BB56-DE94F239474A}"/>
          </ac:picMkLst>
        </pc:picChg>
        <pc:cxnChg chg="add del mod">
          <ac:chgData name="French, Tyler" userId="727ab114-d707-42a0-b0f3-38e5d8a7f261" providerId="ADAL" clId="{C3CAAB51-557E-424C-9482-B4E55AFC30D3}" dt="2022-05-10T16:05:30.810" v="5661" actId="478"/>
          <ac:cxnSpMkLst>
            <pc:docMk/>
            <pc:sldMk cId="995530807" sldId="402"/>
            <ac:cxnSpMk id="19" creationId="{94E1E634-B693-42E2-86DA-D7DC9F41DFC5}"/>
          </ac:cxnSpMkLst>
        </pc:cxnChg>
        <pc:cxnChg chg="add del mod">
          <ac:chgData name="French, Tyler" userId="727ab114-d707-42a0-b0f3-38e5d8a7f261" providerId="ADAL" clId="{C3CAAB51-557E-424C-9482-B4E55AFC30D3}" dt="2022-05-10T16:05:30.810" v="5661" actId="478"/>
          <ac:cxnSpMkLst>
            <pc:docMk/>
            <pc:sldMk cId="995530807" sldId="402"/>
            <ac:cxnSpMk id="20" creationId="{A5482F8F-C520-4DDF-AED1-89F33ECDFDEA}"/>
          </ac:cxnSpMkLst>
        </pc:cxnChg>
        <pc:cxnChg chg="add del mod">
          <ac:chgData name="French, Tyler" userId="727ab114-d707-42a0-b0f3-38e5d8a7f261" providerId="ADAL" clId="{C3CAAB51-557E-424C-9482-B4E55AFC30D3}" dt="2022-05-10T16:05:30.810" v="5661" actId="478"/>
          <ac:cxnSpMkLst>
            <pc:docMk/>
            <pc:sldMk cId="995530807" sldId="402"/>
            <ac:cxnSpMk id="21" creationId="{6D6CF959-EBC3-4F7E-81A4-3DEE505F2FDC}"/>
          </ac:cxnSpMkLst>
        </pc:cxnChg>
        <pc:cxnChg chg="add del mod">
          <ac:chgData name="French, Tyler" userId="727ab114-d707-42a0-b0f3-38e5d8a7f261" providerId="ADAL" clId="{C3CAAB51-557E-424C-9482-B4E55AFC30D3}" dt="2022-05-10T16:05:30.810" v="5661" actId="478"/>
          <ac:cxnSpMkLst>
            <pc:docMk/>
            <pc:sldMk cId="995530807" sldId="402"/>
            <ac:cxnSpMk id="25" creationId="{6D32091B-0035-422A-8F10-663B20F3E6E1}"/>
          </ac:cxnSpMkLst>
        </pc:cxnChg>
      </pc:sldChg>
      <pc:sldChg chg="addSp delSp modSp add">
        <pc:chgData name="French, Tyler" userId="727ab114-d707-42a0-b0f3-38e5d8a7f261" providerId="ADAL" clId="{C3CAAB51-557E-424C-9482-B4E55AFC30D3}" dt="2022-05-10T16:20:57.960" v="6794" actId="208"/>
        <pc:sldMkLst>
          <pc:docMk/>
          <pc:sldMk cId="674587643" sldId="403"/>
        </pc:sldMkLst>
        <pc:picChg chg="add mod">
          <ac:chgData name="French, Tyler" userId="727ab114-d707-42a0-b0f3-38e5d8a7f261" providerId="ADAL" clId="{C3CAAB51-557E-424C-9482-B4E55AFC30D3}" dt="2022-05-10T16:20:57.960" v="6794" actId="208"/>
          <ac:picMkLst>
            <pc:docMk/>
            <pc:sldMk cId="674587643" sldId="403"/>
            <ac:picMk id="2" creationId="{A9AE1CB5-004D-4CAB-82B7-FB6A5A8EEF2A}"/>
          </ac:picMkLst>
        </pc:picChg>
        <pc:picChg chg="del">
          <ac:chgData name="French, Tyler" userId="727ab114-d707-42a0-b0f3-38e5d8a7f261" providerId="ADAL" clId="{C3CAAB51-557E-424C-9482-B4E55AFC30D3}" dt="2022-05-10T16:20:49.588" v="6790" actId="478"/>
          <ac:picMkLst>
            <pc:docMk/>
            <pc:sldMk cId="674587643" sldId="403"/>
            <ac:picMk id="7" creationId="{ADFECCE3-DF47-465B-B038-684C368BBB73}"/>
          </ac:picMkLst>
        </pc:picChg>
      </pc:sldChg>
      <pc:sldChg chg="add del">
        <pc:chgData name="French, Tyler" userId="727ab114-d707-42a0-b0f3-38e5d8a7f261" providerId="ADAL" clId="{C3CAAB51-557E-424C-9482-B4E55AFC30D3}" dt="2022-05-10T12:50:59.382" v="4627"/>
        <pc:sldMkLst>
          <pc:docMk/>
          <pc:sldMk cId="2388814302" sldId="403"/>
        </pc:sldMkLst>
      </pc:sldChg>
      <pc:sldMasterChg chg="modSp delSldLayout modSldLayout">
        <pc:chgData name="French, Tyler" userId="727ab114-d707-42a0-b0f3-38e5d8a7f261" providerId="ADAL" clId="{C3CAAB51-557E-424C-9482-B4E55AFC30D3}" dt="2022-05-10T19:28:15.717" v="12226" actId="20577"/>
        <pc:sldMasterMkLst>
          <pc:docMk/>
          <pc:sldMasterMk cId="3047552151" sldId="2147483652"/>
        </pc:sldMasterMkLst>
        <pc:spChg chg="mod">
          <ac:chgData name="French, Tyler" userId="727ab114-d707-42a0-b0f3-38e5d8a7f261" providerId="ADAL" clId="{C3CAAB51-557E-424C-9482-B4E55AFC30D3}" dt="2022-05-10T19:28:15.717" v="12226" actId="20577"/>
          <ac:spMkLst>
            <pc:docMk/>
            <pc:sldMasterMk cId="3047552151" sldId="2147483652"/>
            <ac:spMk id="9" creationId="{E0CEF597-DB9C-6745-9BD8-58F51E22A892}"/>
          </ac:spMkLst>
        </pc:spChg>
        <pc:sldLayoutChg chg="addSp delSp modSp">
          <pc:chgData name="French, Tyler" userId="727ab114-d707-42a0-b0f3-38e5d8a7f261" providerId="ADAL" clId="{C3CAAB51-557E-424C-9482-B4E55AFC30D3}" dt="2022-05-10T12:15:15.683" v="3907"/>
          <pc:sldLayoutMkLst>
            <pc:docMk/>
            <pc:sldMasterMk cId="3047552151" sldId="2147483652"/>
            <pc:sldLayoutMk cId="1127909551" sldId="2147483656"/>
          </pc:sldLayoutMkLst>
          <pc:spChg chg="del">
            <ac:chgData name="French, Tyler" userId="727ab114-d707-42a0-b0f3-38e5d8a7f261" providerId="ADAL" clId="{C3CAAB51-557E-424C-9482-B4E55AFC30D3}" dt="2022-05-10T12:15:14.720" v="3906"/>
            <ac:spMkLst>
              <pc:docMk/>
              <pc:sldMasterMk cId="3047552151" sldId="2147483652"/>
              <pc:sldLayoutMk cId="1127909551" sldId="2147483656"/>
              <ac:spMk id="2" creationId="{FAF8B709-FAB3-FC4D-8C28-31CDE8076FFA}"/>
            </ac:spMkLst>
          </pc:spChg>
          <pc:spChg chg="add mod">
            <ac:chgData name="French, Tyler" userId="727ab114-d707-42a0-b0f3-38e5d8a7f261" providerId="ADAL" clId="{C3CAAB51-557E-424C-9482-B4E55AFC30D3}" dt="2022-05-10T12:15:15.683" v="3907"/>
            <ac:spMkLst>
              <pc:docMk/>
              <pc:sldMasterMk cId="3047552151" sldId="2147483652"/>
              <pc:sldLayoutMk cId="1127909551" sldId="2147483656"/>
              <ac:spMk id="4" creationId="{D5827FC7-9E3C-44E8-B62C-59549C86D77F}"/>
            </ac:spMkLst>
          </pc:spChg>
        </pc:sldLayoutChg>
        <pc:sldLayoutChg chg="del">
          <pc:chgData name="French, Tyler" userId="727ab114-d707-42a0-b0f3-38e5d8a7f261" providerId="ADAL" clId="{C3CAAB51-557E-424C-9482-B4E55AFC30D3}" dt="2022-05-04T17:56:59.275" v="1436" actId="2696"/>
          <pc:sldLayoutMkLst>
            <pc:docMk/>
            <pc:sldMasterMk cId="3047552151" sldId="2147483652"/>
            <pc:sldLayoutMk cId="1505198188" sldId="214748370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5/11/2022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to make light of the situation, but you will hear from me and from many sessions today, how out of sheer apocalyptic necessity, we had to push our analytics. And how we cannot let it fall to the wayside, now is the time to step on the pedal. To introduce myself, I am Tyler French. AVP of capacity management (great idea). Also, I have no analytics, I developed my passion around a practical need and almost an obvious click. So I am convert, or created enthusiast. (when I say we, I mean folks in this room that I have to thank you. More than just capacity)</a:t>
            </a:r>
          </a:p>
        </p:txBody>
      </p:sp>
      <p:sp>
        <p:nvSpPr>
          <p:cNvPr id="4" name="Slide Number Placeholder 3"/>
          <p:cNvSpPr>
            <a:spLocks noGrp="1"/>
          </p:cNvSpPr>
          <p:nvPr>
            <p:ph type="sldNum" sz="quarter" idx="5"/>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365796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that we were able to manage the day to day visibility, know where we potentially could be heading, we then needed a way to understand our trends to answer that question, are we matching what was predicted? When do we need to open more beds? We needed to quickly grasp our occupancy better than we ever had before.</a:t>
            </a:r>
            <a:br>
              <a:rPr lang="en-US" sz="1200" dirty="0"/>
            </a:br>
            <a:r>
              <a:rPr lang="en-US" sz="1200" dirty="0"/>
              <a:t>Rebuild our measure to look at peak occupancy each day</a:t>
            </a:r>
            <a:br>
              <a:rPr lang="en-US" sz="1200" dirty="0"/>
            </a:br>
            <a:r>
              <a:rPr lang="en-US" sz="1200" dirty="0"/>
              <a:t>This was also a vital part of the equation for eventually getting to forecasting/prediction</a:t>
            </a: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13</a:t>
            </a:fld>
            <a:endParaRPr lang="en-US" dirty="0"/>
          </a:p>
        </p:txBody>
      </p:sp>
    </p:spTree>
    <p:extLst>
      <p:ext uri="{BB962C8B-B14F-4D97-AF65-F5344CB8AC3E}">
        <p14:creationId xmlns:p14="http://schemas.microsoft.com/office/powerpoint/2010/main" val="1138269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br>
            <a:r>
              <a:rPr lang="en-US" sz="1200" dirty="0"/>
              <a:t>We took it from large numbers to more refined analyses</a:t>
            </a:r>
            <a:br>
              <a:rPr lang="en-US" sz="1200" dirty="0"/>
            </a:br>
            <a:r>
              <a:rPr lang="en-US" sz="1200" dirty="0"/>
              <a:t>Where have we been</a:t>
            </a:r>
            <a:br>
              <a:rPr lang="en-US" sz="1200" dirty="0"/>
            </a:br>
            <a:r>
              <a:rPr lang="en-US" sz="1200" dirty="0"/>
              <a:t>Where are we now</a:t>
            </a:r>
            <a:br>
              <a:rPr lang="en-US" sz="1200" dirty="0"/>
            </a:br>
            <a:r>
              <a:rPr lang="en-US" sz="1200" dirty="0"/>
              <a:t>What factors do we have to add that might impact current trend</a:t>
            </a:r>
            <a:br>
              <a:rPr lang="en-US" sz="1200" dirty="0"/>
            </a:br>
            <a:br>
              <a:rPr lang="en-US" sz="1200" dirty="0"/>
            </a:br>
            <a:r>
              <a:rPr lang="en-US" sz="1200" dirty="0"/>
              <a:t>Added: What are we going to do about it???</a:t>
            </a:r>
            <a:br>
              <a:rPr lang="en-US" sz="1200" dirty="0"/>
            </a:br>
            <a:br>
              <a:rPr lang="en-US" sz="1200" dirty="0"/>
            </a:br>
            <a:r>
              <a:rPr lang="en-US" sz="1200" dirty="0"/>
              <a:t>How will that impact us our ability to accommodate?</a:t>
            </a:r>
            <a:br>
              <a:rPr lang="en-US" sz="1200" dirty="0"/>
            </a:br>
            <a:br>
              <a:rPr lang="en-US" sz="1200" dirty="0"/>
            </a:br>
            <a:br>
              <a:rPr lang="en-US" sz="1200" dirty="0"/>
            </a:br>
            <a:r>
              <a:rPr lang="en-US" sz="1200" dirty="0"/>
              <a:t>PREDICTING COVID IMPACT &amp; NECESSARY ADJUSTMENTS. TO PREDICT, WE NEED:</a:t>
            </a:r>
            <a:br>
              <a:rPr lang="en-US" sz="1200" dirty="0"/>
            </a:br>
            <a:r>
              <a:rPr lang="en-US" sz="1200" dirty="0"/>
              <a:t>Predicting COVID Impact  (Regional partnership, regional modeling &amp; site modeling with internal trending)</a:t>
            </a:r>
            <a:br>
              <a:rPr lang="en-US" sz="1200" dirty="0"/>
            </a:br>
            <a:br>
              <a:rPr lang="en-US" sz="1200" dirty="0"/>
            </a:br>
            <a:r>
              <a:rPr lang="en-US" sz="1200" dirty="0"/>
              <a:t>Understanding our portals of entry (OR Admission rates, transfer processes)</a:t>
            </a:r>
            <a:br>
              <a:rPr lang="en-US" sz="1200" dirty="0"/>
            </a:br>
            <a:r>
              <a:rPr lang="en-US" sz="1200" dirty="0"/>
              <a:t>Transfer Criteria (communicating beds saved by doing so)</a:t>
            </a:r>
            <a:br>
              <a:rPr lang="en-US" sz="1200" dirty="0"/>
            </a:br>
            <a:r>
              <a:rPr lang="en-US" sz="1200" dirty="0"/>
              <a:t>Ambulatory Telehealth</a:t>
            </a: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14</a:t>
            </a:fld>
            <a:endParaRPr lang="en-US" dirty="0"/>
          </a:p>
        </p:txBody>
      </p:sp>
    </p:spTree>
    <p:extLst>
      <p:ext uri="{BB962C8B-B14F-4D97-AF65-F5344CB8AC3E}">
        <p14:creationId xmlns:p14="http://schemas.microsoft.com/office/powerpoint/2010/main" val="123504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analysis prompted a huge, sobering reaction from leadership, and mobilized the groups to look at many options</a:t>
            </a:r>
          </a:p>
        </p:txBody>
      </p:sp>
      <p:sp>
        <p:nvSpPr>
          <p:cNvPr id="4" name="Slide Number Placeholder 3"/>
          <p:cNvSpPr>
            <a:spLocks noGrp="1"/>
          </p:cNvSpPr>
          <p:nvPr>
            <p:ph type="sldNum" sz="quarter" idx="5"/>
          </p:nvPr>
        </p:nvSpPr>
        <p:spPr/>
        <p:txBody>
          <a:bodyPr/>
          <a:lstStyle/>
          <a:p>
            <a:fld id="{F7DF604D-C3B7-41B7-992A-9AD867AC1F65}" type="slidenum">
              <a:rPr lang="en-US" smtClean="0"/>
              <a:pPr/>
              <a:t>15</a:t>
            </a:fld>
            <a:endParaRPr lang="en-US" dirty="0"/>
          </a:p>
        </p:txBody>
      </p:sp>
    </p:spTree>
    <p:extLst>
      <p:ext uri="{BB962C8B-B14F-4D97-AF65-F5344CB8AC3E}">
        <p14:creationId xmlns:p14="http://schemas.microsoft.com/office/powerpoint/2010/main" val="13651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 engagement was a </a:t>
            </a:r>
            <a:r>
              <a:rPr lang="en-US" dirty="0" err="1"/>
              <a:t>neverending</a:t>
            </a:r>
            <a:r>
              <a:rPr lang="en-US" dirty="0"/>
              <a:t> balancing act. The usual issues of correct stakeholder involvement to get feedback and buy in (data is wrong). To get our planning set, we needed a ton of actual accurate data, but also accurate information on operational realities such as potential capabilities &amp; resources. </a:t>
            </a:r>
          </a:p>
          <a:p>
            <a:endParaRPr lang="en-US" dirty="0"/>
          </a:p>
          <a:p>
            <a:r>
              <a:rPr lang="en-US" dirty="0"/>
              <a:t>Constantly improve the data.</a:t>
            </a:r>
          </a:p>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16</a:t>
            </a:fld>
            <a:endParaRPr lang="en-US" dirty="0"/>
          </a:p>
        </p:txBody>
      </p:sp>
    </p:spTree>
    <p:extLst>
      <p:ext uri="{BB962C8B-B14F-4D97-AF65-F5344CB8AC3E}">
        <p14:creationId xmlns:p14="http://schemas.microsoft.com/office/powerpoint/2010/main" val="67787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Capacity is so complex it is perfect for discrete event simulation modeling, machine learning &amp; AI. We have been on this journey prior to </a:t>
            </a:r>
            <a:r>
              <a:rPr lang="en-US" dirty="0" err="1"/>
              <a:t>covid</a:t>
            </a:r>
            <a:r>
              <a:rPr lang="en-US" dirty="0"/>
              <a:t>, but people have experienced first hand the urgency, and vital need for us to push our thinking, drag ourselves into this. COVID gave us a push, now its our job to “keep our eye on the prize”. Because our patients deserved, our staff deserve. Regional learning. Manage our portals</a:t>
            </a:r>
          </a:p>
        </p:txBody>
      </p:sp>
      <p:sp>
        <p:nvSpPr>
          <p:cNvPr id="4" name="Slide Number Placeholder 3"/>
          <p:cNvSpPr>
            <a:spLocks noGrp="1"/>
          </p:cNvSpPr>
          <p:nvPr>
            <p:ph type="sldNum" sz="quarter" idx="5"/>
          </p:nvPr>
        </p:nvSpPr>
        <p:spPr/>
        <p:txBody>
          <a:bodyPr/>
          <a:lstStyle/>
          <a:p>
            <a:fld id="{F7DF604D-C3B7-41B7-992A-9AD867AC1F65}" type="slidenum">
              <a:rPr lang="en-US" smtClean="0"/>
              <a:pPr/>
              <a:t>17</a:t>
            </a:fld>
            <a:endParaRPr lang="en-US" dirty="0"/>
          </a:p>
        </p:txBody>
      </p:sp>
    </p:spTree>
    <p:extLst>
      <p:ext uri="{BB962C8B-B14F-4D97-AF65-F5344CB8AC3E}">
        <p14:creationId xmlns:p14="http://schemas.microsoft.com/office/powerpoint/2010/main" val="412642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often have truly appreciate the complexity of these systems, and as such we underestimate the necessary tools. This is where analytics is so vital. I often got a response that implied these things are “nice to have” </a:t>
            </a:r>
          </a:p>
        </p:txBody>
      </p:sp>
      <p:sp>
        <p:nvSpPr>
          <p:cNvPr id="4" name="Slide Number Placeholder 3"/>
          <p:cNvSpPr>
            <a:spLocks noGrp="1"/>
          </p:cNvSpPr>
          <p:nvPr>
            <p:ph type="sldNum" sz="quarter" idx="5"/>
          </p:nvPr>
        </p:nvSpPr>
        <p:spPr/>
        <p:txBody>
          <a:bodyPr/>
          <a:lstStyle/>
          <a:p>
            <a:fld id="{F7DF604D-C3B7-41B7-992A-9AD867AC1F65}" type="slidenum">
              <a:rPr lang="en-US" smtClean="0"/>
              <a:pPr/>
              <a:t>2</a:t>
            </a:fld>
            <a:endParaRPr lang="en-US" dirty="0"/>
          </a:p>
        </p:txBody>
      </p:sp>
    </p:spTree>
    <p:extLst>
      <p:ext uri="{BB962C8B-B14F-4D97-AF65-F5344CB8AC3E}">
        <p14:creationId xmlns:p14="http://schemas.microsoft.com/office/powerpoint/2010/main" val="252236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knew capacity was important. Leadership was understanding the importance, enough to create what we call traction teams, focused on mostly flow &amp; capacity management. The issue was the change curve was steep. We were attempting to disrupt multiple areas with multiple interventions across the system, and the necessary buy in required would need to be vast. For example with the OR, wanted to smooth schedules. Silos= The good news is flow is </a:t>
            </a:r>
            <a:r>
              <a:rPr lang="en-US" dirty="0" err="1"/>
              <a:t>everyones</a:t>
            </a:r>
            <a:r>
              <a:rPr lang="en-US" dirty="0"/>
              <a:t> problem. The bad news is it is </a:t>
            </a:r>
            <a:r>
              <a:rPr lang="en-US" dirty="0" err="1"/>
              <a:t>everyones</a:t>
            </a:r>
            <a:r>
              <a:rPr lang="en-US" dirty="0"/>
              <a:t> problem</a:t>
            </a:r>
          </a:p>
        </p:txBody>
      </p:sp>
      <p:sp>
        <p:nvSpPr>
          <p:cNvPr id="4" name="Slide Number Placeholder 3"/>
          <p:cNvSpPr>
            <a:spLocks noGrp="1"/>
          </p:cNvSpPr>
          <p:nvPr>
            <p:ph type="sldNum" sz="quarter" idx="5"/>
          </p:nvPr>
        </p:nvSpPr>
        <p:spPr/>
        <p:txBody>
          <a:bodyPr/>
          <a:lstStyle/>
          <a:p>
            <a:fld id="{F7DF604D-C3B7-41B7-992A-9AD867AC1F65}" type="slidenum">
              <a:rPr lang="en-US" smtClean="0"/>
              <a:pPr/>
              <a:t>4</a:t>
            </a:fld>
            <a:endParaRPr lang="en-US" dirty="0"/>
          </a:p>
        </p:txBody>
      </p:sp>
    </p:spTree>
    <p:extLst>
      <p:ext uri="{BB962C8B-B14F-4D97-AF65-F5344CB8AC3E}">
        <p14:creationId xmlns:p14="http://schemas.microsoft.com/office/powerpoint/2010/main" val="154581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Hits. </a:t>
            </a:r>
            <a:r>
              <a:rPr lang="en-US" sz="1200" dirty="0"/>
              <a:t>The situation: A sudden unexpected population wave hits hospitals. Need to understand every day</a:t>
            </a:r>
            <a:br>
              <a:rPr lang="en-US" sz="1200" dirty="0"/>
            </a:br>
            <a:r>
              <a:rPr lang="en-US" sz="1200" dirty="0"/>
              <a:t>where we were at, and where we were going to be</a:t>
            </a:r>
            <a:br>
              <a:rPr lang="en-US" sz="1200" dirty="0"/>
            </a:br>
            <a:br>
              <a:rPr lang="en-US" sz="1200" dirty="0"/>
            </a:br>
            <a:r>
              <a:rPr lang="en-US" sz="1200" dirty="0"/>
              <a:t>Analytics pushed to the brink</a:t>
            </a: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5</a:t>
            </a:fld>
            <a:endParaRPr lang="en-US" dirty="0"/>
          </a:p>
        </p:txBody>
      </p:sp>
    </p:spTree>
    <p:extLst>
      <p:ext uri="{BB962C8B-B14F-4D97-AF65-F5344CB8AC3E}">
        <p14:creationId xmlns:p14="http://schemas.microsoft.com/office/powerpoint/2010/main" val="175860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Prediction Analysis – Take 1: Our first prediction was broad. How bad is it going to be?</a:t>
            </a:r>
          </a:p>
        </p:txBody>
      </p:sp>
      <p:sp>
        <p:nvSpPr>
          <p:cNvPr id="4" name="Slide Number Placeholder 3"/>
          <p:cNvSpPr>
            <a:spLocks noGrp="1"/>
          </p:cNvSpPr>
          <p:nvPr>
            <p:ph type="sldNum" sz="quarter" idx="5"/>
          </p:nvPr>
        </p:nvSpPr>
        <p:spPr/>
        <p:txBody>
          <a:bodyPr/>
          <a:lstStyle/>
          <a:p>
            <a:fld id="{F7DF604D-C3B7-41B7-992A-9AD867AC1F65}" type="slidenum">
              <a:rPr lang="en-US" smtClean="0"/>
              <a:pPr/>
              <a:t>7</a:t>
            </a:fld>
            <a:endParaRPr lang="en-US" dirty="0"/>
          </a:p>
        </p:txBody>
      </p:sp>
    </p:spTree>
    <p:extLst>
      <p:ext uri="{BB962C8B-B14F-4D97-AF65-F5344CB8AC3E}">
        <p14:creationId xmlns:p14="http://schemas.microsoft.com/office/powerpoint/2010/main" val="306448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to see analytics in play to start understanding our projection. Un of Washington, Penn State, Cornell, Ohio State &amp; OHA models</a:t>
            </a:r>
            <a:r>
              <a:rPr lang="en-US" sz="1200" b="0" i="0" kern="1200" dirty="0">
                <a:solidFill>
                  <a:schemeClr val="tx1"/>
                </a:solidFill>
                <a:effectLst/>
                <a:latin typeface="Century Gothic" panose="020B0502020202020204" pitchFamily="34" charset="0"/>
                <a:ea typeface="+mn-ea"/>
                <a:cs typeface="+mn-cs"/>
              </a:rPr>
              <a:t>. These outside resources were vital. </a:t>
            </a:r>
            <a:r>
              <a:rPr lang="en-US" dirty="0"/>
              <a:t>However our challenge was not only deciphering what was “correct”, but how do we assess national, state, regional, and direct hospital data all to come to a sufficiently reliable conclusion about where we could be?</a:t>
            </a:r>
          </a:p>
        </p:txBody>
      </p:sp>
      <p:sp>
        <p:nvSpPr>
          <p:cNvPr id="4" name="Slide Number Placeholder 3"/>
          <p:cNvSpPr>
            <a:spLocks noGrp="1"/>
          </p:cNvSpPr>
          <p:nvPr>
            <p:ph type="sldNum" sz="quarter" idx="5"/>
          </p:nvPr>
        </p:nvSpPr>
        <p:spPr/>
        <p:txBody>
          <a:bodyPr/>
          <a:lstStyle/>
          <a:p>
            <a:fld id="{F7DF604D-C3B7-41B7-992A-9AD867AC1F65}" type="slidenum">
              <a:rPr lang="en-US" smtClean="0"/>
              <a:pPr/>
              <a:t>8</a:t>
            </a:fld>
            <a:endParaRPr lang="en-US" dirty="0"/>
          </a:p>
        </p:txBody>
      </p:sp>
    </p:spTree>
    <p:extLst>
      <p:ext uri="{BB962C8B-B14F-4D97-AF65-F5344CB8AC3E}">
        <p14:creationId xmlns:p14="http://schemas.microsoft.com/office/powerpoint/2010/main" val="249060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to use outside resources. National, regional, hospital. Un of Washington, Penn State, Cornell, Ohio State &amp; OHA models</a:t>
            </a:r>
            <a:r>
              <a:rPr lang="en-US" sz="1200" b="0" i="0" kern="1200" dirty="0">
                <a:solidFill>
                  <a:schemeClr val="tx1"/>
                </a:solidFill>
                <a:effectLst/>
                <a:latin typeface="Century Gothic" panose="020B0502020202020204" pitchFamily="34" charset="0"/>
                <a:ea typeface="+mn-ea"/>
                <a:cs typeface="+mn-cs"/>
              </a:rPr>
              <a:t> </a:t>
            </a: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9</a:t>
            </a:fld>
            <a:endParaRPr lang="en-US" dirty="0"/>
          </a:p>
        </p:txBody>
      </p:sp>
    </p:spTree>
    <p:extLst>
      <p:ext uri="{BB962C8B-B14F-4D97-AF65-F5344CB8AC3E}">
        <p14:creationId xmlns:p14="http://schemas.microsoft.com/office/powerpoint/2010/main" val="338610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to use outside resources. National, regional, hospital. Un of Washington, Penn State, Cornell, Ohio State &amp; OHA models</a:t>
            </a:r>
            <a:r>
              <a:rPr lang="en-US" sz="1200" b="0" i="0" kern="1200" dirty="0">
                <a:solidFill>
                  <a:schemeClr val="tx1"/>
                </a:solidFill>
                <a:effectLst/>
                <a:latin typeface="Century Gothic" panose="020B0502020202020204" pitchFamily="34" charset="0"/>
                <a:ea typeface="+mn-ea"/>
                <a:cs typeface="+mn-cs"/>
              </a:rPr>
              <a:t> </a:t>
            </a:r>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10</a:t>
            </a:fld>
            <a:endParaRPr lang="en-US" dirty="0"/>
          </a:p>
        </p:txBody>
      </p:sp>
    </p:spTree>
    <p:extLst>
      <p:ext uri="{BB962C8B-B14F-4D97-AF65-F5344CB8AC3E}">
        <p14:creationId xmlns:p14="http://schemas.microsoft.com/office/powerpoint/2010/main" val="51946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estimated nearly 400 additional ICUs needed. And 300 additional med surg beds. This was a sobering moment which drove home the seriousness of this situation. So in this case, the analysis was able to bring clarity, a goal, and a level of severity. And what mobilized a large leadership team to begin asking the question, how do we do this??</a:t>
            </a:r>
          </a:p>
        </p:txBody>
      </p:sp>
      <p:sp>
        <p:nvSpPr>
          <p:cNvPr id="4" name="Slide Number Placeholder 3"/>
          <p:cNvSpPr>
            <a:spLocks noGrp="1"/>
          </p:cNvSpPr>
          <p:nvPr>
            <p:ph type="sldNum" sz="quarter" idx="5"/>
          </p:nvPr>
        </p:nvSpPr>
        <p:spPr/>
        <p:txBody>
          <a:bodyPr/>
          <a:lstStyle/>
          <a:p>
            <a:fld id="{F7DF604D-C3B7-41B7-992A-9AD867AC1F65}" type="slidenum">
              <a:rPr lang="en-US" smtClean="0"/>
              <a:pPr/>
              <a:t>11</a:t>
            </a:fld>
            <a:endParaRPr lang="en-US" dirty="0"/>
          </a:p>
        </p:txBody>
      </p:sp>
    </p:spTree>
    <p:extLst>
      <p:ext uri="{BB962C8B-B14F-4D97-AF65-F5344CB8AC3E}">
        <p14:creationId xmlns:p14="http://schemas.microsoft.com/office/powerpoint/2010/main" val="347753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2165916"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6444961" y="1990514"/>
            <a:ext cx="3651163" cy="3651163"/>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72669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Picture 8">
            <a:extLst>
              <a:ext uri="{FF2B5EF4-FFF2-40B4-BE49-F238E27FC236}">
                <a16:creationId xmlns:a16="http://schemas.microsoft.com/office/drawing/2014/main" id="{D043250B-E6A3-A54B-84AE-ABFA068031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239263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llaborato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736930"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218817"/>
            <a:ext cx="2638602" cy="2638602"/>
          </a:xfrm>
          <a:prstGeom prst="ellipse">
            <a:avLst/>
          </a:prstGeom>
          <a:no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Title 1">
            <a:extLst>
              <a:ext uri="{FF2B5EF4-FFF2-40B4-BE49-F238E27FC236}">
                <a16:creationId xmlns:a16="http://schemas.microsoft.com/office/drawing/2014/main" id="{3252CB28-CF32-EA48-A5B8-585E706AB9E0}"/>
              </a:ext>
            </a:extLst>
          </p:cNvPr>
          <p:cNvSpPr txBox="1">
            <a:spLocks/>
          </p:cNvSpPr>
          <p:nvPr userDrawn="1"/>
        </p:nvSpPr>
        <p:spPr>
          <a:xfrm>
            <a:off x="854699" y="1153918"/>
            <a:ext cx="9833429" cy="715825"/>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In collaboration with</a:t>
            </a:r>
          </a:p>
        </p:txBody>
      </p:sp>
    </p:spTree>
    <p:extLst>
      <p:ext uri="{BB962C8B-B14F-4D97-AF65-F5344CB8AC3E}">
        <p14:creationId xmlns:p14="http://schemas.microsoft.com/office/powerpoint/2010/main" val="1439080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Picture 11">
            <a:extLst>
              <a:ext uri="{FF2B5EF4-FFF2-40B4-BE49-F238E27FC236}">
                <a16:creationId xmlns:a16="http://schemas.microsoft.com/office/drawing/2014/main" id="{C22D6C4E-AA96-0642-A75F-1E81BAB7D6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834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5655107" y="4394355"/>
            <a:ext cx="3369983" cy="337479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290358" y="-1242955"/>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Picture 9">
            <a:extLst>
              <a:ext uri="{FF2B5EF4-FFF2-40B4-BE49-F238E27FC236}">
                <a16:creationId xmlns:a16="http://schemas.microsoft.com/office/drawing/2014/main" id="{8EA5C0C6-93B5-2741-BD9A-4E1D40250D6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5" name="Picture 4">
            <a:extLst>
              <a:ext uri="{FF2B5EF4-FFF2-40B4-BE49-F238E27FC236}">
                <a16:creationId xmlns:a16="http://schemas.microsoft.com/office/drawing/2014/main" id="{937FCD6F-50B1-5246-BB8D-34F8507E90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14">
            <a:extLst>
              <a:ext uri="{FF2B5EF4-FFF2-40B4-BE49-F238E27FC236}">
                <a16:creationId xmlns:a16="http://schemas.microsoft.com/office/drawing/2014/main" id="{5CAC0041-1D48-F841-85AE-5E39298477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8092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Picture 9">
            <a:extLst>
              <a:ext uri="{FF2B5EF4-FFF2-40B4-BE49-F238E27FC236}">
                <a16:creationId xmlns:a16="http://schemas.microsoft.com/office/drawing/2014/main" id="{D191E9B4-8DED-D549-B0C0-0F3187C038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1031" y="6249780"/>
            <a:ext cx="4656419" cy="447588"/>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80579" y="4388424"/>
            <a:ext cx="9833429" cy="10287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846824"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8097077" y="1625593"/>
            <a:ext cx="2498351"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676304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5566" y="2216418"/>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9" name="Picture Placeholder 8"/>
          <p:cNvSpPr>
            <a:spLocks noGrp="1"/>
          </p:cNvSpPr>
          <p:nvPr>
            <p:ph type="pic" sz="quarter" idx="12"/>
          </p:nvPr>
        </p:nvSpPr>
        <p:spPr>
          <a:xfrm>
            <a:off x="5000496" y="3429000"/>
            <a:ext cx="7191504"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483894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4" name="Rectangle 3">
            <a:extLst>
              <a:ext uri="{FF2B5EF4-FFF2-40B4-BE49-F238E27FC236}">
                <a16:creationId xmlns:a16="http://schemas.microsoft.com/office/drawing/2014/main" id="{3BD26AAE-1113-4B4E-915B-C360D35D8537}"/>
              </a:ext>
            </a:extLst>
          </p:cNvPr>
          <p:cNvSpPr/>
          <p:nvPr userDrawn="1"/>
        </p:nvSpPr>
        <p:spPr>
          <a:xfrm>
            <a:off x="712381" y="361507"/>
            <a:ext cx="4247546" cy="467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5" name="Picture Placeholder 7"/>
          <p:cNvSpPr>
            <a:spLocks noGrp="1"/>
          </p:cNvSpPr>
          <p:nvPr>
            <p:ph type="pic" sz="quarter" idx="12"/>
          </p:nvPr>
        </p:nvSpPr>
        <p:spPr>
          <a:xfrm>
            <a:off x="2478157" y="-188843"/>
            <a:ext cx="7235686"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9"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135582" y="-412387"/>
            <a:ext cx="5359399" cy="91613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5284" y="1633719"/>
            <a:ext cx="2064897" cy="4209756"/>
          </a:xfrm>
          <a:prstGeom prst="rect">
            <a:avLst/>
          </a:prstGeom>
        </p:spPr>
      </p:pic>
      <p:sp>
        <p:nvSpPr>
          <p:cNvPr id="8" name="Picture Placeholder 4"/>
          <p:cNvSpPr>
            <a:spLocks noGrp="1"/>
          </p:cNvSpPr>
          <p:nvPr>
            <p:ph type="pic" sz="quarter" idx="14"/>
          </p:nvPr>
        </p:nvSpPr>
        <p:spPr>
          <a:xfrm>
            <a:off x="5989782"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40101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8633" y="465318"/>
            <a:ext cx="2915798" cy="5944509"/>
          </a:xfrm>
          <a:prstGeom prst="rect">
            <a:avLst/>
          </a:prstGeom>
        </p:spPr>
      </p:pic>
      <p:sp>
        <p:nvSpPr>
          <p:cNvPr id="8" name="Picture Placeholder 4"/>
          <p:cNvSpPr>
            <a:spLocks noGrp="1"/>
          </p:cNvSpPr>
          <p:nvPr>
            <p:ph type="pic" sz="quarter" idx="14"/>
          </p:nvPr>
        </p:nvSpPr>
        <p:spPr>
          <a:xfrm>
            <a:off x="52122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4"/>
          <p:cNvSpPr>
            <a:spLocks noGrp="1"/>
          </p:cNvSpPr>
          <p:nvPr>
            <p:ph type="pic" sz="quarter" idx="15"/>
          </p:nvPr>
        </p:nvSpPr>
        <p:spPr>
          <a:xfrm>
            <a:off x="8057027"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2334529" y="1211482"/>
            <a:ext cx="2528610"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076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8523" y="-7716539"/>
            <a:ext cx="2935516" cy="22532368"/>
          </a:xfrm>
          <a:prstGeom prst="rect">
            <a:avLst/>
          </a:prstGeom>
        </p:spPr>
      </p:pic>
      <p:sp>
        <p:nvSpPr>
          <p:cNvPr id="11" name="Picture Placeholder 4"/>
          <p:cNvSpPr>
            <a:spLocks noGrp="1"/>
          </p:cNvSpPr>
          <p:nvPr>
            <p:ph type="pic" sz="quarter" idx="14"/>
          </p:nvPr>
        </p:nvSpPr>
        <p:spPr>
          <a:xfrm>
            <a:off x="5445531"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59827"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064379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264" y="1551026"/>
            <a:ext cx="5189635" cy="4363312"/>
          </a:xfrm>
          <a:prstGeom prst="rect">
            <a:avLst/>
          </a:prstGeom>
        </p:spPr>
      </p:pic>
      <p:sp>
        <p:nvSpPr>
          <p:cNvPr id="11" name="Picture Placeholder 4"/>
          <p:cNvSpPr>
            <a:spLocks noGrp="1"/>
          </p:cNvSpPr>
          <p:nvPr>
            <p:ph type="pic" sz="quarter" idx="14"/>
          </p:nvPr>
        </p:nvSpPr>
        <p:spPr>
          <a:xfrm>
            <a:off x="5884154" y="1805212"/>
            <a:ext cx="4809245"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643524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85240" y="1277828"/>
            <a:ext cx="7470157" cy="4386036"/>
          </a:xfrm>
          <a:prstGeom prst="rect">
            <a:avLst/>
          </a:prstGeom>
        </p:spPr>
      </p:pic>
      <p:sp>
        <p:nvSpPr>
          <p:cNvPr id="11" name="Picture Placeholder 4"/>
          <p:cNvSpPr>
            <a:spLocks noGrp="1"/>
          </p:cNvSpPr>
          <p:nvPr>
            <p:ph type="pic" sz="quarter" idx="14"/>
          </p:nvPr>
        </p:nvSpPr>
        <p:spPr>
          <a:xfrm>
            <a:off x="5200072" y="1602012"/>
            <a:ext cx="5641445" cy="353711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223670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9454" y="913305"/>
            <a:ext cx="5343632" cy="7508718"/>
          </a:xfrm>
          <a:prstGeom prst="rect">
            <a:avLst/>
          </a:prstGeom>
        </p:spPr>
      </p:pic>
      <p:sp>
        <p:nvSpPr>
          <p:cNvPr id="11" name="Picture Placeholder 4"/>
          <p:cNvSpPr>
            <a:spLocks noGrp="1"/>
          </p:cNvSpPr>
          <p:nvPr>
            <p:ph type="pic" sz="quarter" idx="14"/>
          </p:nvPr>
        </p:nvSpPr>
        <p:spPr>
          <a:xfrm>
            <a:off x="55539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21052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39" y="1106866"/>
            <a:ext cx="2408238" cy="4909739"/>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6761" y="1106866"/>
            <a:ext cx="2408238" cy="49097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0683" y="1106866"/>
            <a:ext cx="2408238" cy="4909739"/>
          </a:xfrm>
          <a:prstGeom prst="rect">
            <a:avLst/>
          </a:prstGeom>
        </p:spPr>
      </p:pic>
      <p:sp>
        <p:nvSpPr>
          <p:cNvPr id="11" name="Picture Placeholder 4"/>
          <p:cNvSpPr>
            <a:spLocks noGrp="1"/>
          </p:cNvSpPr>
          <p:nvPr>
            <p:ph type="pic" sz="quarter" idx="14"/>
          </p:nvPr>
        </p:nvSpPr>
        <p:spPr>
          <a:xfrm>
            <a:off x="509885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2" name="Picture Placeholder 4"/>
          <p:cNvSpPr>
            <a:spLocks noGrp="1"/>
          </p:cNvSpPr>
          <p:nvPr>
            <p:ph type="pic" sz="quarter" idx="15"/>
          </p:nvPr>
        </p:nvSpPr>
        <p:spPr>
          <a:xfrm>
            <a:off x="7690919"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3" name="Picture Placeholder 4"/>
          <p:cNvSpPr>
            <a:spLocks noGrp="1"/>
          </p:cNvSpPr>
          <p:nvPr>
            <p:ph type="pic" sz="quarter" idx="16"/>
          </p:nvPr>
        </p:nvSpPr>
        <p:spPr>
          <a:xfrm>
            <a:off x="10290984" y="1716652"/>
            <a:ext cx="2114746"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13749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0" name="Title 1">
            <a:extLst>
              <a:ext uri="{FF2B5EF4-FFF2-40B4-BE49-F238E27FC236}">
                <a16:creationId xmlns:a16="http://schemas.microsoft.com/office/drawing/2014/main" id="{A81C6300-5826-004E-AE7F-E062A3C4E043}"/>
              </a:ext>
            </a:extLst>
          </p:cNvPr>
          <p:cNvSpPr>
            <a:spLocks noGrp="1"/>
          </p:cNvSpPr>
          <p:nvPr>
            <p:ph type="title"/>
          </p:nvPr>
        </p:nvSpPr>
        <p:spPr>
          <a:xfrm>
            <a:off x="863325" y="2307032"/>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628693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b="1">
                <a:solidFill>
                  <a:schemeClr val="tx1"/>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tx1"/>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tx1"/>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tx1"/>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
        <p:nvSpPr>
          <p:cNvPr id="4" name="Title 3">
            <a:extLst>
              <a:ext uri="{FF2B5EF4-FFF2-40B4-BE49-F238E27FC236}">
                <a16:creationId xmlns:a16="http://schemas.microsoft.com/office/drawing/2014/main" id="{D5827FC7-9E3C-44E8-B62C-59549C86D77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790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3037B-1C48-8541-B535-58A0D8408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0" y="6188662"/>
            <a:ext cx="1378271" cy="643459"/>
          </a:xfrm>
          <a:prstGeom prst="rect">
            <a:avLst/>
          </a:prstGeom>
        </p:spPr>
      </p:pic>
      <p:sp>
        <p:nvSpPr>
          <p:cNvPr id="5" name="Oval 4">
            <a:extLst>
              <a:ext uri="{FF2B5EF4-FFF2-40B4-BE49-F238E27FC236}">
                <a16:creationId xmlns:a16="http://schemas.microsoft.com/office/drawing/2014/main" id="{F1BC835E-1FDE-6041-8926-84031BDA9C3E}"/>
              </a:ext>
            </a:extLst>
          </p:cNvPr>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a:extLst>
              <a:ext uri="{FF2B5EF4-FFF2-40B4-BE49-F238E27FC236}">
                <a16:creationId xmlns:a16="http://schemas.microsoft.com/office/drawing/2014/main" id="{BB676755-0E40-6F4B-AD9C-FFCD5A442711}"/>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436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0315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b="1">
                <a:solidFill>
                  <a:schemeClr val="bg2"/>
                </a:solidFill>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0" i="0">
                <a:solidFill>
                  <a:schemeClr val="bg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solidFill>
                  <a:schemeClr val="bg2"/>
                </a:solidFill>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solidFill>
                  <a:schemeClr val="bg2"/>
                </a:solidFill>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solidFill>
                  <a:schemeClr val="bg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E39BD8-EBC9-E547-93BB-4BEF1C26E50A}"/>
              </a:ext>
            </a:extLst>
          </p:cNvPr>
          <p:cNvPicPr>
            <a:picLocks noChangeAspect="1"/>
          </p:cNvPicPr>
          <p:nvPr userDrawn="1"/>
        </p:nvPicPr>
        <p:blipFill>
          <a:blip r:embed="rId44">
            <a:extLst>
              <a:ext uri="{28A0092B-C50C-407E-A947-70E740481C1C}">
                <a14:useLocalDpi xmlns:a14="http://schemas.microsoft.com/office/drawing/2010/main" val="0"/>
              </a:ext>
            </a:extLst>
          </a:blip>
          <a:srcRect/>
          <a:stretch/>
        </p:blipFill>
        <p:spPr>
          <a:xfrm>
            <a:off x="331026" y="6249780"/>
            <a:ext cx="4656430" cy="447588"/>
          </a:xfrm>
          <a:prstGeom prst="rect">
            <a:avLst/>
          </a:prstGeom>
        </p:spPr>
      </p:pic>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9" name="Title 1">
            <a:extLst>
              <a:ext uri="{FF2B5EF4-FFF2-40B4-BE49-F238E27FC236}">
                <a16:creationId xmlns:a16="http://schemas.microsoft.com/office/drawing/2014/main" id="{E0CEF597-DB9C-6745-9BD8-58F51E22A892}"/>
              </a:ext>
            </a:extLst>
          </p:cNvPr>
          <p:cNvSpPr txBox="1">
            <a:spLocks/>
          </p:cNvSpPr>
          <p:nvPr userDrawn="1"/>
        </p:nvSpPr>
        <p:spPr>
          <a:xfrm>
            <a:off x="854699" y="589281"/>
            <a:ext cx="7630933" cy="255846"/>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baseline="0" dirty="0">
                <a:solidFill>
                  <a:srgbClr val="1E22AA"/>
                </a:solidFill>
                <a:latin typeface="Century Gothic" panose="020B0502020202020204" pitchFamily="34" charset="0"/>
              </a:rPr>
              <a:t>Never let a good crisis go to waste. Transforming hospital capacity data during a pandemic</a:t>
            </a: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89" r:id="rId19"/>
    <p:sldLayoutId id="2147483694" r:id="rId20"/>
    <p:sldLayoutId id="2147483690" r:id="rId21"/>
    <p:sldLayoutId id="2147483696" r:id="rId22"/>
    <p:sldLayoutId id="2147483695" r:id="rId23"/>
    <p:sldLayoutId id="2147483691" r:id="rId24"/>
    <p:sldLayoutId id="2147483692"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7" r:id="rId41"/>
    <p:sldLayoutId id="2147483688" r:id="rId42"/>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baseline="0">
          <a:solidFill>
            <a:schemeClr val="tx1"/>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600" b="0" i="0" kern="1200">
          <a:solidFill>
            <a:schemeClr val="tx1"/>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400" b="0" i="0" kern="1200">
          <a:solidFill>
            <a:schemeClr val="tx1"/>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200" b="0" i="0" kern="1200" baseline="0">
          <a:solidFill>
            <a:schemeClr val="tx1"/>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4032" userDrawn="1">
          <p15:clr>
            <a:srgbClr val="F26B43"/>
          </p15:clr>
        </p15:guide>
        <p15:guide id="29" pos="7200">
          <p15:clr>
            <a:srgbClr val="F26B43"/>
          </p15:clr>
        </p15:guide>
        <p15:guide id="48" pos="312" userDrawn="1">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1" name="Title 3">
            <a:extLst>
              <a:ext uri="{FF2B5EF4-FFF2-40B4-BE49-F238E27FC236}">
                <a16:creationId xmlns:a16="http://schemas.microsoft.com/office/drawing/2014/main" id="{E3178E4C-1259-1943-8CB4-C222AF264339}"/>
              </a:ext>
            </a:extLst>
          </p:cNvPr>
          <p:cNvSpPr txBox="1">
            <a:spLocks/>
          </p:cNvSpPr>
          <p:nvPr/>
        </p:nvSpPr>
        <p:spPr>
          <a:xfrm>
            <a:off x="810883" y="2806606"/>
            <a:ext cx="10948726" cy="1783443"/>
          </a:xfrm>
          <a:prstGeom prst="rect">
            <a:avLst/>
          </a:prstGeom>
        </p:spPr>
        <p:txBody>
          <a:bodyPr wrap="square" lIns="0" tIns="45720" rIns="0" bIns="45720" anchor="t"/>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sz="4400" b="1" dirty="0">
                <a:solidFill>
                  <a:srgbClr val="FFFFFF"/>
                </a:solidFill>
                <a:latin typeface="Prometo Medium"/>
              </a:rPr>
              <a:t>Never let a good crisis go to waste.</a:t>
            </a:r>
          </a:p>
          <a:p>
            <a:pPr>
              <a:lnSpc>
                <a:spcPct val="50000"/>
              </a:lnSpc>
            </a:pPr>
            <a:endParaRPr lang="en-US" sz="4400" b="1" dirty="0">
              <a:solidFill>
                <a:srgbClr val="FFFFFF"/>
              </a:solidFill>
              <a:latin typeface="Prometo Medium"/>
            </a:endParaRPr>
          </a:p>
          <a:p>
            <a:pPr>
              <a:lnSpc>
                <a:spcPct val="0"/>
              </a:lnSpc>
            </a:pPr>
            <a:r>
              <a:rPr lang="en-US" sz="4400" b="1" dirty="0">
                <a:solidFill>
                  <a:srgbClr val="FFFFFF"/>
                </a:solidFill>
                <a:latin typeface="Prometo Medium"/>
              </a:rPr>
              <a:t> </a:t>
            </a:r>
          </a:p>
          <a:p>
            <a:r>
              <a:rPr lang="en-US" sz="2400" dirty="0">
                <a:solidFill>
                  <a:srgbClr val="FFFFFF"/>
                </a:solidFill>
                <a:latin typeface="Prometo Medium"/>
              </a:rPr>
              <a:t>Transforming hospital capacity data during a pandemic</a:t>
            </a:r>
            <a:endParaRPr lang="en-US" sz="2400" dirty="0">
              <a:solidFill>
                <a:srgbClr val="FFFFFF"/>
              </a:solidFill>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3" name="TextBox 2"/>
          <p:cNvSpPr txBox="1"/>
          <p:nvPr/>
        </p:nvSpPr>
        <p:spPr>
          <a:xfrm>
            <a:off x="790335" y="4786560"/>
            <a:ext cx="3811712" cy="400110"/>
          </a:xfrm>
          <a:prstGeom prst="rect">
            <a:avLst/>
          </a:prstGeom>
          <a:noFill/>
        </p:spPr>
        <p:txBody>
          <a:bodyPr wrap="square" lIns="91440" tIns="45720" rIns="91440" bIns="45720" rtlCol="0" anchor="t">
            <a:spAutoFit/>
          </a:bodyPr>
          <a:lstStyle/>
          <a:p>
            <a:r>
              <a:rPr lang="en-US" sz="2000" b="1" dirty="0">
                <a:solidFill>
                  <a:schemeClr val="bg1"/>
                </a:solidFill>
                <a:latin typeface="Prometo Medium"/>
              </a:rPr>
              <a:t>Tyler French</a:t>
            </a:r>
            <a:endParaRPr lang="en-US" b="1" dirty="0">
              <a:solidFill>
                <a:schemeClr val="bg1"/>
              </a:solidFill>
            </a:endParaRPr>
          </a:p>
        </p:txBody>
      </p:sp>
      <p:sp>
        <p:nvSpPr>
          <p:cNvPr id="15" name="TextBox 14"/>
          <p:cNvSpPr txBox="1"/>
          <p:nvPr/>
        </p:nvSpPr>
        <p:spPr>
          <a:xfrm>
            <a:off x="810883" y="5179581"/>
            <a:ext cx="3811712" cy="553998"/>
          </a:xfrm>
          <a:prstGeom prst="rect">
            <a:avLst/>
          </a:prstGeom>
          <a:noFill/>
        </p:spPr>
        <p:txBody>
          <a:bodyPr wrap="square" lIns="91440" tIns="45720" rIns="91440" bIns="45720" rtlCol="0" anchor="t">
            <a:spAutoFit/>
          </a:bodyPr>
          <a:lstStyle/>
          <a:p>
            <a:r>
              <a:rPr lang="en-US" sz="1500" dirty="0">
                <a:solidFill>
                  <a:schemeClr val="bg1"/>
                </a:solidFill>
              </a:rPr>
              <a:t>AVP – Capacity Management/Flow</a:t>
            </a:r>
          </a:p>
          <a:p>
            <a:r>
              <a:rPr lang="en-US" sz="1500" dirty="0">
                <a:solidFill>
                  <a:schemeClr val="bg1"/>
                </a:solidFill>
              </a:rPr>
              <a:t>UC Health Cincinnati, Ohio</a:t>
            </a:r>
          </a:p>
        </p:txBody>
      </p:sp>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10</a:t>
            </a:fld>
            <a:endParaRPr lang="en-US" dirty="0"/>
          </a:p>
        </p:txBody>
      </p:sp>
      <p:sp>
        <p:nvSpPr>
          <p:cNvPr id="12" name="Title 1">
            <a:extLst>
              <a:ext uri="{FF2B5EF4-FFF2-40B4-BE49-F238E27FC236}">
                <a16:creationId xmlns:a16="http://schemas.microsoft.com/office/drawing/2014/main" id="{638CD804-C801-4212-913A-F940B27BB3B2}"/>
              </a:ext>
            </a:extLst>
          </p:cNvPr>
          <p:cNvSpPr txBox="1">
            <a:spLocks/>
          </p:cNvSpPr>
          <p:nvPr/>
        </p:nvSpPr>
        <p:spPr>
          <a:xfrm>
            <a:off x="838200" y="3477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prstClr val="black"/>
              </a:solidFill>
              <a:latin typeface="Calibri Light" panose="020F0302020204030204"/>
            </a:endParaRPr>
          </a:p>
        </p:txBody>
      </p:sp>
      <p:pic>
        <p:nvPicPr>
          <p:cNvPr id="2" name="Picture 1">
            <a:extLst>
              <a:ext uri="{FF2B5EF4-FFF2-40B4-BE49-F238E27FC236}">
                <a16:creationId xmlns:a16="http://schemas.microsoft.com/office/drawing/2014/main" id="{A9AE1CB5-004D-4CAB-82B7-FB6A5A8EEF2A}"/>
              </a:ext>
            </a:extLst>
          </p:cNvPr>
          <p:cNvPicPr>
            <a:picLocks noChangeAspect="1"/>
          </p:cNvPicPr>
          <p:nvPr/>
        </p:nvPicPr>
        <p:blipFill>
          <a:blip r:embed="rId3"/>
          <a:stretch>
            <a:fillRect/>
          </a:stretch>
        </p:blipFill>
        <p:spPr>
          <a:xfrm>
            <a:off x="1478410" y="920478"/>
            <a:ext cx="9235179" cy="5275210"/>
          </a:xfrm>
          <a:prstGeom prst="rect">
            <a:avLst/>
          </a:prstGeom>
          <a:ln>
            <a:solidFill>
              <a:schemeClr val="tx1"/>
            </a:solidFill>
          </a:ln>
        </p:spPr>
      </p:pic>
    </p:spTree>
    <p:extLst>
      <p:ext uri="{BB962C8B-B14F-4D97-AF65-F5344CB8AC3E}">
        <p14:creationId xmlns:p14="http://schemas.microsoft.com/office/powerpoint/2010/main" val="67458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11</a:t>
            </a:fld>
            <a:endParaRPr lang="en-US" dirty="0"/>
          </a:p>
        </p:txBody>
      </p:sp>
      <p:sp>
        <p:nvSpPr>
          <p:cNvPr id="12" name="Title 1">
            <a:extLst>
              <a:ext uri="{FF2B5EF4-FFF2-40B4-BE49-F238E27FC236}">
                <a16:creationId xmlns:a16="http://schemas.microsoft.com/office/drawing/2014/main" id="{638CD804-C801-4212-913A-F940B27BB3B2}"/>
              </a:ext>
            </a:extLst>
          </p:cNvPr>
          <p:cNvSpPr txBox="1">
            <a:spLocks/>
          </p:cNvSpPr>
          <p:nvPr/>
        </p:nvSpPr>
        <p:spPr>
          <a:xfrm>
            <a:off x="838200" y="3477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prstClr val="black"/>
              </a:solidFill>
              <a:latin typeface="Calibri Light" panose="020F0302020204030204"/>
            </a:endParaRPr>
          </a:p>
        </p:txBody>
      </p:sp>
      <p:sp>
        <p:nvSpPr>
          <p:cNvPr id="22" name="Title 1">
            <a:extLst>
              <a:ext uri="{FF2B5EF4-FFF2-40B4-BE49-F238E27FC236}">
                <a16:creationId xmlns:a16="http://schemas.microsoft.com/office/drawing/2014/main" id="{AEC0E81F-AA87-4A27-B7EE-74BA9381F147}"/>
              </a:ext>
            </a:extLst>
          </p:cNvPr>
          <p:cNvSpPr txBox="1">
            <a:spLocks/>
          </p:cNvSpPr>
          <p:nvPr/>
        </p:nvSpPr>
        <p:spPr>
          <a:xfrm>
            <a:off x="844917" y="11097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3" name="Picture 2">
            <a:extLst>
              <a:ext uri="{FF2B5EF4-FFF2-40B4-BE49-F238E27FC236}">
                <a16:creationId xmlns:a16="http://schemas.microsoft.com/office/drawing/2014/main" id="{63C78C93-229E-4A37-8F4F-009F92FE1577}"/>
              </a:ext>
            </a:extLst>
          </p:cNvPr>
          <p:cNvPicPr>
            <a:picLocks noChangeAspect="1"/>
          </p:cNvPicPr>
          <p:nvPr/>
        </p:nvPicPr>
        <p:blipFill>
          <a:blip r:embed="rId3"/>
          <a:stretch>
            <a:fillRect/>
          </a:stretch>
        </p:blipFill>
        <p:spPr>
          <a:xfrm>
            <a:off x="1108129" y="794026"/>
            <a:ext cx="9666826" cy="5471423"/>
          </a:xfrm>
          <a:prstGeom prst="rect">
            <a:avLst/>
          </a:prstGeom>
          <a:ln>
            <a:solidFill>
              <a:schemeClr val="tx1"/>
            </a:solidFill>
          </a:ln>
        </p:spPr>
      </p:pic>
    </p:spTree>
    <p:extLst>
      <p:ext uri="{BB962C8B-B14F-4D97-AF65-F5344CB8AC3E}">
        <p14:creationId xmlns:p14="http://schemas.microsoft.com/office/powerpoint/2010/main" val="223127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29298" y="1095062"/>
            <a:ext cx="5682933" cy="555507"/>
          </a:xfrm>
        </p:spPr>
        <p:txBody>
          <a:bodyPr/>
          <a:lstStyle/>
          <a:p>
            <a:r>
              <a:rPr lang="en-US" dirty="0"/>
              <a:t>Real Time</a:t>
            </a:r>
            <a:endParaRPr lang="en-US" b="1" i="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12</a:t>
            </a:fld>
            <a:endParaRPr lang="en-US" dirty="0"/>
          </a:p>
        </p:txBody>
      </p:sp>
      <p:sp>
        <p:nvSpPr>
          <p:cNvPr id="5" name="Rectangle 4">
            <a:extLst>
              <a:ext uri="{FF2B5EF4-FFF2-40B4-BE49-F238E27FC236}">
                <a16:creationId xmlns:a16="http://schemas.microsoft.com/office/drawing/2014/main" id="{56EBCEBD-9496-4493-AB4B-49D9BAC52A3D}"/>
              </a:ext>
            </a:extLst>
          </p:cNvPr>
          <p:cNvSpPr/>
          <p:nvPr/>
        </p:nvSpPr>
        <p:spPr>
          <a:xfrm>
            <a:off x="662179" y="1830975"/>
            <a:ext cx="9450465" cy="2854115"/>
          </a:xfrm>
          <a:prstGeom prst="rect">
            <a:avLst/>
          </a:prstGeom>
        </p:spPr>
        <p:txBody>
          <a:bodyPr wrap="square">
            <a:spAutoFit/>
          </a:bodyPr>
          <a:lstStyle/>
          <a:p>
            <a:pPr marL="295275" lvl="0" indent="-295275" defTabSz="914318">
              <a:lnSpc>
                <a:spcPct val="150000"/>
              </a:lnSpc>
              <a:spcBef>
                <a:spcPts val="1000"/>
              </a:spcBef>
              <a:buClr>
                <a:srgbClr val="FF5A5A"/>
              </a:buClr>
              <a:buFont typeface="Arial" panose="020B0604020202020204" pitchFamily="34" charset="0"/>
              <a:buChar char="•"/>
            </a:pPr>
            <a:r>
              <a:rPr lang="en-US" sz="2000" b="1" dirty="0">
                <a:latin typeface="Century Gothic" panose="020B0502020202020204" pitchFamily="34" charset="0"/>
              </a:rPr>
              <a:t>What is the current state of each facility, unit?</a:t>
            </a:r>
          </a:p>
          <a:p>
            <a:pPr marL="752475" lvl="1" indent="-295275" defTabSz="914318">
              <a:lnSpc>
                <a:spcPct val="150000"/>
              </a:lnSpc>
              <a:spcBef>
                <a:spcPts val="1000"/>
              </a:spcBef>
              <a:buClr>
                <a:srgbClr val="FF5A5A"/>
              </a:buClr>
              <a:buFont typeface="Arial" panose="020B0604020202020204" pitchFamily="34" charset="0"/>
              <a:buChar char="•"/>
            </a:pPr>
            <a:r>
              <a:rPr lang="en-US" sz="2000" dirty="0">
                <a:latin typeface="Century Gothic" panose="020B0502020202020204" pitchFamily="34" charset="0"/>
              </a:rPr>
              <a:t>Harnessing/evolving current Epic Radar Dashboards</a:t>
            </a:r>
          </a:p>
          <a:p>
            <a:pPr marL="752475" lvl="1" indent="-295275" defTabSz="914318">
              <a:lnSpc>
                <a:spcPct val="150000"/>
              </a:lnSpc>
              <a:spcBef>
                <a:spcPts val="1000"/>
              </a:spcBef>
              <a:buClr>
                <a:srgbClr val="FF5A5A"/>
              </a:buClr>
              <a:buFont typeface="Arial" panose="020B0604020202020204" pitchFamily="34" charset="0"/>
              <a:buChar char="•"/>
            </a:pPr>
            <a:r>
              <a:rPr lang="en-US" sz="2000" dirty="0">
                <a:latin typeface="Century Gothic" panose="020B0502020202020204" pitchFamily="34" charset="0"/>
              </a:rPr>
              <a:t>Daily view of COVID Occupancy, PUI in every Facility</a:t>
            </a:r>
          </a:p>
          <a:p>
            <a:pPr marL="752475" lvl="1" indent="-295275" defTabSz="914318">
              <a:lnSpc>
                <a:spcPct val="150000"/>
              </a:lnSpc>
              <a:spcBef>
                <a:spcPts val="1000"/>
              </a:spcBef>
              <a:buClr>
                <a:srgbClr val="FF5A5A"/>
              </a:buClr>
              <a:buFont typeface="Arial" panose="020B0604020202020204" pitchFamily="34" charset="0"/>
              <a:buChar char="•"/>
            </a:pPr>
            <a:r>
              <a:rPr lang="en-US" sz="2000" dirty="0">
                <a:latin typeface="Century Gothic" panose="020B0502020202020204" pitchFamily="34" charset="0"/>
              </a:rPr>
              <a:t>Integration into Daily leadership tiered huddles &amp; COVID huddles</a:t>
            </a:r>
          </a:p>
          <a:p>
            <a:pPr lvl="1" defTabSz="914318">
              <a:lnSpc>
                <a:spcPct val="150000"/>
              </a:lnSpc>
              <a:spcBef>
                <a:spcPts val="1000"/>
              </a:spcBef>
              <a:buClr>
                <a:srgbClr val="FF5A5A"/>
              </a:buClr>
            </a:pPr>
            <a:endParaRPr lang="en-US"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210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19232" y="1018862"/>
            <a:ext cx="3230029" cy="1028700"/>
          </a:xfrm>
        </p:spPr>
        <p:txBody>
          <a:bodyPr/>
          <a:lstStyle/>
          <a:p>
            <a:r>
              <a:rPr lang="en-US" dirty="0"/>
              <a:t>Trending</a:t>
            </a:r>
            <a:br>
              <a:rPr lang="en-US" dirty="0"/>
            </a:br>
            <a:br>
              <a:rPr lang="en-US" dirty="0"/>
            </a:br>
            <a:endParaRPr lang="en-US" dirty="0"/>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13</a:t>
            </a:fld>
            <a:endParaRPr lang="en-US" dirty="0"/>
          </a:p>
        </p:txBody>
      </p:sp>
      <p:pic>
        <p:nvPicPr>
          <p:cNvPr id="1026" name="Picture 2">
            <a:extLst>
              <a:ext uri="{FF2B5EF4-FFF2-40B4-BE49-F238E27FC236}">
                <a16:creationId xmlns:a16="http://schemas.microsoft.com/office/drawing/2014/main" id="{C74EE3D6-2692-49D2-8EDA-E511D54FB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32" y="1990412"/>
            <a:ext cx="5905384" cy="39521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AAB40EF-96B3-4518-8182-401C41C5224E}"/>
              </a:ext>
            </a:extLst>
          </p:cNvPr>
          <p:cNvSpPr/>
          <p:nvPr/>
        </p:nvSpPr>
        <p:spPr>
          <a:xfrm>
            <a:off x="626637" y="1524343"/>
            <a:ext cx="1420582" cy="400110"/>
          </a:xfrm>
          <a:prstGeom prst="rect">
            <a:avLst/>
          </a:prstGeom>
        </p:spPr>
        <p:txBody>
          <a:bodyPr wrap="none">
            <a:spAutoFit/>
          </a:bodyPr>
          <a:lstStyle/>
          <a:p>
            <a:r>
              <a:rPr lang="en-US" sz="2000" b="1" dirty="0">
                <a:solidFill>
                  <a:srgbClr val="000000"/>
                </a:solidFill>
                <a:latin typeface="Century Gothic" panose="020B0502020202020204" pitchFamily="34" charset="0"/>
              </a:rPr>
              <a:t>UC Health</a:t>
            </a:r>
            <a:endParaRPr lang="en-US" dirty="0"/>
          </a:p>
        </p:txBody>
      </p:sp>
      <p:sp>
        <p:nvSpPr>
          <p:cNvPr id="8" name="Rectangle 7">
            <a:extLst>
              <a:ext uri="{FF2B5EF4-FFF2-40B4-BE49-F238E27FC236}">
                <a16:creationId xmlns:a16="http://schemas.microsoft.com/office/drawing/2014/main" id="{670C5762-7276-4D81-AC57-F2CA9A7654A3}"/>
              </a:ext>
            </a:extLst>
          </p:cNvPr>
          <p:cNvSpPr/>
          <p:nvPr/>
        </p:nvSpPr>
        <p:spPr>
          <a:xfrm>
            <a:off x="6663865" y="1524343"/>
            <a:ext cx="2064989" cy="400110"/>
          </a:xfrm>
          <a:prstGeom prst="rect">
            <a:avLst/>
          </a:prstGeom>
        </p:spPr>
        <p:txBody>
          <a:bodyPr wrap="none">
            <a:spAutoFit/>
          </a:bodyPr>
          <a:lstStyle/>
          <a:p>
            <a:r>
              <a:rPr lang="en-US" sz="2000" b="1" dirty="0">
                <a:solidFill>
                  <a:srgbClr val="000000"/>
                </a:solidFill>
                <a:latin typeface="Century Gothic" panose="020B0502020202020204" pitchFamily="34" charset="0"/>
              </a:rPr>
              <a:t>Local/Regional</a:t>
            </a:r>
            <a:endParaRPr lang="en-US" dirty="0"/>
          </a:p>
        </p:txBody>
      </p:sp>
      <p:sp>
        <p:nvSpPr>
          <p:cNvPr id="10" name="Rectangle 9">
            <a:extLst>
              <a:ext uri="{FF2B5EF4-FFF2-40B4-BE49-F238E27FC236}">
                <a16:creationId xmlns:a16="http://schemas.microsoft.com/office/drawing/2014/main" id="{EFE9655F-5701-4478-9308-823BAADD74DF}"/>
              </a:ext>
            </a:extLst>
          </p:cNvPr>
          <p:cNvSpPr/>
          <p:nvPr/>
        </p:nvSpPr>
        <p:spPr>
          <a:xfrm>
            <a:off x="6710765" y="4984870"/>
            <a:ext cx="2983509" cy="230832"/>
          </a:xfrm>
          <a:prstGeom prst="rect">
            <a:avLst/>
          </a:prstGeom>
        </p:spPr>
        <p:txBody>
          <a:bodyPr wrap="none">
            <a:spAutoFit/>
          </a:bodyPr>
          <a:lstStyle/>
          <a:p>
            <a:r>
              <a:rPr lang="en-US" sz="900" dirty="0">
                <a:solidFill>
                  <a:srgbClr val="000000"/>
                </a:solidFill>
                <a:latin typeface="Century Gothic" panose="020B0502020202020204" pitchFamily="34" charset="0"/>
              </a:rPr>
              <a:t>*Analysis created by Cincinnati Children’s Hospital</a:t>
            </a:r>
            <a:endParaRPr lang="en-US" sz="800" dirty="0"/>
          </a:p>
        </p:txBody>
      </p:sp>
      <p:pic>
        <p:nvPicPr>
          <p:cNvPr id="11" name="Picture 1">
            <a:extLst>
              <a:ext uri="{FF2B5EF4-FFF2-40B4-BE49-F238E27FC236}">
                <a16:creationId xmlns:a16="http://schemas.microsoft.com/office/drawing/2014/main" id="{2501BC4A-E038-46BA-A618-0F3C1049E1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5008" y="1987614"/>
            <a:ext cx="4998204" cy="34583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0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70031" y="891862"/>
            <a:ext cx="7216767" cy="1028700"/>
          </a:xfrm>
        </p:spPr>
        <p:txBody>
          <a:bodyPr/>
          <a:lstStyle/>
          <a:p>
            <a:r>
              <a:rPr lang="en-US" dirty="0"/>
              <a:t>Projection &amp; Mitigation Tracker</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14</a:t>
            </a:fld>
            <a:endParaRPr lang="en-US" dirty="0"/>
          </a:p>
        </p:txBody>
      </p:sp>
      <p:pic>
        <p:nvPicPr>
          <p:cNvPr id="2" name="Picture 1">
            <a:extLst>
              <a:ext uri="{FF2B5EF4-FFF2-40B4-BE49-F238E27FC236}">
                <a16:creationId xmlns:a16="http://schemas.microsoft.com/office/drawing/2014/main" id="{6ED369C4-B0A6-4B47-B6F0-E9D5EFA5BEA4}"/>
              </a:ext>
            </a:extLst>
          </p:cNvPr>
          <p:cNvPicPr>
            <a:picLocks noChangeAspect="1"/>
          </p:cNvPicPr>
          <p:nvPr/>
        </p:nvPicPr>
        <p:blipFill>
          <a:blip r:embed="rId3"/>
          <a:stretch>
            <a:fillRect/>
          </a:stretch>
        </p:blipFill>
        <p:spPr>
          <a:xfrm>
            <a:off x="770031" y="1480088"/>
            <a:ext cx="5512701" cy="3364359"/>
          </a:xfrm>
          <a:prstGeom prst="rect">
            <a:avLst/>
          </a:prstGeom>
          <a:ln>
            <a:solidFill>
              <a:schemeClr val="tx1"/>
            </a:solidFill>
          </a:ln>
        </p:spPr>
      </p:pic>
      <p:pic>
        <p:nvPicPr>
          <p:cNvPr id="3" name="Picture 2">
            <a:extLst>
              <a:ext uri="{FF2B5EF4-FFF2-40B4-BE49-F238E27FC236}">
                <a16:creationId xmlns:a16="http://schemas.microsoft.com/office/drawing/2014/main" id="{7132EFA0-47AB-4471-A333-FD489161446C}"/>
              </a:ext>
            </a:extLst>
          </p:cNvPr>
          <p:cNvPicPr>
            <a:picLocks noChangeAspect="1"/>
          </p:cNvPicPr>
          <p:nvPr/>
        </p:nvPicPr>
        <p:blipFill>
          <a:blip r:embed="rId4"/>
          <a:stretch>
            <a:fillRect/>
          </a:stretch>
        </p:blipFill>
        <p:spPr>
          <a:xfrm>
            <a:off x="4961352" y="2405853"/>
            <a:ext cx="6836940" cy="3754854"/>
          </a:xfrm>
          <a:prstGeom prst="rect">
            <a:avLst/>
          </a:prstGeom>
          <a:ln>
            <a:solidFill>
              <a:schemeClr val="tx1"/>
            </a:solidFill>
          </a:ln>
        </p:spPr>
      </p:pic>
      <p:cxnSp>
        <p:nvCxnSpPr>
          <p:cNvPr id="6" name="Straight Connector 5">
            <a:extLst>
              <a:ext uri="{FF2B5EF4-FFF2-40B4-BE49-F238E27FC236}">
                <a16:creationId xmlns:a16="http://schemas.microsoft.com/office/drawing/2014/main" id="{F3E08297-85BE-41CD-988B-78A4A6F391E0}"/>
              </a:ext>
            </a:extLst>
          </p:cNvPr>
          <p:cNvCxnSpPr>
            <a:cxnSpLocks/>
          </p:cNvCxnSpPr>
          <p:nvPr/>
        </p:nvCxnSpPr>
        <p:spPr>
          <a:xfrm>
            <a:off x="3423583" y="1781130"/>
            <a:ext cx="8374709" cy="61104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2CB434-C014-4903-A775-92CEAAA3DC7C}"/>
              </a:ext>
            </a:extLst>
          </p:cNvPr>
          <p:cNvCxnSpPr>
            <a:cxnSpLocks/>
            <a:stCxn id="2" idx="1"/>
          </p:cNvCxnSpPr>
          <p:nvPr/>
        </p:nvCxnSpPr>
        <p:spPr>
          <a:xfrm>
            <a:off x="770031" y="3162268"/>
            <a:ext cx="4191321" cy="299843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43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38CD804-C801-4212-913A-F940B27BB3B2}"/>
              </a:ext>
            </a:extLst>
          </p:cNvPr>
          <p:cNvSpPr txBox="1">
            <a:spLocks/>
          </p:cNvSpPr>
          <p:nvPr/>
        </p:nvSpPr>
        <p:spPr>
          <a:xfrm>
            <a:off x="838200" y="3477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prstClr val="black"/>
              </a:solidFill>
              <a:latin typeface="Calibri Light" panose="020F0302020204030204"/>
            </a:endParaRPr>
          </a:p>
        </p:txBody>
      </p:sp>
      <p:sp>
        <p:nvSpPr>
          <p:cNvPr id="22" name="Title 1">
            <a:extLst>
              <a:ext uri="{FF2B5EF4-FFF2-40B4-BE49-F238E27FC236}">
                <a16:creationId xmlns:a16="http://schemas.microsoft.com/office/drawing/2014/main" id="{AEC0E81F-AA87-4A27-B7EE-74BA9381F147}"/>
              </a:ext>
            </a:extLst>
          </p:cNvPr>
          <p:cNvSpPr txBox="1">
            <a:spLocks/>
          </p:cNvSpPr>
          <p:nvPr/>
        </p:nvSpPr>
        <p:spPr>
          <a:xfrm>
            <a:off x="844917" y="11097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2" name="Picture 1">
            <a:extLst>
              <a:ext uri="{FF2B5EF4-FFF2-40B4-BE49-F238E27FC236}">
                <a16:creationId xmlns:a16="http://schemas.microsoft.com/office/drawing/2014/main" id="{17BEA6F6-66E6-4AFC-BB56-DE94F239474A}"/>
              </a:ext>
            </a:extLst>
          </p:cNvPr>
          <p:cNvPicPr>
            <a:picLocks noChangeAspect="1"/>
          </p:cNvPicPr>
          <p:nvPr/>
        </p:nvPicPr>
        <p:blipFill>
          <a:blip r:embed="rId3"/>
          <a:stretch>
            <a:fillRect/>
          </a:stretch>
        </p:blipFill>
        <p:spPr>
          <a:xfrm>
            <a:off x="2135151" y="1406212"/>
            <a:ext cx="7935132" cy="4676745"/>
          </a:xfrm>
          <a:prstGeom prst="rect">
            <a:avLst/>
          </a:prstGeom>
          <a:ln>
            <a:solidFill>
              <a:schemeClr val="tx1"/>
            </a:solidFill>
          </a:ln>
        </p:spPr>
      </p:pic>
      <p:sp>
        <p:nvSpPr>
          <p:cNvPr id="23" name="Title 8">
            <a:extLst>
              <a:ext uri="{FF2B5EF4-FFF2-40B4-BE49-F238E27FC236}">
                <a16:creationId xmlns:a16="http://schemas.microsoft.com/office/drawing/2014/main" id="{FE381487-3BB6-46E4-AED9-74CBD54702CF}"/>
              </a:ext>
            </a:extLst>
          </p:cNvPr>
          <p:cNvSpPr>
            <a:spLocks noGrp="1"/>
          </p:cNvSpPr>
          <p:nvPr>
            <p:ph type="title"/>
          </p:nvPr>
        </p:nvSpPr>
        <p:spPr>
          <a:xfrm>
            <a:off x="770031" y="891862"/>
            <a:ext cx="7216767" cy="1028700"/>
          </a:xfrm>
        </p:spPr>
        <p:txBody>
          <a:bodyPr/>
          <a:lstStyle/>
          <a:p>
            <a:r>
              <a:rPr lang="en-US" dirty="0"/>
              <a:t>Cascade Plan</a:t>
            </a:r>
          </a:p>
        </p:txBody>
      </p:sp>
    </p:spTree>
    <p:extLst>
      <p:ext uri="{BB962C8B-B14F-4D97-AF65-F5344CB8AC3E}">
        <p14:creationId xmlns:p14="http://schemas.microsoft.com/office/powerpoint/2010/main" val="99553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828E17-F19B-4BBD-9545-65A389A8CC95}"/>
              </a:ext>
            </a:extLst>
          </p:cNvPr>
          <p:cNvSpPr/>
          <p:nvPr/>
        </p:nvSpPr>
        <p:spPr>
          <a:xfrm>
            <a:off x="6672021" y="1611824"/>
            <a:ext cx="5063282" cy="2963325"/>
          </a:xfrm>
          <a:prstGeom prst="rect">
            <a:avLst/>
          </a:prstGeom>
          <a:solidFill>
            <a:srgbClr val="F7F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53098" y="959595"/>
            <a:ext cx="9135969" cy="652229"/>
          </a:xfrm>
        </p:spPr>
        <p:txBody>
          <a:bodyPr/>
          <a:lstStyle/>
          <a:p>
            <a:r>
              <a:rPr lang="en-US" dirty="0"/>
              <a:t>Lessons Learned</a:t>
            </a:r>
            <a:br>
              <a:rPr lang="en-US" dirty="0"/>
            </a:br>
            <a:br>
              <a:rPr lang="en-US" dirty="0"/>
            </a:br>
            <a:endParaRPr lang="en-US"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16</a:t>
            </a:fld>
            <a:endParaRPr lang="en-US" dirty="0"/>
          </a:p>
        </p:txBody>
      </p:sp>
      <p:sp>
        <p:nvSpPr>
          <p:cNvPr id="2" name="Oval 1">
            <a:extLst>
              <a:ext uri="{FF2B5EF4-FFF2-40B4-BE49-F238E27FC236}">
                <a16:creationId xmlns:a16="http://schemas.microsoft.com/office/drawing/2014/main" id="{A91121CC-9384-40A0-B619-A782B6F50771}"/>
              </a:ext>
            </a:extLst>
          </p:cNvPr>
          <p:cNvSpPr/>
          <p:nvPr/>
        </p:nvSpPr>
        <p:spPr>
          <a:xfrm>
            <a:off x="7907928" y="2386175"/>
            <a:ext cx="1646901" cy="15778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EA27A7-2528-41DB-99D7-72A2B8F46755}"/>
              </a:ext>
            </a:extLst>
          </p:cNvPr>
          <p:cNvPicPr>
            <a:picLocks noChangeAspect="1"/>
          </p:cNvPicPr>
          <p:nvPr/>
        </p:nvPicPr>
        <p:blipFill>
          <a:blip r:embed="rId3"/>
          <a:stretch>
            <a:fillRect/>
          </a:stretch>
        </p:blipFill>
        <p:spPr>
          <a:xfrm>
            <a:off x="9637885" y="2214520"/>
            <a:ext cx="539554" cy="731954"/>
          </a:xfrm>
          <a:prstGeom prst="rect">
            <a:avLst/>
          </a:prstGeom>
        </p:spPr>
      </p:pic>
      <p:cxnSp>
        <p:nvCxnSpPr>
          <p:cNvPr id="6" name="Straight Arrow Connector 5">
            <a:extLst>
              <a:ext uri="{FF2B5EF4-FFF2-40B4-BE49-F238E27FC236}">
                <a16:creationId xmlns:a16="http://schemas.microsoft.com/office/drawing/2014/main" id="{212D66A0-2658-4612-B4C3-3F72F6BE3723}"/>
              </a:ext>
            </a:extLst>
          </p:cNvPr>
          <p:cNvCxnSpPr>
            <a:cxnSpLocks/>
          </p:cNvCxnSpPr>
          <p:nvPr/>
        </p:nvCxnSpPr>
        <p:spPr>
          <a:xfrm flipH="1">
            <a:off x="10280594" y="2329983"/>
            <a:ext cx="331082" cy="1733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A0A0BC2-1E6B-4526-9A22-978E38D4FB9C}"/>
              </a:ext>
            </a:extLst>
          </p:cNvPr>
          <p:cNvSpPr txBox="1"/>
          <p:nvPr/>
        </p:nvSpPr>
        <p:spPr>
          <a:xfrm>
            <a:off x="7607751" y="2145317"/>
            <a:ext cx="1123627" cy="369332"/>
          </a:xfrm>
          <a:prstGeom prst="rect">
            <a:avLst/>
          </a:prstGeom>
          <a:noFill/>
        </p:spPr>
        <p:txBody>
          <a:bodyPr wrap="square" rtlCol="0">
            <a:spAutoFit/>
          </a:bodyPr>
          <a:lstStyle/>
          <a:p>
            <a:r>
              <a:rPr lang="en-US" dirty="0">
                <a:latin typeface="Century Gothic" panose="020B0502020202020204" pitchFamily="34" charset="0"/>
              </a:rPr>
              <a:t>Loop</a:t>
            </a:r>
          </a:p>
        </p:txBody>
      </p:sp>
      <p:sp>
        <p:nvSpPr>
          <p:cNvPr id="5" name="Rectangle 4">
            <a:extLst>
              <a:ext uri="{FF2B5EF4-FFF2-40B4-BE49-F238E27FC236}">
                <a16:creationId xmlns:a16="http://schemas.microsoft.com/office/drawing/2014/main" id="{8892DA34-8FBB-4F7B-BC34-30FF5EC53681}"/>
              </a:ext>
            </a:extLst>
          </p:cNvPr>
          <p:cNvSpPr/>
          <p:nvPr/>
        </p:nvSpPr>
        <p:spPr>
          <a:xfrm>
            <a:off x="582283" y="1484689"/>
            <a:ext cx="5767781" cy="4495590"/>
          </a:xfrm>
          <a:prstGeom prst="rect">
            <a:avLst/>
          </a:prstGeom>
        </p:spPr>
        <p:txBody>
          <a:bodyPr wrap="square">
            <a:spAutoFit/>
          </a:bodyPr>
          <a:lstStyle/>
          <a:p>
            <a:pPr marL="295275" lvl="0" indent="-295275" defTabSz="914318">
              <a:lnSpc>
                <a:spcPct val="150000"/>
              </a:lnSpc>
              <a:spcBef>
                <a:spcPts val="1000"/>
              </a:spcBef>
              <a:buClr>
                <a:srgbClr val="FF5A5A"/>
              </a:buClr>
              <a:buFont typeface="Arial" panose="020B0604020202020204" pitchFamily="34" charset="0"/>
              <a:buChar char="•"/>
            </a:pPr>
            <a:r>
              <a:rPr lang="en-US" sz="2000" b="1" dirty="0">
                <a:solidFill>
                  <a:prstClr val="black"/>
                </a:solidFill>
                <a:latin typeface="Century Gothic" panose="020B0502020202020204" pitchFamily="34" charset="0"/>
              </a:rPr>
              <a:t>Don’t underestimate stakeholder engagement</a:t>
            </a:r>
          </a:p>
          <a:p>
            <a:pPr marL="295275" lvl="0" indent="-295275" defTabSz="914318">
              <a:lnSpc>
                <a:spcPct val="150000"/>
              </a:lnSpc>
              <a:spcBef>
                <a:spcPts val="1000"/>
              </a:spcBef>
              <a:buClr>
                <a:srgbClr val="FF5A5A"/>
              </a:buClr>
              <a:buFont typeface="Arial" panose="020B0604020202020204" pitchFamily="34" charset="0"/>
              <a:buChar char="•"/>
            </a:pPr>
            <a:endParaRPr lang="en-US" b="1" dirty="0">
              <a:solidFill>
                <a:prstClr val="black"/>
              </a:solidFill>
              <a:latin typeface="Century Gothic" panose="020B0502020202020204" pitchFamily="34" charset="0"/>
            </a:endParaRPr>
          </a:p>
          <a:p>
            <a:pPr marL="295275" lvl="0" indent="-295275" defTabSz="914318">
              <a:lnSpc>
                <a:spcPct val="150000"/>
              </a:lnSpc>
              <a:spcBef>
                <a:spcPts val="1000"/>
              </a:spcBef>
              <a:buClr>
                <a:srgbClr val="FF5A5A"/>
              </a:buClr>
              <a:buFont typeface="Arial" panose="020B0604020202020204" pitchFamily="34" charset="0"/>
              <a:buChar char="•"/>
            </a:pPr>
            <a:r>
              <a:rPr lang="en-US" sz="2000" b="1" dirty="0">
                <a:solidFill>
                  <a:prstClr val="black"/>
                </a:solidFill>
                <a:latin typeface="Century Gothic" panose="020B0502020202020204" pitchFamily="34" charset="0"/>
              </a:rPr>
              <a:t>Embracing relentless iteration</a:t>
            </a:r>
          </a:p>
          <a:p>
            <a:pPr marL="295275" lvl="0" indent="-295275" defTabSz="914318">
              <a:lnSpc>
                <a:spcPct val="150000"/>
              </a:lnSpc>
              <a:spcBef>
                <a:spcPts val="1000"/>
              </a:spcBef>
              <a:buClr>
                <a:srgbClr val="FF5A5A"/>
              </a:buClr>
              <a:buFont typeface="Arial" panose="020B0604020202020204" pitchFamily="34" charset="0"/>
              <a:buChar char="•"/>
            </a:pPr>
            <a:endParaRPr lang="en-US" sz="2000" b="1" dirty="0">
              <a:solidFill>
                <a:prstClr val="black"/>
              </a:solidFill>
              <a:latin typeface="Century Gothic" panose="020B0502020202020204" pitchFamily="34" charset="0"/>
            </a:endParaRPr>
          </a:p>
          <a:p>
            <a:pPr marL="295275" lvl="0" indent="-295275" defTabSz="914318">
              <a:lnSpc>
                <a:spcPct val="150000"/>
              </a:lnSpc>
              <a:spcBef>
                <a:spcPts val="1000"/>
              </a:spcBef>
              <a:buClr>
                <a:srgbClr val="FF5A5A"/>
              </a:buClr>
              <a:buFont typeface="Arial" panose="020B0604020202020204" pitchFamily="34" charset="0"/>
              <a:buChar char="•"/>
            </a:pPr>
            <a:r>
              <a:rPr lang="en-US" sz="2000" b="1" dirty="0">
                <a:solidFill>
                  <a:prstClr val="black"/>
                </a:solidFill>
                <a:latin typeface="Century Gothic" panose="020B0502020202020204" pitchFamily="34" charset="0"/>
              </a:rPr>
              <a:t>“Train hard, fight easy”</a:t>
            </a:r>
          </a:p>
          <a:p>
            <a:pPr marL="295275" lvl="0" indent="-295275" defTabSz="914318">
              <a:lnSpc>
                <a:spcPct val="150000"/>
              </a:lnSpc>
              <a:spcBef>
                <a:spcPts val="1000"/>
              </a:spcBef>
              <a:buClr>
                <a:srgbClr val="FF5A5A"/>
              </a:buClr>
              <a:buFont typeface="Arial" panose="020B0604020202020204" pitchFamily="34" charset="0"/>
              <a:buChar char="•"/>
            </a:pPr>
            <a:endParaRPr lang="en-US" sz="2000" b="1" dirty="0">
              <a:solidFill>
                <a:prstClr val="black"/>
              </a:solidFill>
              <a:latin typeface="Century Gothic" panose="020B0502020202020204" pitchFamily="34" charset="0"/>
            </a:endParaRPr>
          </a:p>
          <a:p>
            <a:pPr marL="295275" lvl="0" indent="-295275" defTabSz="914318">
              <a:lnSpc>
                <a:spcPct val="150000"/>
              </a:lnSpc>
              <a:spcBef>
                <a:spcPts val="1000"/>
              </a:spcBef>
              <a:buClr>
                <a:srgbClr val="FF5A5A"/>
              </a:buClr>
              <a:buFont typeface="Arial" panose="020B0604020202020204" pitchFamily="34" charset="0"/>
              <a:buChar char="•"/>
            </a:pPr>
            <a:r>
              <a:rPr lang="en-US" sz="2000" b="1" dirty="0">
                <a:solidFill>
                  <a:prstClr val="black"/>
                </a:solidFill>
                <a:latin typeface="Century Gothic" panose="020B0502020202020204" pitchFamily="34" charset="0"/>
              </a:rPr>
              <a:t>Show the wins</a:t>
            </a:r>
          </a:p>
        </p:txBody>
      </p:sp>
    </p:spTree>
    <p:extLst>
      <p:ext uri="{BB962C8B-B14F-4D97-AF65-F5344CB8AC3E}">
        <p14:creationId xmlns:p14="http://schemas.microsoft.com/office/powerpoint/2010/main" val="358695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78498" y="1052729"/>
            <a:ext cx="10092702" cy="413464"/>
          </a:xfrm>
        </p:spPr>
        <p:txBody>
          <a:bodyPr/>
          <a:lstStyle/>
          <a:p>
            <a:r>
              <a:rPr lang="en-US" dirty="0"/>
              <a:t>Looking Forward</a:t>
            </a:r>
            <a:br>
              <a:rPr lang="en-US" dirty="0"/>
            </a:br>
            <a:endParaRPr lang="en-US" b="1" i="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17</a:t>
            </a:fld>
            <a:endParaRPr lang="en-US" dirty="0"/>
          </a:p>
        </p:txBody>
      </p:sp>
      <p:sp>
        <p:nvSpPr>
          <p:cNvPr id="5" name="Rectangle 4">
            <a:extLst>
              <a:ext uri="{FF2B5EF4-FFF2-40B4-BE49-F238E27FC236}">
                <a16:creationId xmlns:a16="http://schemas.microsoft.com/office/drawing/2014/main" id="{507597AB-8A6C-4605-9BAC-4CB3F8B70333}"/>
              </a:ext>
            </a:extLst>
          </p:cNvPr>
          <p:cNvSpPr/>
          <p:nvPr/>
        </p:nvSpPr>
        <p:spPr>
          <a:xfrm>
            <a:off x="535641" y="1706990"/>
            <a:ext cx="5299471" cy="3588483"/>
          </a:xfrm>
          <a:prstGeom prst="rect">
            <a:avLst/>
          </a:prstGeom>
        </p:spPr>
        <p:txBody>
          <a:bodyPr wrap="square">
            <a:spAutoFit/>
          </a:bodyPr>
          <a:lstStyle/>
          <a:p>
            <a:pPr lvl="0" defTabSz="914318">
              <a:lnSpc>
                <a:spcPct val="150000"/>
              </a:lnSpc>
              <a:spcBef>
                <a:spcPts val="1000"/>
              </a:spcBef>
              <a:buClr>
                <a:srgbClr val="FF5A5A"/>
              </a:buClr>
            </a:pPr>
            <a:r>
              <a:rPr lang="en-US" b="1" dirty="0">
                <a:latin typeface="Century Gothic" panose="020B0502020202020204" pitchFamily="34" charset="0"/>
              </a:rPr>
              <a:t>Create a “Central Nervous System”</a:t>
            </a:r>
          </a:p>
          <a:p>
            <a:pPr marL="752475" lvl="1" indent="-295275" defTabSz="914318">
              <a:lnSpc>
                <a:spcPct val="150000"/>
              </a:lnSpc>
              <a:spcBef>
                <a:spcPts val="1000"/>
              </a:spcBef>
              <a:buClr>
                <a:srgbClr val="FF5A5A"/>
              </a:buClr>
              <a:buFont typeface="Arial" panose="020B0604020202020204" pitchFamily="34" charset="0"/>
              <a:buChar char="•"/>
            </a:pPr>
            <a:r>
              <a:rPr lang="en-US" dirty="0">
                <a:latin typeface="Century Gothic" panose="020B0502020202020204" pitchFamily="34" charset="0"/>
              </a:rPr>
              <a:t>Full system real time visibility</a:t>
            </a:r>
          </a:p>
          <a:p>
            <a:pPr marL="752475" lvl="1" indent="-295275" defTabSz="914318">
              <a:lnSpc>
                <a:spcPct val="150000"/>
              </a:lnSpc>
              <a:spcBef>
                <a:spcPts val="1000"/>
              </a:spcBef>
              <a:buClr>
                <a:srgbClr val="FF5A5A"/>
              </a:buClr>
              <a:buFont typeface="Arial" panose="020B0604020202020204" pitchFamily="34" charset="0"/>
              <a:buChar char="•"/>
            </a:pPr>
            <a:r>
              <a:rPr lang="en-US" dirty="0">
                <a:latin typeface="Century Gothic" panose="020B0502020202020204" pitchFamily="34" charset="0"/>
              </a:rPr>
              <a:t>Robust/Dynamic historical dashboards</a:t>
            </a:r>
          </a:p>
          <a:p>
            <a:pPr marL="752475" lvl="1" indent="-295275" defTabSz="914318">
              <a:lnSpc>
                <a:spcPct val="150000"/>
              </a:lnSpc>
              <a:spcBef>
                <a:spcPts val="1000"/>
              </a:spcBef>
              <a:buClr>
                <a:srgbClr val="FF5A5A"/>
              </a:buClr>
              <a:buFont typeface="Arial" panose="020B0604020202020204" pitchFamily="34" charset="0"/>
              <a:buChar char="•"/>
            </a:pPr>
            <a:r>
              <a:rPr lang="en-US" dirty="0">
                <a:latin typeface="Century Gothic" panose="020B0502020202020204" pitchFamily="34" charset="0"/>
              </a:rPr>
              <a:t>Utilize advance analytics</a:t>
            </a:r>
          </a:p>
          <a:p>
            <a:pPr lvl="1" defTabSz="914318">
              <a:lnSpc>
                <a:spcPct val="150000"/>
              </a:lnSpc>
              <a:spcBef>
                <a:spcPts val="1000"/>
              </a:spcBef>
              <a:buClr>
                <a:srgbClr val="FF5A5A"/>
              </a:buClr>
            </a:pPr>
            <a:endParaRPr lang="en-US" dirty="0">
              <a:latin typeface="Century Gothic" panose="020B0502020202020204" pitchFamily="34" charset="0"/>
            </a:endParaRPr>
          </a:p>
          <a:p>
            <a:pPr lvl="0" defTabSz="914318">
              <a:lnSpc>
                <a:spcPct val="150000"/>
              </a:lnSpc>
              <a:spcBef>
                <a:spcPts val="1000"/>
              </a:spcBef>
              <a:buClr>
                <a:srgbClr val="FF5A5A"/>
              </a:buClr>
            </a:pPr>
            <a:r>
              <a:rPr lang="en-US" b="1" dirty="0">
                <a:latin typeface="Century Gothic" panose="020B0502020202020204" pitchFamily="34" charset="0"/>
              </a:rPr>
              <a:t>Connecting Virtual Health/Medical Home to Center</a:t>
            </a:r>
          </a:p>
        </p:txBody>
      </p:sp>
      <p:pic>
        <p:nvPicPr>
          <p:cNvPr id="2" name="Picture 1">
            <a:extLst>
              <a:ext uri="{FF2B5EF4-FFF2-40B4-BE49-F238E27FC236}">
                <a16:creationId xmlns:a16="http://schemas.microsoft.com/office/drawing/2014/main" id="{507C161E-61CF-41EC-8874-BBA8B260FF79}"/>
              </a:ext>
            </a:extLst>
          </p:cNvPr>
          <p:cNvPicPr>
            <a:picLocks noChangeAspect="1"/>
          </p:cNvPicPr>
          <p:nvPr/>
        </p:nvPicPr>
        <p:blipFill>
          <a:blip r:embed="rId3"/>
          <a:stretch>
            <a:fillRect/>
          </a:stretch>
        </p:blipFill>
        <p:spPr>
          <a:xfrm>
            <a:off x="5956254" y="1625961"/>
            <a:ext cx="5700105" cy="2705815"/>
          </a:xfrm>
          <a:prstGeom prst="rect">
            <a:avLst/>
          </a:prstGeom>
          <a:ln>
            <a:solidFill>
              <a:schemeClr val="tx1"/>
            </a:solidFill>
          </a:ln>
        </p:spPr>
      </p:pic>
      <p:sp>
        <p:nvSpPr>
          <p:cNvPr id="6" name="Rectangle 5">
            <a:extLst>
              <a:ext uri="{FF2B5EF4-FFF2-40B4-BE49-F238E27FC236}">
                <a16:creationId xmlns:a16="http://schemas.microsoft.com/office/drawing/2014/main" id="{EF351990-7FC9-413F-94BA-7B5C44BE81BE}"/>
              </a:ext>
            </a:extLst>
          </p:cNvPr>
          <p:cNvSpPr/>
          <p:nvPr/>
        </p:nvSpPr>
        <p:spPr>
          <a:xfrm>
            <a:off x="7106891" y="1092098"/>
            <a:ext cx="5831611" cy="494494"/>
          </a:xfrm>
          <a:prstGeom prst="rect">
            <a:avLst/>
          </a:prstGeom>
        </p:spPr>
        <p:txBody>
          <a:bodyPr wrap="square">
            <a:spAutoFit/>
          </a:bodyPr>
          <a:lstStyle/>
          <a:p>
            <a:pPr lvl="0" defTabSz="914318">
              <a:lnSpc>
                <a:spcPct val="150000"/>
              </a:lnSpc>
              <a:spcBef>
                <a:spcPts val="1000"/>
              </a:spcBef>
              <a:buClr>
                <a:srgbClr val="FF5A5A"/>
              </a:buClr>
            </a:pPr>
            <a:r>
              <a:rPr lang="en-US" sz="2000" b="1" dirty="0">
                <a:solidFill>
                  <a:prstClr val="black"/>
                </a:solidFill>
                <a:latin typeface="Century Gothic" panose="020B0502020202020204" pitchFamily="34" charset="0"/>
              </a:rPr>
              <a:t>System Operations Center</a:t>
            </a:r>
          </a:p>
        </p:txBody>
      </p:sp>
    </p:spTree>
    <p:extLst>
      <p:ext uri="{BB962C8B-B14F-4D97-AF65-F5344CB8AC3E}">
        <p14:creationId xmlns:p14="http://schemas.microsoft.com/office/powerpoint/2010/main" val="318767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91C91-F1C8-434E-9F3B-B15A99D4B278}"/>
              </a:ext>
            </a:extLst>
          </p:cNvPr>
          <p:cNvSpPr/>
          <p:nvPr/>
        </p:nvSpPr>
        <p:spPr>
          <a:xfrm>
            <a:off x="287079"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872682-DA14-D041-A064-D9EB293A4BE3}"/>
              </a:ext>
            </a:extLst>
          </p:cNvPr>
          <p:cNvSpPr/>
          <p:nvPr/>
        </p:nvSpPr>
        <p:spPr>
          <a:xfrm>
            <a:off x="10451804" y="6220047"/>
            <a:ext cx="1669312" cy="542260"/>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15ED1B1-E5A8-FA4E-B990-987BD713B384}"/>
              </a:ext>
            </a:extLst>
          </p:cNvPr>
          <p:cNvGrpSpPr/>
          <p:nvPr/>
        </p:nvGrpSpPr>
        <p:grpSpPr>
          <a:xfrm>
            <a:off x="10752013" y="10633"/>
            <a:ext cx="1439987" cy="6858000"/>
            <a:chOff x="1650797" y="10633"/>
            <a:chExt cx="1439987" cy="6858000"/>
          </a:xfrm>
        </p:grpSpPr>
        <p:pic>
          <p:nvPicPr>
            <p:cNvPr id="21" name="Picture Placeholder 4">
              <a:extLst>
                <a:ext uri="{FF2B5EF4-FFF2-40B4-BE49-F238E27FC236}">
                  <a16:creationId xmlns:a16="http://schemas.microsoft.com/office/drawing/2014/main" id="{299D73CA-A2E6-7A44-A68F-3D064F9FCA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597"/>
            <a:stretch/>
          </p:blipFill>
          <p:spPr>
            <a:xfrm>
              <a:off x="1650797" y="4097799"/>
              <a:ext cx="1418909" cy="2770834"/>
            </a:xfrm>
            <a:prstGeom prst="rect">
              <a:avLst/>
            </a:prstGeom>
            <a:noFill/>
          </p:spPr>
        </p:pic>
        <p:pic>
          <p:nvPicPr>
            <p:cNvPr id="22" name="Picture Placeholder 4">
              <a:extLst>
                <a:ext uri="{FF2B5EF4-FFF2-40B4-BE49-F238E27FC236}">
                  <a16:creationId xmlns:a16="http://schemas.microsoft.com/office/drawing/2014/main" id="{A71C2BC1-4156-8E43-B54E-90999A9E2D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58098"/>
            <a:stretch/>
          </p:blipFill>
          <p:spPr>
            <a:xfrm>
              <a:off x="1650797" y="1345455"/>
              <a:ext cx="1439987" cy="2770834"/>
            </a:xfrm>
            <a:prstGeom prst="rect">
              <a:avLst/>
            </a:prstGeom>
            <a:noFill/>
          </p:spPr>
        </p:pic>
        <p:pic>
          <p:nvPicPr>
            <p:cNvPr id="23" name="Picture Placeholder 4">
              <a:extLst>
                <a:ext uri="{FF2B5EF4-FFF2-40B4-BE49-F238E27FC236}">
                  <a16:creationId xmlns:a16="http://schemas.microsoft.com/office/drawing/2014/main" id="{22CF91D4-4B2D-574B-92FC-60E3600F5C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58098"/>
            <a:stretch/>
          </p:blipFill>
          <p:spPr>
            <a:xfrm>
              <a:off x="1650797" y="10633"/>
              <a:ext cx="1439987" cy="1349350"/>
            </a:xfrm>
            <a:prstGeom prst="rect">
              <a:avLst/>
            </a:prstGeom>
            <a:noFill/>
          </p:spPr>
        </p:pic>
      </p:grpSp>
      <p:grpSp>
        <p:nvGrpSpPr>
          <p:cNvPr id="24" name="Group 23">
            <a:extLst>
              <a:ext uri="{FF2B5EF4-FFF2-40B4-BE49-F238E27FC236}">
                <a16:creationId xmlns:a16="http://schemas.microsoft.com/office/drawing/2014/main" id="{229878DD-B768-934C-AA5A-46893C2EA9E1}"/>
              </a:ext>
            </a:extLst>
          </p:cNvPr>
          <p:cNvGrpSpPr/>
          <p:nvPr/>
        </p:nvGrpSpPr>
        <p:grpSpPr>
          <a:xfrm>
            <a:off x="8391839" y="10633"/>
            <a:ext cx="2331719" cy="6858000"/>
            <a:chOff x="1650797" y="10633"/>
            <a:chExt cx="2331719" cy="6858000"/>
          </a:xfrm>
        </p:grpSpPr>
        <p:pic>
          <p:nvPicPr>
            <p:cNvPr id="25" name="Picture Placeholder 4">
              <a:extLst>
                <a:ext uri="{FF2B5EF4-FFF2-40B4-BE49-F238E27FC236}">
                  <a16:creationId xmlns:a16="http://schemas.microsoft.com/office/drawing/2014/main" id="{1BAC1E0A-0907-1A4D-9422-90F214991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26" name="Picture Placeholder 4">
              <a:extLst>
                <a:ext uri="{FF2B5EF4-FFF2-40B4-BE49-F238E27FC236}">
                  <a16:creationId xmlns:a16="http://schemas.microsoft.com/office/drawing/2014/main" id="{E65B9CA3-2FDA-E442-915E-9C16ECDA1B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27" name="Picture Placeholder 4">
              <a:extLst>
                <a:ext uri="{FF2B5EF4-FFF2-40B4-BE49-F238E27FC236}">
                  <a16:creationId xmlns:a16="http://schemas.microsoft.com/office/drawing/2014/main" id="{A524B5C4-0ADA-9345-9014-50D5F9DAAD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grpSp>
        <p:nvGrpSpPr>
          <p:cNvPr id="5" name="Group 4">
            <a:extLst>
              <a:ext uri="{FF2B5EF4-FFF2-40B4-BE49-F238E27FC236}">
                <a16:creationId xmlns:a16="http://schemas.microsoft.com/office/drawing/2014/main" id="{771D0EE8-6CA4-E442-8E7A-5149D9099E5E}"/>
              </a:ext>
            </a:extLst>
          </p:cNvPr>
          <p:cNvGrpSpPr/>
          <p:nvPr/>
        </p:nvGrpSpPr>
        <p:grpSpPr>
          <a:xfrm>
            <a:off x="1650797" y="10633"/>
            <a:ext cx="2331719" cy="6858000"/>
            <a:chOff x="1650797" y="10633"/>
            <a:chExt cx="2331719" cy="6858000"/>
          </a:xfrm>
        </p:grpSpPr>
        <p:pic>
          <p:nvPicPr>
            <p:cNvPr id="13" name="Picture Placeholder 4">
              <a:extLst>
                <a:ext uri="{FF2B5EF4-FFF2-40B4-BE49-F238E27FC236}">
                  <a16:creationId xmlns:a16="http://schemas.microsoft.com/office/drawing/2014/main" id="{E9D235FA-A84C-D646-9627-308AEFCB1F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4097799"/>
              <a:ext cx="2331719" cy="2770834"/>
            </a:xfrm>
            <a:prstGeom prst="rect">
              <a:avLst/>
            </a:prstGeom>
            <a:noFill/>
          </p:spPr>
        </p:pic>
        <p:pic>
          <p:nvPicPr>
            <p:cNvPr id="14" name="Picture Placeholder 4">
              <a:extLst>
                <a:ext uri="{FF2B5EF4-FFF2-40B4-BE49-F238E27FC236}">
                  <a16:creationId xmlns:a16="http://schemas.microsoft.com/office/drawing/2014/main" id="{45222D79-89AF-EE42-BA83-7E6D13E00D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34591" r="37010"/>
            <a:stretch/>
          </p:blipFill>
          <p:spPr>
            <a:xfrm>
              <a:off x="1650797" y="1345455"/>
              <a:ext cx="2331719" cy="2770834"/>
            </a:xfrm>
            <a:prstGeom prst="rect">
              <a:avLst/>
            </a:prstGeom>
            <a:noFill/>
          </p:spPr>
        </p:pic>
        <p:pic>
          <p:nvPicPr>
            <p:cNvPr id="15" name="Picture Placeholder 4">
              <a:extLst>
                <a:ext uri="{FF2B5EF4-FFF2-40B4-BE49-F238E27FC236}">
                  <a16:creationId xmlns:a16="http://schemas.microsoft.com/office/drawing/2014/main" id="{B207D0BE-F6D3-A740-B4E7-273D5B551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48" t="68147" r="37010"/>
            <a:stretch/>
          </p:blipFill>
          <p:spPr>
            <a:xfrm>
              <a:off x="1650797" y="10633"/>
              <a:ext cx="2331719" cy="1349350"/>
            </a:xfrm>
            <a:prstGeom prst="rect">
              <a:avLst/>
            </a:prstGeom>
            <a:noFill/>
          </p:spPr>
        </p:pic>
      </p:grpSp>
      <p:sp>
        <p:nvSpPr>
          <p:cNvPr id="2" name="Oval 1">
            <a:extLst>
              <a:ext uri="{FF2B5EF4-FFF2-40B4-BE49-F238E27FC236}">
                <a16:creationId xmlns:a16="http://schemas.microsoft.com/office/drawing/2014/main" id="{05958384-DE00-AF43-9E00-9814BC223DB7}"/>
              </a:ext>
            </a:extLst>
          </p:cNvPr>
          <p:cNvSpPr/>
          <p:nvPr/>
        </p:nvSpPr>
        <p:spPr>
          <a:xfrm>
            <a:off x="1873016" y="-663864"/>
            <a:ext cx="8578788" cy="8578788"/>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6">
            <a:extLst>
              <a:ext uri="{FF2B5EF4-FFF2-40B4-BE49-F238E27FC236}">
                <a16:creationId xmlns:a16="http://schemas.microsoft.com/office/drawing/2014/main" id="{E13BDEFF-F01B-BA4B-B2E7-D1118058303B}"/>
              </a:ext>
            </a:extLst>
          </p:cNvPr>
          <p:cNvSpPr>
            <a:spLocks noGrp="1"/>
          </p:cNvSpPr>
          <p:nvPr>
            <p:ph type="title"/>
          </p:nvPr>
        </p:nvSpPr>
        <p:spPr>
          <a:xfrm>
            <a:off x="1873016" y="2733809"/>
            <a:ext cx="8578788" cy="1783443"/>
          </a:xfrm>
        </p:spPr>
        <p:txBody>
          <a:bodyPr lIns="457200" tIns="0" rIns="457200" anchor="ctr"/>
          <a:lstStyle/>
          <a:p>
            <a:pPr algn="ctr"/>
            <a:r>
              <a:rPr lang="en-US" sz="7200" dirty="0">
                <a:solidFill>
                  <a:srgbClr val="FFFFFF"/>
                </a:solidFill>
              </a:rPr>
              <a:t>Q&amp;A</a:t>
            </a:r>
          </a:p>
        </p:txBody>
      </p:sp>
      <p:grpSp>
        <p:nvGrpSpPr>
          <p:cNvPr id="16" name="Group 15">
            <a:extLst>
              <a:ext uri="{FF2B5EF4-FFF2-40B4-BE49-F238E27FC236}">
                <a16:creationId xmlns:a16="http://schemas.microsoft.com/office/drawing/2014/main" id="{E8E6D081-9F02-644F-8A86-DDF3E5542BE8}"/>
              </a:ext>
            </a:extLst>
          </p:cNvPr>
          <p:cNvGrpSpPr/>
          <p:nvPr/>
        </p:nvGrpSpPr>
        <p:grpSpPr>
          <a:xfrm>
            <a:off x="0" y="10633"/>
            <a:ext cx="1611456" cy="6858000"/>
            <a:chOff x="2371060" y="10633"/>
            <a:chExt cx="1611456" cy="6858000"/>
          </a:xfrm>
        </p:grpSpPr>
        <p:pic>
          <p:nvPicPr>
            <p:cNvPr id="17" name="Picture Placeholder 4">
              <a:extLst>
                <a:ext uri="{FF2B5EF4-FFF2-40B4-BE49-F238E27FC236}">
                  <a16:creationId xmlns:a16="http://schemas.microsoft.com/office/drawing/2014/main" id="{97CF828B-39D8-7942-A5E0-C908A6D01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4097799"/>
              <a:ext cx="1611456" cy="2770834"/>
            </a:xfrm>
            <a:prstGeom prst="rect">
              <a:avLst/>
            </a:prstGeom>
            <a:noFill/>
          </p:spPr>
        </p:pic>
        <p:pic>
          <p:nvPicPr>
            <p:cNvPr id="18" name="Picture Placeholder 4">
              <a:extLst>
                <a:ext uri="{FF2B5EF4-FFF2-40B4-BE49-F238E27FC236}">
                  <a16:creationId xmlns:a16="http://schemas.microsoft.com/office/drawing/2014/main" id="{187C1FE0-F7A4-E242-BB3D-D9E897C272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34591" r="37010"/>
            <a:stretch/>
          </p:blipFill>
          <p:spPr>
            <a:xfrm>
              <a:off x="2371060" y="1345455"/>
              <a:ext cx="1611456" cy="2770834"/>
            </a:xfrm>
            <a:prstGeom prst="rect">
              <a:avLst/>
            </a:prstGeom>
            <a:noFill/>
          </p:spPr>
        </p:pic>
        <p:pic>
          <p:nvPicPr>
            <p:cNvPr id="19" name="Picture Placeholder 4">
              <a:extLst>
                <a:ext uri="{FF2B5EF4-FFF2-40B4-BE49-F238E27FC236}">
                  <a16:creationId xmlns:a16="http://schemas.microsoft.com/office/drawing/2014/main" id="{63EB2BD3-B093-7845-9673-F03B3F1871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1" t="68147" r="37010"/>
            <a:stretch/>
          </p:blipFill>
          <p:spPr>
            <a:xfrm>
              <a:off x="2371060" y="10633"/>
              <a:ext cx="1611456" cy="1349350"/>
            </a:xfrm>
            <a:prstGeom prst="rect">
              <a:avLst/>
            </a:prstGeom>
            <a:noFill/>
          </p:spPr>
        </p:pic>
      </p:grpSp>
      <p:sp>
        <p:nvSpPr>
          <p:cNvPr id="33" name="Oval 32">
            <a:extLst>
              <a:ext uri="{FF2B5EF4-FFF2-40B4-BE49-F238E27FC236}">
                <a16:creationId xmlns:a16="http://schemas.microsoft.com/office/drawing/2014/main" id="{78615911-F4EE-8B4F-9188-C4BDD198939A}"/>
              </a:ext>
            </a:extLst>
          </p:cNvPr>
          <p:cNvSpPr/>
          <p:nvPr/>
        </p:nvSpPr>
        <p:spPr>
          <a:xfrm>
            <a:off x="11425930" y="6321878"/>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18</a:t>
            </a:fld>
            <a:endParaRPr lang="en-US" dirty="0"/>
          </a:p>
        </p:txBody>
      </p:sp>
      <p:pic>
        <p:nvPicPr>
          <p:cNvPr id="30" name="Picture 29">
            <a:extLst>
              <a:ext uri="{FF2B5EF4-FFF2-40B4-BE49-F238E27FC236}">
                <a16:creationId xmlns:a16="http://schemas.microsoft.com/office/drawing/2014/main" id="{E3F139B5-8A09-7F4F-8461-15BECE0BDF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83785" y="6238327"/>
            <a:ext cx="4667154" cy="448619"/>
          </a:xfrm>
          <a:prstGeom prst="rect">
            <a:avLst/>
          </a:prstGeom>
        </p:spPr>
      </p:pic>
    </p:spTree>
    <p:extLst>
      <p:ext uri="{BB962C8B-B14F-4D97-AF65-F5344CB8AC3E}">
        <p14:creationId xmlns:p14="http://schemas.microsoft.com/office/powerpoint/2010/main" val="4117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sp>
        <p:nvSpPr>
          <p:cNvPr id="32" name="TextBox 31">
            <a:extLst>
              <a:ext uri="{FF2B5EF4-FFF2-40B4-BE49-F238E27FC236}">
                <a16:creationId xmlns:a16="http://schemas.microsoft.com/office/drawing/2014/main" id="{F91D23C2-99FC-4DDD-B673-C6F3B72685F5}"/>
              </a:ext>
            </a:extLst>
          </p:cNvPr>
          <p:cNvSpPr txBox="1"/>
          <p:nvPr/>
        </p:nvSpPr>
        <p:spPr>
          <a:xfrm>
            <a:off x="582561" y="2227797"/>
            <a:ext cx="11046541" cy="2027927"/>
          </a:xfrm>
          <a:prstGeom prst="rect">
            <a:avLst/>
          </a:prstGeom>
          <a:noFill/>
        </p:spPr>
        <p:txBody>
          <a:bodyPr wrap="square" lIns="0" rIns="0" rtlCol="0">
            <a:spAutoFit/>
          </a:bodyPr>
          <a:lstStyle/>
          <a:p>
            <a:pPr algn="ctr">
              <a:spcBef>
                <a:spcPts val="900"/>
              </a:spcBef>
            </a:pPr>
            <a:r>
              <a:rPr lang="en-US" sz="3600" b="1" dirty="0"/>
              <a:t>the most complex form of human organization we have ever attempted to manage”</a:t>
            </a:r>
            <a:endParaRPr lang="en-US" sz="3600" dirty="0"/>
          </a:p>
          <a:p>
            <a:pPr algn="ctr">
              <a:spcBef>
                <a:spcPts val="900"/>
              </a:spcBef>
            </a:pPr>
            <a:r>
              <a:rPr lang="en-US" sz="2400" dirty="0"/>
              <a:t>-Peter Drucker</a:t>
            </a:r>
          </a:p>
          <a:p>
            <a:pPr>
              <a:lnSpc>
                <a:spcPts val="2460"/>
              </a:lnSpc>
            </a:pPr>
            <a:endParaRPr lang="en-US" sz="3600" dirty="0">
              <a:latin typeface="Century Gothic" panose="020B0502020202020204" pitchFamily="34" charset="0"/>
            </a:endParaRPr>
          </a:p>
        </p:txBody>
      </p:sp>
      <p:sp>
        <p:nvSpPr>
          <p:cNvPr id="35" name="TextBox 34">
            <a:extLst>
              <a:ext uri="{FF2B5EF4-FFF2-40B4-BE49-F238E27FC236}">
                <a16:creationId xmlns:a16="http://schemas.microsoft.com/office/drawing/2014/main" id="{ACFDBE26-2810-481F-A6D0-EAE04FB87E6A}"/>
              </a:ext>
            </a:extLst>
          </p:cNvPr>
          <p:cNvSpPr txBox="1"/>
          <p:nvPr/>
        </p:nvSpPr>
        <p:spPr>
          <a:xfrm>
            <a:off x="3327101" y="1319594"/>
            <a:ext cx="6428296" cy="830997"/>
          </a:xfrm>
          <a:prstGeom prst="rect">
            <a:avLst/>
          </a:prstGeom>
          <a:noFill/>
        </p:spPr>
        <p:txBody>
          <a:bodyPr wrap="square" rtlCol="0">
            <a:spAutoFit/>
          </a:bodyPr>
          <a:lstStyle/>
          <a:p>
            <a:r>
              <a:rPr lang="en-US" sz="4800" i="1" dirty="0">
                <a:solidFill>
                  <a:srgbClr val="1E22AA"/>
                </a:solidFill>
                <a:latin typeface="Prometo Medium" panose="020B0604030203060203" pitchFamily="34" charset="77"/>
              </a:rPr>
              <a:t>The Modern Hospital</a:t>
            </a:r>
          </a:p>
        </p:txBody>
      </p:sp>
      <p:sp>
        <p:nvSpPr>
          <p:cNvPr id="40" name="Title 1">
            <a:extLst>
              <a:ext uri="{FF2B5EF4-FFF2-40B4-BE49-F238E27FC236}">
                <a16:creationId xmlns:a16="http://schemas.microsoft.com/office/drawing/2014/main" id="{77AF3173-F9DD-4B40-9A3C-0E4026116E70}"/>
              </a:ext>
            </a:extLst>
          </p:cNvPr>
          <p:cNvSpPr txBox="1">
            <a:spLocks/>
          </p:cNvSpPr>
          <p:nvPr/>
        </p:nvSpPr>
        <p:spPr>
          <a:xfrm>
            <a:off x="227892" y="1500861"/>
            <a:ext cx="88952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sz="10000" dirty="0">
                <a:solidFill>
                  <a:schemeClr val="accent2"/>
                </a:solidFill>
              </a:rPr>
              <a:t>“</a:t>
            </a:r>
          </a:p>
        </p:txBody>
      </p:sp>
      <p:sp>
        <p:nvSpPr>
          <p:cNvPr id="3" name="Rectangle 2">
            <a:extLst>
              <a:ext uri="{FF2B5EF4-FFF2-40B4-BE49-F238E27FC236}">
                <a16:creationId xmlns:a16="http://schemas.microsoft.com/office/drawing/2014/main" id="{98F628F2-1834-4693-86DC-E2B0442CC5E4}"/>
              </a:ext>
            </a:extLst>
          </p:cNvPr>
          <p:cNvSpPr/>
          <p:nvPr/>
        </p:nvSpPr>
        <p:spPr>
          <a:xfrm>
            <a:off x="681925" y="402956"/>
            <a:ext cx="6338807" cy="39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887600-6F6C-4D73-9A6D-A7C0505EC029}"/>
              </a:ext>
            </a:extLst>
          </p:cNvPr>
          <p:cNvSpPr/>
          <p:nvPr/>
        </p:nvSpPr>
        <p:spPr>
          <a:xfrm>
            <a:off x="82658" y="6222135"/>
            <a:ext cx="6338807" cy="39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5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1162796"/>
            <a:ext cx="9833429" cy="1028700"/>
          </a:xfrm>
        </p:spPr>
        <p:txBody>
          <a:bodyPr/>
          <a:lstStyle/>
          <a:p>
            <a:r>
              <a:rPr lang="en-US" dirty="0"/>
              <a:t>About</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3</a:t>
            </a:fld>
            <a:endParaRPr lang="en-US" dirty="0"/>
          </a:p>
        </p:txBody>
      </p:sp>
      <p:sp>
        <p:nvSpPr>
          <p:cNvPr id="7" name="TextBox 21">
            <a:extLst>
              <a:ext uri="{FF2B5EF4-FFF2-40B4-BE49-F238E27FC236}">
                <a16:creationId xmlns:a16="http://schemas.microsoft.com/office/drawing/2014/main" id="{494741FF-9C7E-4CC5-AC19-A78D97CB7920}"/>
              </a:ext>
            </a:extLst>
          </p:cNvPr>
          <p:cNvSpPr txBox="1"/>
          <p:nvPr/>
        </p:nvSpPr>
        <p:spPr>
          <a:xfrm>
            <a:off x="7660655" y="931548"/>
            <a:ext cx="184731" cy="30008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4901C869-DD23-45E2-9986-C12124E53A52}"/>
              </a:ext>
            </a:extLst>
          </p:cNvPr>
          <p:cNvPicPr>
            <a:picLocks noChangeAspect="1"/>
          </p:cNvPicPr>
          <p:nvPr/>
        </p:nvPicPr>
        <p:blipFill>
          <a:blip r:embed="rId2"/>
          <a:stretch>
            <a:fillRect/>
          </a:stretch>
        </p:blipFill>
        <p:spPr>
          <a:xfrm>
            <a:off x="5083445" y="1767157"/>
            <a:ext cx="6173198" cy="4006931"/>
          </a:xfrm>
          <a:prstGeom prst="rect">
            <a:avLst/>
          </a:prstGeom>
          <a:ln>
            <a:solidFill>
              <a:schemeClr val="tx1"/>
            </a:solidFill>
          </a:ln>
        </p:spPr>
      </p:pic>
      <p:pic>
        <p:nvPicPr>
          <p:cNvPr id="10" name="Picture 9" descr="Logo, company name&#10;&#10;Description automatically generated">
            <a:extLst>
              <a:ext uri="{FF2B5EF4-FFF2-40B4-BE49-F238E27FC236}">
                <a16:creationId xmlns:a16="http://schemas.microsoft.com/office/drawing/2014/main" id="{2E17DB8C-1CE1-0656-7F1D-CBDB8A60778E}"/>
              </a:ext>
            </a:extLst>
          </p:cNvPr>
          <p:cNvPicPr>
            <a:picLocks noChangeAspect="1"/>
          </p:cNvPicPr>
          <p:nvPr/>
        </p:nvPicPr>
        <p:blipFill rotWithShape="1">
          <a:blip r:embed="rId3"/>
          <a:srcRect t="21525" b="16365"/>
          <a:stretch/>
        </p:blipFill>
        <p:spPr>
          <a:xfrm>
            <a:off x="733368" y="1767157"/>
            <a:ext cx="3948405" cy="814167"/>
          </a:xfrm>
          <a:prstGeom prst="rect">
            <a:avLst/>
          </a:prstGeom>
        </p:spPr>
      </p:pic>
      <p:sp>
        <p:nvSpPr>
          <p:cNvPr id="11" name="Subtitle 24">
            <a:extLst>
              <a:ext uri="{FF2B5EF4-FFF2-40B4-BE49-F238E27FC236}">
                <a16:creationId xmlns:a16="http://schemas.microsoft.com/office/drawing/2014/main" id="{6FD16C32-F62D-3C3D-31D6-E3907E96E87C}"/>
              </a:ext>
            </a:extLst>
          </p:cNvPr>
          <p:cNvSpPr txBox="1">
            <a:spLocks/>
          </p:cNvSpPr>
          <p:nvPr/>
        </p:nvSpPr>
        <p:spPr>
          <a:xfrm>
            <a:off x="935357" y="2983697"/>
            <a:ext cx="4118447" cy="201988"/>
          </a:xfrm>
          <a:prstGeom prst="rect">
            <a:avLst/>
          </a:prstGeom>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900"/>
              </a:spcBef>
              <a:spcAft>
                <a:spcPts val="0"/>
              </a:spcAft>
              <a:buClrTx/>
              <a:buSzTx/>
              <a:buFontTx/>
              <a:buNone/>
              <a:tabLst/>
              <a:defRPr/>
            </a:pPr>
            <a:r>
              <a:rPr lang="en-US" sz="1600" b="1" dirty="0">
                <a:latin typeface="Century Gothic" panose="020B0502020202020204" pitchFamily="34" charset="0"/>
              </a:rPr>
              <a:t>Level 1 Academic Medical Center</a:t>
            </a:r>
          </a:p>
          <a:p>
            <a:pPr marL="0" marR="0" lvl="0" indent="0" defTabSz="457200" rtl="0" eaLnBrk="1" fontAlgn="auto" latinLnBrk="0" hangingPunct="1">
              <a:lnSpc>
                <a:spcPct val="100000"/>
              </a:lnSpc>
              <a:spcBef>
                <a:spcPts val="900"/>
              </a:spcBef>
              <a:spcAft>
                <a:spcPts val="0"/>
              </a:spcAft>
              <a:buClrTx/>
              <a:buSzTx/>
              <a:buFontTx/>
              <a:buNone/>
              <a:tabLst/>
              <a:defRPr/>
            </a:pPr>
            <a:endParaRPr lang="en-US" sz="1600" b="1" dirty="0">
              <a:latin typeface="Century Gothic" panose="020B0502020202020204" pitchFamily="34" charset="0"/>
            </a:endParaRPr>
          </a:p>
          <a:p>
            <a:pPr marL="0" marR="0" lvl="0" indent="0" defTabSz="457200" rtl="0" eaLnBrk="1" fontAlgn="auto" latinLnBrk="0" hangingPunct="1">
              <a:lnSpc>
                <a:spcPct val="100000"/>
              </a:lnSpc>
              <a:spcBef>
                <a:spcPts val="900"/>
              </a:spcBef>
              <a:spcAft>
                <a:spcPts val="0"/>
              </a:spcAft>
              <a:buClrTx/>
              <a:buSzTx/>
              <a:buFontTx/>
              <a:buNone/>
              <a:tabLst/>
              <a:defRPr/>
            </a:pPr>
            <a:r>
              <a:rPr lang="en-US" sz="1600" b="1" dirty="0">
                <a:latin typeface="Century Gothic" panose="020B0502020202020204" pitchFamily="34" charset="0"/>
              </a:rPr>
              <a:t>Community Hospital</a:t>
            </a:r>
          </a:p>
          <a:p>
            <a:pPr marL="0" marR="0" lvl="0" indent="0" defTabSz="457200" rtl="0" eaLnBrk="1" fontAlgn="auto" latinLnBrk="0" hangingPunct="1">
              <a:lnSpc>
                <a:spcPct val="100000"/>
              </a:lnSpc>
              <a:spcBef>
                <a:spcPts val="900"/>
              </a:spcBef>
              <a:spcAft>
                <a:spcPts val="0"/>
              </a:spcAft>
              <a:buClrTx/>
              <a:buSzTx/>
              <a:buFontTx/>
              <a:buNone/>
              <a:tabLst/>
              <a:defRPr/>
            </a:pPr>
            <a:endParaRPr lang="en-US" sz="1600" b="1" dirty="0">
              <a:latin typeface="Century Gothic" panose="020B0502020202020204" pitchFamily="34" charset="0"/>
            </a:endParaRPr>
          </a:p>
          <a:p>
            <a:pPr marL="0" marR="0" lvl="0" indent="0" defTabSz="457200" rtl="0" eaLnBrk="1" fontAlgn="auto" latinLnBrk="0" hangingPunct="1">
              <a:lnSpc>
                <a:spcPct val="100000"/>
              </a:lnSpc>
              <a:spcBef>
                <a:spcPts val="900"/>
              </a:spcBef>
              <a:spcAft>
                <a:spcPts val="0"/>
              </a:spcAft>
              <a:buClrTx/>
              <a:buSzTx/>
              <a:buFontTx/>
              <a:buNone/>
              <a:tabLst/>
              <a:defRPr/>
            </a:pPr>
            <a:r>
              <a:rPr lang="en-US" sz="1600" b="1" dirty="0">
                <a:latin typeface="Century Gothic" panose="020B0502020202020204" pitchFamily="34" charset="0"/>
              </a:rPr>
              <a:t>Skilled Nursing Facility/LTAC</a:t>
            </a:r>
          </a:p>
          <a:p>
            <a:pPr marL="0" marR="0" lvl="0" indent="0" defTabSz="457200" rtl="0" eaLnBrk="1" fontAlgn="auto" latinLnBrk="0" hangingPunct="1">
              <a:lnSpc>
                <a:spcPct val="100000"/>
              </a:lnSpc>
              <a:spcBef>
                <a:spcPts val="900"/>
              </a:spcBef>
              <a:spcAft>
                <a:spcPts val="0"/>
              </a:spcAft>
              <a:buClrTx/>
              <a:buSzTx/>
              <a:buFontTx/>
              <a:buNone/>
              <a:tabLst/>
              <a:defRPr/>
            </a:pPr>
            <a:endParaRPr lang="en-US" sz="1600" b="1" dirty="0">
              <a:latin typeface="Century Gothic" panose="020B0502020202020204" pitchFamily="34" charset="0"/>
            </a:endParaRPr>
          </a:p>
          <a:p>
            <a:pPr marL="0" marR="0" lvl="0" indent="0" defTabSz="457200" rtl="0" eaLnBrk="1" fontAlgn="auto" latinLnBrk="0" hangingPunct="1">
              <a:lnSpc>
                <a:spcPct val="100000"/>
              </a:lnSpc>
              <a:spcBef>
                <a:spcPts val="900"/>
              </a:spcBef>
              <a:spcAft>
                <a:spcPts val="0"/>
              </a:spcAft>
              <a:buClrTx/>
              <a:buSzTx/>
              <a:buFontTx/>
              <a:buNone/>
              <a:tabLst/>
              <a:defRPr/>
            </a:pPr>
            <a:r>
              <a:rPr lang="en-US" sz="1600" b="1" dirty="0">
                <a:latin typeface="Century Gothic" panose="020B0502020202020204" pitchFamily="34" charset="0"/>
              </a:rPr>
              <a:t>Ambulatory Clinics</a:t>
            </a:r>
          </a:p>
          <a:p>
            <a:pPr marL="211455" marR="0" lvl="0" indent="-123190" defTabSz="457200" rtl="0" eaLnBrk="1" fontAlgn="auto" latinLnBrk="0" hangingPunct="1">
              <a:lnSpc>
                <a:spcPct val="100000"/>
              </a:lnSpc>
              <a:spcBef>
                <a:spcPts val="45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F7F7F"/>
              </a:solidFill>
              <a:effectLst/>
              <a:uLnTx/>
              <a:uFillTx/>
              <a:latin typeface="Verdana"/>
              <a:ea typeface="Verdana"/>
              <a:cs typeface="+mn-cs"/>
            </a:endParaRPr>
          </a:p>
        </p:txBody>
      </p:sp>
    </p:spTree>
    <p:extLst>
      <p:ext uri="{BB962C8B-B14F-4D97-AF65-F5344CB8AC3E}">
        <p14:creationId xmlns:p14="http://schemas.microsoft.com/office/powerpoint/2010/main" val="331784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54699" y="1162796"/>
            <a:ext cx="9833429" cy="434158"/>
          </a:xfrm>
        </p:spPr>
        <p:txBody>
          <a:bodyPr/>
          <a:lstStyle/>
          <a:p>
            <a:r>
              <a:rPr lang="en-US" dirty="0"/>
              <a:t>Where we were..</a:t>
            </a:r>
          </a:p>
        </p:txBody>
      </p:sp>
      <mc:AlternateContent xmlns:mc="http://schemas.openxmlformats.org/markup-compatibility/2006">
        <mc:Choice xmlns:a14="http://schemas.microsoft.com/office/drawing/2010/main" Requires="a14">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854699" y="1922418"/>
                <a:ext cx="9474921" cy="3925654"/>
              </a:xfrm>
            </p:spPr>
            <p:txBody>
              <a:bodyPr>
                <a:normAutofit/>
              </a:bodyPr>
              <a:lstStyle/>
              <a:p>
                <a:r>
                  <a:rPr lang="en-US" sz="1700" dirty="0"/>
                  <a:t>In “Discovery” phase of analytical tools &amp; capabilities</a:t>
                </a:r>
              </a:p>
              <a:p>
                <a:r>
                  <a:rPr lang="en-US" sz="1700" dirty="0"/>
                  <a:t>Improving but still limited transparency to system performance</a:t>
                </a:r>
              </a:p>
              <a:p>
                <a:r>
                  <a:rPr lang="en-US" sz="1700" dirty="0"/>
                  <a:t>Project teams working across system</a:t>
                </a:r>
              </a:p>
              <a:p>
                <a:r>
                  <a:rPr lang="en-US" sz="1700" dirty="0"/>
                  <a:t>Senior leadership engagement</a:t>
                </a:r>
              </a:p>
              <a:p>
                <a:endParaRPr lang="en-US" dirty="0"/>
              </a:p>
              <a:p>
                <a:pPr marL="0" indent="0" algn="ctr">
                  <a:buNone/>
                </a:pPr>
                <a:r>
                  <a:rPr lang="en-US" dirty="0">
                    <a:solidFill>
                      <a:srgbClr val="C00000"/>
                    </a:solidFill>
                  </a:rPr>
                  <a:t>Level of system change required </a:t>
                </a:r>
                <a14:m>
                  <m:oMath xmlns:m="http://schemas.openxmlformats.org/officeDocument/2006/math">
                    <m:r>
                      <a:rPr lang="en-US">
                        <a:solidFill>
                          <a:srgbClr val="C00000"/>
                        </a:solidFill>
                        <a:latin typeface="Cambria Math" panose="02040503050406030204" pitchFamily="18" charset="0"/>
                        <a:ea typeface="Cambria Math" panose="02040503050406030204" pitchFamily="18" charset="0"/>
                      </a:rPr>
                      <m:t>≠</m:t>
                    </m:r>
                  </m:oMath>
                </a14:m>
                <a:r>
                  <a:rPr lang="en-US" dirty="0">
                    <a:solidFill>
                      <a:srgbClr val="C00000"/>
                    </a:solidFill>
                  </a:rPr>
                  <a:t> Level of system wide cohesion/buy in</a:t>
                </a:r>
              </a:p>
              <a:p>
                <a:endParaRPr lang="en-US" dirty="0"/>
              </a:p>
            </p:txBody>
          </p:sp>
        </mc:Choice>
        <mc:Fallback>
          <p:sp>
            <p:nvSpPr>
              <p:cNvPr id="22" name="Content Placeholder 2">
                <a:extLst>
                  <a:ext uri="{FF2B5EF4-FFF2-40B4-BE49-F238E27FC236}">
                    <a16:creationId xmlns:a16="http://schemas.microsoft.com/office/drawing/2014/main" id="{87A05ED7-2400-D14B-809C-0B0EC2A2DE56}"/>
                  </a:ext>
                </a:extLst>
              </p:cNvPr>
              <p:cNvSpPr>
                <a:spLocks noGrp="1" noRot="1" noChangeAspect="1" noMove="1" noResize="1" noEditPoints="1" noAdjustHandles="1" noChangeArrowheads="1" noChangeShapeType="1" noTextEdit="1"/>
              </p:cNvSpPr>
              <p:nvPr>
                <p:ph idx="1"/>
              </p:nvPr>
            </p:nvSpPr>
            <p:spPr>
              <a:xfrm>
                <a:off x="854699" y="1922418"/>
                <a:ext cx="9474921" cy="3925654"/>
              </a:xfrm>
              <a:blipFill>
                <a:blip r:embed="rId3"/>
                <a:stretch>
                  <a:fillRect l="-128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4</a:t>
            </a:fld>
            <a:endParaRPr lang="en-US" dirty="0"/>
          </a:p>
        </p:txBody>
      </p:sp>
    </p:spTree>
    <p:extLst>
      <p:ext uri="{BB962C8B-B14F-4D97-AF65-F5344CB8AC3E}">
        <p14:creationId xmlns:p14="http://schemas.microsoft.com/office/powerpoint/2010/main" val="31805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5</a:t>
            </a:fld>
            <a:endParaRPr lang="en-US" dirty="0"/>
          </a:p>
        </p:txBody>
      </p:sp>
      <p:pic>
        <p:nvPicPr>
          <p:cNvPr id="7" name="Picture 6">
            <a:extLst>
              <a:ext uri="{FF2B5EF4-FFF2-40B4-BE49-F238E27FC236}">
                <a16:creationId xmlns:a16="http://schemas.microsoft.com/office/drawing/2014/main" id="{D02761F2-C6C1-47A6-AD01-1F1DD1E25150}"/>
              </a:ext>
            </a:extLst>
          </p:cNvPr>
          <p:cNvPicPr>
            <a:picLocks noChangeAspect="1"/>
          </p:cNvPicPr>
          <p:nvPr/>
        </p:nvPicPr>
        <p:blipFill>
          <a:blip r:embed="rId3"/>
          <a:stretch>
            <a:fillRect/>
          </a:stretch>
        </p:blipFill>
        <p:spPr>
          <a:xfrm>
            <a:off x="6700820" y="6998631"/>
            <a:ext cx="3468509" cy="392250"/>
          </a:xfrm>
          <a:prstGeom prst="rect">
            <a:avLst/>
          </a:prstGeom>
        </p:spPr>
      </p:pic>
      <p:pic>
        <p:nvPicPr>
          <p:cNvPr id="1026" name="Picture 2">
            <a:extLst>
              <a:ext uri="{FF2B5EF4-FFF2-40B4-BE49-F238E27FC236}">
                <a16:creationId xmlns:a16="http://schemas.microsoft.com/office/drawing/2014/main" id="{5FDC3F23-9F08-4BAC-807D-EF49E74C6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4564"/>
            <a:ext cx="12200627" cy="59859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E990971-A7DB-4D65-82A1-9B3E7AA2BCDF}"/>
              </a:ext>
            </a:extLst>
          </p:cNvPr>
          <p:cNvSpPr/>
          <p:nvPr/>
        </p:nvSpPr>
        <p:spPr>
          <a:xfrm>
            <a:off x="0" y="6270496"/>
            <a:ext cx="12192000" cy="587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F5E135-1B89-4314-9D86-40C1AF9B2311}"/>
              </a:ext>
            </a:extLst>
          </p:cNvPr>
          <p:cNvSpPr/>
          <p:nvPr/>
        </p:nvSpPr>
        <p:spPr>
          <a:xfrm>
            <a:off x="0" y="-8467"/>
            <a:ext cx="12192000" cy="587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61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3936682" y="1859747"/>
            <a:ext cx="4963620" cy="590724"/>
          </a:xfrm>
        </p:spPr>
        <p:txBody>
          <a:bodyPr>
            <a:noAutofit/>
          </a:bodyPr>
          <a:lstStyle/>
          <a:p>
            <a:pPr marL="0" indent="0">
              <a:buNone/>
            </a:pPr>
            <a:r>
              <a:rPr lang="en-US" sz="2800" dirty="0"/>
              <a:t>Real Time Monitoring</a:t>
            </a: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6</a:t>
            </a:fld>
            <a:endParaRPr lang="en-US" dirty="0"/>
          </a:p>
        </p:txBody>
      </p:sp>
      <p:sp>
        <p:nvSpPr>
          <p:cNvPr id="7" name="Content Placeholder 2">
            <a:extLst>
              <a:ext uri="{FF2B5EF4-FFF2-40B4-BE49-F238E27FC236}">
                <a16:creationId xmlns:a16="http://schemas.microsoft.com/office/drawing/2014/main" id="{82DDED3A-78FB-4527-81AC-E8AE0F4E5CD2}"/>
              </a:ext>
            </a:extLst>
          </p:cNvPr>
          <p:cNvSpPr txBox="1">
            <a:spLocks/>
          </p:cNvSpPr>
          <p:nvPr/>
        </p:nvSpPr>
        <p:spPr>
          <a:xfrm>
            <a:off x="3834237" y="4876734"/>
            <a:ext cx="4963620" cy="573616"/>
          </a:xfrm>
          <a:prstGeom prst="rect">
            <a:avLst/>
          </a:prstGeom>
        </p:spPr>
        <p:txBody>
          <a:bodyPr vert="horz" wrap="square" lIns="0" tIns="0" rIns="0" bIns="0" rtlCol="0">
            <a:no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chemeClr val="tx1"/>
                </a:solidFill>
              </a:rPr>
              <a:t>Prediction/Forecasting</a:t>
            </a:r>
          </a:p>
        </p:txBody>
      </p:sp>
      <p:sp>
        <p:nvSpPr>
          <p:cNvPr id="8" name="Content Placeholder 2">
            <a:extLst>
              <a:ext uri="{FF2B5EF4-FFF2-40B4-BE49-F238E27FC236}">
                <a16:creationId xmlns:a16="http://schemas.microsoft.com/office/drawing/2014/main" id="{922B0B56-A032-4D49-A2B9-19E16BD99A72}"/>
              </a:ext>
            </a:extLst>
          </p:cNvPr>
          <p:cNvSpPr txBox="1">
            <a:spLocks/>
          </p:cNvSpPr>
          <p:nvPr/>
        </p:nvSpPr>
        <p:spPr>
          <a:xfrm>
            <a:off x="3834237" y="3439223"/>
            <a:ext cx="4484049" cy="474486"/>
          </a:xfrm>
          <a:prstGeom prst="rect">
            <a:avLst/>
          </a:prstGeom>
        </p:spPr>
        <p:txBody>
          <a:bodyPr vert="horz" wrap="square" lIns="0" tIns="0" rIns="0" bIns="0" rtlCol="0">
            <a:noAutofit/>
          </a:bodyPr>
          <a:lstStyle>
            <a:lvl1pPr marL="295275" indent="-295275" algn="l" defTabSz="914318" rtl="0" eaLnBrk="1" latinLnBrk="0" hangingPunct="1">
              <a:lnSpc>
                <a:spcPct val="150000"/>
              </a:lnSpc>
              <a:spcBef>
                <a:spcPts val="1000"/>
              </a:spcBef>
              <a:buClr>
                <a:srgbClr val="FF5A5A"/>
              </a:buClr>
              <a:buFont typeface="Arial" panose="020B0604020202020204" pitchFamily="34" charset="0"/>
              <a:buChar char="•"/>
              <a:tabLst/>
              <a:defRPr sz="2000" b="1" i="0" kern="1200">
                <a:solidFill>
                  <a:schemeClr val="bg2"/>
                </a:solidFill>
                <a:latin typeface="Century Gothic" panose="020B0502020202020204" pitchFamily="34" charset="0"/>
                <a:ea typeface="+mn-ea"/>
                <a:cs typeface="+mn-cs"/>
              </a:defRPr>
            </a:lvl1pPr>
            <a:lvl2pPr marL="517525" indent="-168275" algn="l" defTabSz="914318" rtl="0" eaLnBrk="1" latinLnBrk="0" hangingPunct="1">
              <a:lnSpc>
                <a:spcPct val="100000"/>
              </a:lnSpc>
              <a:spcBef>
                <a:spcPts val="499"/>
              </a:spcBef>
              <a:buClr>
                <a:srgbClr val="FF5A5A"/>
              </a:buClr>
              <a:buFont typeface="Arial" panose="020B0604020202020204" pitchFamily="34" charset="0"/>
              <a:buChar char="•"/>
              <a:tabLst/>
              <a:defRPr sz="1800" b="0" i="0" kern="1200">
                <a:solidFill>
                  <a:schemeClr val="bg2"/>
                </a:solidFill>
                <a:latin typeface="Century Gothic" panose="020B0502020202020204" pitchFamily="34" charset="0"/>
                <a:ea typeface="+mn-ea"/>
                <a:cs typeface="+mn-cs"/>
              </a:defRPr>
            </a:lvl2pPr>
            <a:lvl3pPr marL="687388" indent="-169863" algn="l" defTabSz="914318" rtl="0" eaLnBrk="1" latinLnBrk="0" hangingPunct="1">
              <a:lnSpc>
                <a:spcPct val="100000"/>
              </a:lnSpc>
              <a:spcBef>
                <a:spcPts val="499"/>
              </a:spcBef>
              <a:buClr>
                <a:srgbClr val="FF5A5A"/>
              </a:buClr>
              <a:buFont typeface="Arial" panose="020B0604020202020204" pitchFamily="34" charset="0"/>
              <a:buChar char="•"/>
              <a:tabLst/>
              <a:defRPr sz="1600" b="0" i="0" kern="1200">
                <a:solidFill>
                  <a:schemeClr val="bg2"/>
                </a:solidFill>
                <a:latin typeface="Century Gothic" panose="020B0502020202020204" pitchFamily="34" charset="0"/>
                <a:ea typeface="+mn-ea"/>
                <a:cs typeface="+mn-cs"/>
              </a:defRPr>
            </a:lvl3pPr>
            <a:lvl4pPr marL="866775" indent="-179388" algn="l" defTabSz="914318" rtl="0" eaLnBrk="1" latinLnBrk="0" hangingPunct="1">
              <a:lnSpc>
                <a:spcPct val="100000"/>
              </a:lnSpc>
              <a:spcBef>
                <a:spcPts val="499"/>
              </a:spcBef>
              <a:buClr>
                <a:srgbClr val="FF5A5A"/>
              </a:buClr>
              <a:buFont typeface="Arial" panose="020B0604020202020204" pitchFamily="34" charset="0"/>
              <a:buChar char="•"/>
              <a:tabLst/>
              <a:defRPr sz="1400" b="0" i="0" kern="1200">
                <a:solidFill>
                  <a:schemeClr val="bg2"/>
                </a:solidFill>
                <a:latin typeface="Century Gothic" panose="020B0502020202020204" pitchFamily="34" charset="0"/>
                <a:ea typeface="+mn-ea"/>
                <a:cs typeface="+mn-cs"/>
              </a:defRPr>
            </a:lvl4pPr>
            <a:lvl5pPr marL="1036638" indent="-169863" algn="l" defTabSz="914318" rtl="0" eaLnBrk="1" latinLnBrk="0" hangingPunct="1">
              <a:lnSpc>
                <a:spcPct val="150000"/>
              </a:lnSpc>
              <a:spcBef>
                <a:spcPts val="499"/>
              </a:spcBef>
              <a:buClr>
                <a:srgbClr val="FF5A5A"/>
              </a:buClr>
              <a:buFont typeface="Arial" panose="020B0604020202020204" pitchFamily="34" charset="0"/>
              <a:buChar char="•"/>
              <a:tabLst/>
              <a:defRPr sz="1200" b="0" i="0" kern="1200" baseline="0">
                <a:solidFill>
                  <a:schemeClr val="bg2"/>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chemeClr val="tx1"/>
                </a:solidFill>
              </a:rPr>
              <a:t>Historical/Trending Data</a:t>
            </a:r>
          </a:p>
        </p:txBody>
      </p:sp>
      <p:sp>
        <p:nvSpPr>
          <p:cNvPr id="10" name="Title 8">
            <a:extLst>
              <a:ext uri="{FF2B5EF4-FFF2-40B4-BE49-F238E27FC236}">
                <a16:creationId xmlns:a16="http://schemas.microsoft.com/office/drawing/2014/main" id="{2438C1BF-B85F-408A-98E7-1ECBCCBD2011}"/>
              </a:ext>
            </a:extLst>
          </p:cNvPr>
          <p:cNvSpPr>
            <a:spLocks noGrp="1"/>
          </p:cNvSpPr>
          <p:nvPr>
            <p:ph type="title"/>
          </p:nvPr>
        </p:nvSpPr>
        <p:spPr>
          <a:xfrm>
            <a:off x="780613" y="1038417"/>
            <a:ext cx="3053624" cy="1028700"/>
          </a:xfrm>
        </p:spPr>
        <p:txBody>
          <a:bodyPr/>
          <a:lstStyle/>
          <a:p>
            <a:r>
              <a:rPr lang="en-US" dirty="0"/>
              <a:t>Our Approach</a:t>
            </a:r>
          </a:p>
        </p:txBody>
      </p:sp>
      <p:sp>
        <p:nvSpPr>
          <p:cNvPr id="2" name="Plus Sign 1">
            <a:extLst>
              <a:ext uri="{FF2B5EF4-FFF2-40B4-BE49-F238E27FC236}">
                <a16:creationId xmlns:a16="http://schemas.microsoft.com/office/drawing/2014/main" id="{73636594-4547-4457-93BB-98FFE7178E78}"/>
              </a:ext>
            </a:extLst>
          </p:cNvPr>
          <p:cNvSpPr/>
          <p:nvPr/>
        </p:nvSpPr>
        <p:spPr>
          <a:xfrm>
            <a:off x="5715991" y="4422426"/>
            <a:ext cx="471745" cy="454308"/>
          </a:xfrm>
          <a:prstGeom prst="mathPlus">
            <a:avLst/>
          </a:prstGeom>
          <a:solidFill>
            <a:srgbClr val="1E22AA"/>
          </a:solidFill>
          <a:ln>
            <a:solidFill>
              <a:srgbClr val="1E2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2FC6A412-B5D2-4019-8DEA-BFEF7DE7F9B5}"/>
              </a:ext>
            </a:extLst>
          </p:cNvPr>
          <p:cNvSpPr/>
          <p:nvPr/>
        </p:nvSpPr>
        <p:spPr>
          <a:xfrm>
            <a:off x="5597457" y="2711729"/>
            <a:ext cx="471745" cy="454308"/>
          </a:xfrm>
          <a:prstGeom prst="mathPlus">
            <a:avLst/>
          </a:prstGeom>
          <a:solidFill>
            <a:srgbClr val="1E22AA"/>
          </a:solidFill>
          <a:ln>
            <a:solidFill>
              <a:srgbClr val="1E2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02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7</a:t>
            </a:fld>
            <a:endParaRPr lang="en-US" dirty="0"/>
          </a:p>
        </p:txBody>
      </p:sp>
      <p:sp>
        <p:nvSpPr>
          <p:cNvPr id="2" name="Rectangle 1">
            <a:extLst>
              <a:ext uri="{FF2B5EF4-FFF2-40B4-BE49-F238E27FC236}">
                <a16:creationId xmlns:a16="http://schemas.microsoft.com/office/drawing/2014/main" id="{16C85DC3-F741-49B5-8D42-012B30D47F06}"/>
              </a:ext>
            </a:extLst>
          </p:cNvPr>
          <p:cNvSpPr/>
          <p:nvPr/>
        </p:nvSpPr>
        <p:spPr>
          <a:xfrm>
            <a:off x="572440" y="858742"/>
            <a:ext cx="10493350" cy="4616648"/>
          </a:xfrm>
          <a:prstGeom prst="rect">
            <a:avLst/>
          </a:prstGeom>
        </p:spPr>
        <p:txBody>
          <a:bodyPr wrap="square">
            <a:spAutoFit/>
          </a:bodyPr>
          <a:lstStyle/>
          <a:p>
            <a:pPr fontAlgn="base"/>
            <a:r>
              <a:rPr lang="en-US" sz="3600" i="1" dirty="0">
                <a:solidFill>
                  <a:srgbClr val="1E22AA"/>
                </a:solidFill>
                <a:latin typeface="Prometo Medium" panose="020B0704030203060203"/>
              </a:rPr>
              <a:t>Key Questions​</a:t>
            </a:r>
          </a:p>
          <a:p>
            <a:pPr fontAlgn="base"/>
            <a:r>
              <a:rPr lang="en-US" dirty="0">
                <a:solidFill>
                  <a:srgbClr val="000000"/>
                </a:solidFill>
                <a:latin typeface="Century Gothic" panose="020B0502020202020204" pitchFamily="34" charset="0"/>
              </a:rPr>
              <a:t>​</a:t>
            </a:r>
          </a:p>
          <a:p>
            <a:pPr fontAlgn="base"/>
            <a:r>
              <a:rPr lang="en-US" sz="2000" b="1" dirty="0">
                <a:solidFill>
                  <a:srgbClr val="000000"/>
                </a:solidFill>
                <a:latin typeface="Century Gothic" panose="020B0502020202020204" pitchFamily="34" charset="0"/>
              </a:rPr>
              <a:t>What is our expected peak demand?</a:t>
            </a:r>
          </a:p>
          <a:p>
            <a:pPr fontAlgn="base"/>
            <a:endParaRPr lang="en-US" sz="2000" b="1" dirty="0">
              <a:solidFill>
                <a:srgbClr val="000000"/>
              </a:solidFill>
              <a:latin typeface="Century Gothic" panose="020B0502020202020204" pitchFamily="34" charset="0"/>
            </a:endParaRPr>
          </a:p>
          <a:p>
            <a:pPr lvl="1" fontAlgn="base">
              <a:buFont typeface="Arial" panose="020B0604020202020204" pitchFamily="34" charset="0"/>
              <a:buChar char="•"/>
            </a:pPr>
            <a:r>
              <a:rPr lang="en-US" sz="2000" dirty="0">
                <a:solidFill>
                  <a:srgbClr val="000000"/>
                </a:solidFill>
                <a:latin typeface="Century Gothic" panose="020B0502020202020204" pitchFamily="34" charset="0"/>
              </a:rPr>
              <a:t>How fast will the growth occur?​</a:t>
            </a:r>
          </a:p>
          <a:p>
            <a:pPr lvl="1" fontAlgn="base"/>
            <a:endParaRPr lang="en-US" sz="2000" dirty="0">
              <a:solidFill>
                <a:srgbClr val="000000"/>
              </a:solidFill>
              <a:latin typeface="Century Gothic" panose="020B0502020202020204" pitchFamily="34" charset="0"/>
            </a:endParaRPr>
          </a:p>
          <a:p>
            <a:pPr fontAlgn="base"/>
            <a:endParaRPr lang="en-US" sz="2000" b="1" dirty="0">
              <a:solidFill>
                <a:srgbClr val="000000"/>
              </a:solidFill>
              <a:latin typeface="Century Gothic" panose="020B0502020202020204" pitchFamily="34" charset="0"/>
            </a:endParaRPr>
          </a:p>
          <a:p>
            <a:pPr fontAlgn="base"/>
            <a:r>
              <a:rPr lang="en-US" sz="2000" b="1" dirty="0">
                <a:solidFill>
                  <a:srgbClr val="000000"/>
                </a:solidFill>
                <a:latin typeface="Century Gothic" panose="020B0502020202020204" pitchFamily="34" charset="0"/>
              </a:rPr>
              <a:t>What is our current &amp; potential capacity to </a:t>
            </a:r>
            <a:r>
              <a:rPr lang="en-US" sz="2000" b="1" dirty="0" err="1">
                <a:solidFill>
                  <a:srgbClr val="000000"/>
                </a:solidFill>
                <a:latin typeface="Century Gothic" panose="020B0502020202020204" pitchFamily="34" charset="0"/>
              </a:rPr>
              <a:t>accomodate</a:t>
            </a:r>
            <a:r>
              <a:rPr lang="en-US" sz="2000" b="1" dirty="0">
                <a:solidFill>
                  <a:srgbClr val="000000"/>
                </a:solidFill>
                <a:latin typeface="Century Gothic" panose="020B0502020202020204" pitchFamily="34" charset="0"/>
              </a:rPr>
              <a:t> this peak demand?​</a:t>
            </a:r>
          </a:p>
          <a:p>
            <a:pPr lvl="1" fontAlgn="base"/>
            <a:endParaRPr lang="en-US" sz="2000" b="1" dirty="0">
              <a:solidFill>
                <a:srgbClr val="000000"/>
              </a:solidFill>
              <a:latin typeface="Century Gothic" panose="020B0502020202020204" pitchFamily="34" charset="0"/>
            </a:endParaRPr>
          </a:p>
          <a:p>
            <a:pPr lvl="1" fontAlgn="base">
              <a:buFont typeface="Arial" panose="020B0604020202020204" pitchFamily="34" charset="0"/>
              <a:buChar char="•"/>
            </a:pPr>
            <a:r>
              <a:rPr lang="en-US" sz="2000" dirty="0">
                <a:solidFill>
                  <a:srgbClr val="000000"/>
                </a:solidFill>
                <a:latin typeface="Century Gothic" panose="020B0502020202020204" pitchFamily="34" charset="0"/>
              </a:rPr>
              <a:t>What is our trigger for expansion?​</a:t>
            </a:r>
          </a:p>
          <a:p>
            <a:pPr lvl="1" fontAlgn="base"/>
            <a:endParaRPr lang="en-US" sz="2000" dirty="0">
              <a:solidFill>
                <a:schemeClr val="bg1">
                  <a:lumMod val="85000"/>
                </a:schemeClr>
              </a:solidFill>
              <a:latin typeface="Century Gothic" panose="020B0502020202020204" pitchFamily="34" charset="0"/>
            </a:endParaRPr>
          </a:p>
          <a:p>
            <a:pPr lvl="1" fontAlgn="base">
              <a:buFont typeface="Arial" panose="020B0604020202020204" pitchFamily="34" charset="0"/>
              <a:buChar char="•"/>
            </a:pPr>
            <a:r>
              <a:rPr lang="en-US" sz="2000" dirty="0">
                <a:latin typeface="Century Gothic" panose="020B0502020202020204" pitchFamily="34" charset="0"/>
              </a:rPr>
              <a:t>How do we prioritize the progression of expanded capacity?​</a:t>
            </a:r>
          </a:p>
          <a:p>
            <a:pPr fontAlgn="base"/>
            <a:endParaRPr lang="en-US" sz="2000" dirty="0">
              <a:latin typeface="Century Gothic" panose="020B0502020202020204" pitchFamily="34" charset="0"/>
            </a:endParaRPr>
          </a:p>
          <a:p>
            <a:pPr lvl="1" fontAlgn="base">
              <a:buFont typeface="Arial" panose="020B0604020202020204" pitchFamily="34" charset="0"/>
              <a:buChar char="•"/>
            </a:pPr>
            <a:r>
              <a:rPr lang="en-US" sz="2000" dirty="0">
                <a:latin typeface="Century Gothic" panose="020B0502020202020204" pitchFamily="34" charset="0"/>
              </a:rPr>
              <a:t>What are the implementation needs of each site &amp; how long will it take?​</a:t>
            </a:r>
            <a:endParaRPr lang="en-US" sz="2000" i="0" dirty="0">
              <a:effectLst/>
              <a:latin typeface="Century Gothic" panose="020B0502020202020204" pitchFamily="34" charset="0"/>
            </a:endParaRPr>
          </a:p>
        </p:txBody>
      </p:sp>
    </p:spTree>
    <p:extLst>
      <p:ext uri="{BB962C8B-B14F-4D97-AF65-F5344CB8AC3E}">
        <p14:creationId xmlns:p14="http://schemas.microsoft.com/office/powerpoint/2010/main" val="230179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8</a:t>
            </a:fld>
            <a:endParaRPr lang="en-US" dirty="0"/>
          </a:p>
        </p:txBody>
      </p:sp>
      <p:pic>
        <p:nvPicPr>
          <p:cNvPr id="2050" name="Picture 2">
            <a:extLst>
              <a:ext uri="{FF2B5EF4-FFF2-40B4-BE49-F238E27FC236}">
                <a16:creationId xmlns:a16="http://schemas.microsoft.com/office/drawing/2014/main" id="{2BE1CACE-C71D-473B-B59E-20787AB5C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380" y="1856865"/>
            <a:ext cx="5908872" cy="28197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A702603-A031-4708-9F7B-6D691CF6B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77" y="1856865"/>
            <a:ext cx="5449428" cy="28197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itle 8">
            <a:extLst>
              <a:ext uri="{FF2B5EF4-FFF2-40B4-BE49-F238E27FC236}">
                <a16:creationId xmlns:a16="http://schemas.microsoft.com/office/drawing/2014/main" id="{AF32A6F3-C536-4017-87A4-DE0C058217EF}"/>
              </a:ext>
            </a:extLst>
          </p:cNvPr>
          <p:cNvSpPr>
            <a:spLocks noGrp="1"/>
          </p:cNvSpPr>
          <p:nvPr>
            <p:ph type="title"/>
          </p:nvPr>
        </p:nvSpPr>
        <p:spPr>
          <a:xfrm>
            <a:off x="808204" y="961318"/>
            <a:ext cx="9833429" cy="1028700"/>
          </a:xfrm>
        </p:spPr>
        <p:txBody>
          <a:bodyPr/>
          <a:lstStyle/>
          <a:p>
            <a:r>
              <a:rPr lang="en-US" dirty="0"/>
              <a:t>Incorporating State/Regional Models</a:t>
            </a:r>
          </a:p>
        </p:txBody>
      </p:sp>
    </p:spTree>
    <p:extLst>
      <p:ext uri="{BB962C8B-B14F-4D97-AF65-F5344CB8AC3E}">
        <p14:creationId xmlns:p14="http://schemas.microsoft.com/office/powerpoint/2010/main" val="394756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fld id="{2F8AF2E6-64A8-0F46-AF27-0A96D82A033B}" type="slidenum">
              <a:rPr lang="en-US" smtClean="0"/>
              <a:t>9</a:t>
            </a:fld>
            <a:endParaRPr lang="en-US" dirty="0"/>
          </a:p>
        </p:txBody>
      </p:sp>
      <p:sp>
        <p:nvSpPr>
          <p:cNvPr id="12" name="Title 1">
            <a:extLst>
              <a:ext uri="{FF2B5EF4-FFF2-40B4-BE49-F238E27FC236}">
                <a16:creationId xmlns:a16="http://schemas.microsoft.com/office/drawing/2014/main" id="{638CD804-C801-4212-913A-F940B27BB3B2}"/>
              </a:ext>
            </a:extLst>
          </p:cNvPr>
          <p:cNvSpPr txBox="1">
            <a:spLocks/>
          </p:cNvSpPr>
          <p:nvPr/>
        </p:nvSpPr>
        <p:spPr>
          <a:xfrm>
            <a:off x="838200" y="3477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prstClr val="black"/>
              </a:solidFill>
              <a:latin typeface="Calibri Light" panose="020F0302020204030204"/>
            </a:endParaRPr>
          </a:p>
        </p:txBody>
      </p:sp>
      <p:pic>
        <p:nvPicPr>
          <p:cNvPr id="2" name="Picture 1">
            <a:extLst>
              <a:ext uri="{FF2B5EF4-FFF2-40B4-BE49-F238E27FC236}">
                <a16:creationId xmlns:a16="http://schemas.microsoft.com/office/drawing/2014/main" id="{143E7FCB-7456-4371-9003-799CF91367C3}"/>
              </a:ext>
            </a:extLst>
          </p:cNvPr>
          <p:cNvPicPr>
            <a:picLocks noChangeAspect="1"/>
          </p:cNvPicPr>
          <p:nvPr/>
        </p:nvPicPr>
        <p:blipFill>
          <a:blip r:embed="rId3"/>
          <a:stretch>
            <a:fillRect/>
          </a:stretch>
        </p:blipFill>
        <p:spPr>
          <a:xfrm>
            <a:off x="1332854" y="840132"/>
            <a:ext cx="9645884" cy="5370946"/>
          </a:xfrm>
          <a:prstGeom prst="rect">
            <a:avLst/>
          </a:prstGeom>
          <a:ln>
            <a:solidFill>
              <a:schemeClr val="tx1"/>
            </a:solidFill>
          </a:ln>
        </p:spPr>
      </p:pic>
    </p:spTree>
    <p:extLst>
      <p:ext uri="{BB962C8B-B14F-4D97-AF65-F5344CB8AC3E}">
        <p14:creationId xmlns:p14="http://schemas.microsoft.com/office/powerpoint/2010/main" val="795986755"/>
      </p:ext>
    </p:extLst>
  </p:cSld>
  <p:clrMapOvr>
    <a:masterClrMapping/>
  </p:clrMapOvr>
</p:sld>
</file>

<file path=ppt/theme/theme1.xml><?xml version="1.0" encoding="utf-8"?>
<a:theme xmlns:a="http://schemas.openxmlformats.org/drawingml/2006/main" name="Ravi Powerpoint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6099</TotalTime>
  <Words>1248</Words>
  <Application>Microsoft Office PowerPoint</Application>
  <PresentationFormat>Widescreen</PresentationFormat>
  <Paragraphs>123</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 Light</vt:lpstr>
      <vt:lpstr>Cambria Math</vt:lpstr>
      <vt:lpstr>Candara</vt:lpstr>
      <vt:lpstr>Century Gothic</vt:lpstr>
      <vt:lpstr>Prometo Medium</vt:lpstr>
      <vt:lpstr>Verdana</vt:lpstr>
      <vt:lpstr>Ravi Powerpoint Template</vt:lpstr>
      <vt:lpstr>PowerPoint Presentation</vt:lpstr>
      <vt:lpstr>PowerPoint Presentation</vt:lpstr>
      <vt:lpstr>About</vt:lpstr>
      <vt:lpstr>Where we were..</vt:lpstr>
      <vt:lpstr>PowerPoint Presentation</vt:lpstr>
      <vt:lpstr>Our Approach</vt:lpstr>
      <vt:lpstr>PowerPoint Presentation</vt:lpstr>
      <vt:lpstr>Incorporating State/Regional Models</vt:lpstr>
      <vt:lpstr>PowerPoint Presentation</vt:lpstr>
      <vt:lpstr>PowerPoint Presentation</vt:lpstr>
      <vt:lpstr>PowerPoint Presentation</vt:lpstr>
      <vt:lpstr>Real Time</vt:lpstr>
      <vt:lpstr>Trending  </vt:lpstr>
      <vt:lpstr>Projection &amp; Mitigation Tracker</vt:lpstr>
      <vt:lpstr>Cascade Plan</vt:lpstr>
      <vt:lpstr>Lessons Learned  </vt:lpstr>
      <vt:lpstr>Looking Forward </vt:lpstr>
      <vt:lpstr>Q&amp;A</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French, Tyler</cp:lastModifiedBy>
  <cp:revision>191</cp:revision>
  <dcterms:created xsi:type="dcterms:W3CDTF">2019-10-16T19:16:43Z</dcterms:created>
  <dcterms:modified xsi:type="dcterms:W3CDTF">2022-05-11T11:55:48Z</dcterms:modified>
</cp:coreProperties>
</file>