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</p:sldMasterIdLst>
  <p:notesMasterIdLst>
    <p:notesMasterId r:id="rId34"/>
  </p:notesMasterIdLst>
  <p:sldIdLst>
    <p:sldId id="346" r:id="rId5"/>
    <p:sldId id="349" r:id="rId6"/>
    <p:sldId id="348" r:id="rId7"/>
    <p:sldId id="347" r:id="rId8"/>
    <p:sldId id="351" r:id="rId9"/>
    <p:sldId id="353" r:id="rId10"/>
    <p:sldId id="3026" r:id="rId11"/>
    <p:sldId id="3027" r:id="rId12"/>
    <p:sldId id="369" r:id="rId13"/>
    <p:sldId id="368" r:id="rId14"/>
    <p:sldId id="370" r:id="rId15"/>
    <p:sldId id="3028" r:id="rId16"/>
    <p:sldId id="3029" r:id="rId17"/>
    <p:sldId id="3030" r:id="rId18"/>
    <p:sldId id="366" r:id="rId19"/>
    <p:sldId id="372" r:id="rId20"/>
    <p:sldId id="352" r:id="rId21"/>
    <p:sldId id="365" r:id="rId22"/>
    <p:sldId id="350" r:id="rId23"/>
    <p:sldId id="355" r:id="rId24"/>
    <p:sldId id="356" r:id="rId25"/>
    <p:sldId id="359" r:id="rId26"/>
    <p:sldId id="373" r:id="rId27"/>
    <p:sldId id="357" r:id="rId28"/>
    <p:sldId id="362" r:id="rId29"/>
    <p:sldId id="363" r:id="rId30"/>
    <p:sldId id="360" r:id="rId31"/>
    <p:sldId id="364" r:id="rId32"/>
    <p:sldId id="3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riHealth HIMSS Deck" id="{F3814661-9749-4AB8-8A9E-536C174C16F9}">
          <p14:sldIdLst>
            <p14:sldId id="346"/>
          </p14:sldIdLst>
        </p14:section>
        <p14:section name="SpeakerIntroduction" id="{C78CB443-AB62-49C3-BC2B-5419ED77E514}">
          <p14:sldIdLst>
            <p14:sldId id="349"/>
            <p14:sldId id="348"/>
            <p14:sldId id="347"/>
          </p14:sldIdLst>
        </p14:section>
        <p14:section name="TriHealthIntroduction" id="{2052AA79-214D-490D-A3B7-5014D7F137E5}">
          <p14:sldIdLst>
            <p14:sldId id="351"/>
            <p14:sldId id="353"/>
            <p14:sldId id="3026"/>
          </p14:sldIdLst>
        </p14:section>
        <p14:section name="ProblemStatement" id="{07A7F614-9F2B-4DEF-ABF7-E28F37AC14EB}">
          <p14:sldIdLst>
            <p14:sldId id="3027"/>
            <p14:sldId id="369"/>
            <p14:sldId id="368"/>
            <p14:sldId id="370"/>
            <p14:sldId id="3028"/>
            <p14:sldId id="3029"/>
            <p14:sldId id="3030"/>
          </p14:sldIdLst>
        </p14:section>
        <p14:section name="CRISP-DM" id="{9304BC7D-983E-4C99-AF6F-BBFD2386FE9F}">
          <p14:sldIdLst>
            <p14:sldId id="366"/>
          </p14:sldIdLst>
        </p14:section>
        <p14:section name="BusinessUnderstanding" id="{B804FAE3-2969-46E0-93A5-9E87557839C0}">
          <p14:sldIdLst>
            <p14:sldId id="372"/>
          </p14:sldIdLst>
        </p14:section>
        <p14:section name="DataUnderstanding" id="{35730C86-7CC8-4D78-8D52-B89783B5A665}">
          <p14:sldIdLst>
            <p14:sldId id="352"/>
            <p14:sldId id="365"/>
          </p14:sldIdLst>
        </p14:section>
        <p14:section name="Modeling" id="{E701C8BA-A166-433C-AD1D-B7900FBCAB14}">
          <p14:sldIdLst>
            <p14:sldId id="350"/>
            <p14:sldId id="355"/>
            <p14:sldId id="356"/>
            <p14:sldId id="359"/>
          </p14:sldIdLst>
        </p14:section>
        <p14:section name="Deployment" id="{36564F37-E18C-4B7C-8899-040A9E8C5A97}">
          <p14:sldIdLst>
            <p14:sldId id="373"/>
            <p14:sldId id="357"/>
            <p14:sldId id="362"/>
            <p14:sldId id="363"/>
          </p14:sldIdLst>
        </p14:section>
        <p14:section name="Results" id="{75A4345F-7C09-4E3D-8EE7-F72E121993B1}">
          <p14:sldIdLst>
            <p14:sldId id="360"/>
          </p14:sldIdLst>
        </p14:section>
        <p14:section name="Adhoc" id="{0E3A95B6-32F2-4641-916D-6CC7D653FCC7}">
          <p14:sldIdLst>
            <p14:sldId id="364"/>
          </p14:sldIdLst>
        </p14:section>
        <p14:section name="References" id="{3904795C-C591-4A4F-99F2-04B89E1335D8}">
          <p14:sldIdLst>
            <p14:sldId id="3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llano, Chris" initials="VC" lastIdx="7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8D09D-5D95-487C-AE03-B11FBB3F013F}" v="4" dt="2022-05-09T11:49:01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3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osh, Mufaddal" userId="563a1a55-c5ba-46a7-8ae5-39af66bcb2e3" providerId="ADAL" clId="{64C8D09D-5D95-487C-AE03-B11FBB3F013F}"/>
    <pc:docChg chg="undo redo custSel addSld modSld modMainMaster modSection">
      <pc:chgData name="Frosh, Mufaddal" userId="563a1a55-c5ba-46a7-8ae5-39af66bcb2e3" providerId="ADAL" clId="{64C8D09D-5D95-487C-AE03-B11FBB3F013F}" dt="2022-05-09T11:49:18.290" v="1288" actId="20577"/>
      <pc:docMkLst>
        <pc:docMk/>
      </pc:docMkLst>
      <pc:sldChg chg="addSp delSp modSp mod">
        <pc:chgData name="Frosh, Mufaddal" userId="563a1a55-c5ba-46a7-8ae5-39af66bcb2e3" providerId="ADAL" clId="{64C8D09D-5D95-487C-AE03-B11FBB3F013F}" dt="2022-05-04T20:22:43.462" v="892" actId="931"/>
        <pc:sldMkLst>
          <pc:docMk/>
          <pc:sldMk cId="1499498125" sldId="347"/>
        </pc:sldMkLst>
        <pc:spChg chg="mod">
          <ac:chgData name="Frosh, Mufaddal" userId="563a1a55-c5ba-46a7-8ae5-39af66bcb2e3" providerId="ADAL" clId="{64C8D09D-5D95-487C-AE03-B11FBB3F013F}" dt="2022-05-04T20:07:05.492" v="873" actId="20577"/>
          <ac:spMkLst>
            <pc:docMk/>
            <pc:sldMk cId="1499498125" sldId="347"/>
            <ac:spMk id="7" creationId="{00000000-0000-0000-0000-000000000000}"/>
          </ac:spMkLst>
        </pc:spChg>
        <pc:spChg chg="add del">
          <ac:chgData name="Frosh, Mufaddal" userId="563a1a55-c5ba-46a7-8ae5-39af66bcb2e3" providerId="ADAL" clId="{64C8D09D-5D95-487C-AE03-B11FBB3F013F}" dt="2022-05-04T20:22:43.462" v="892" actId="931"/>
          <ac:spMkLst>
            <pc:docMk/>
            <pc:sldMk cId="1499498125" sldId="347"/>
            <ac:spMk id="9" creationId="{F8981238-FA47-FA44-B61C-05D77B690DD0}"/>
          </ac:spMkLst>
        </pc:spChg>
        <pc:picChg chg="add del mod">
          <ac:chgData name="Frosh, Mufaddal" userId="563a1a55-c5ba-46a7-8ae5-39af66bcb2e3" providerId="ADAL" clId="{64C8D09D-5D95-487C-AE03-B11FBB3F013F}" dt="2022-05-04T20:22:43.462" v="892" actId="931"/>
          <ac:picMkLst>
            <pc:docMk/>
            <pc:sldMk cId="1499498125" sldId="347"/>
            <ac:picMk id="5" creationId="{5B2A101D-6332-4123-98A8-0D302E2F0047}"/>
          </ac:picMkLst>
        </pc:picChg>
      </pc:sldChg>
      <pc:sldChg chg="modSp mod">
        <pc:chgData name="Frosh, Mufaddal" userId="563a1a55-c5ba-46a7-8ae5-39af66bcb2e3" providerId="ADAL" clId="{64C8D09D-5D95-487C-AE03-B11FBB3F013F}" dt="2022-05-04T19:39:45.814" v="208" actId="20577"/>
        <pc:sldMkLst>
          <pc:docMk/>
          <pc:sldMk cId="163064444" sldId="348"/>
        </pc:sldMkLst>
        <pc:spChg chg="mod">
          <ac:chgData name="Frosh, Mufaddal" userId="563a1a55-c5ba-46a7-8ae5-39af66bcb2e3" providerId="ADAL" clId="{64C8D09D-5D95-487C-AE03-B11FBB3F013F}" dt="2022-05-04T19:39:45.814" v="208" actId="20577"/>
          <ac:spMkLst>
            <pc:docMk/>
            <pc:sldMk cId="163064444" sldId="348"/>
            <ac:spMk id="10" creationId="{3ECD3CCB-DC3B-4847-8AE3-C71C714571BE}"/>
          </ac:spMkLst>
        </pc:spChg>
      </pc:sldChg>
      <pc:sldChg chg="modSp mod">
        <pc:chgData name="Frosh, Mufaddal" userId="563a1a55-c5ba-46a7-8ae5-39af66bcb2e3" providerId="ADAL" clId="{64C8D09D-5D95-487C-AE03-B11FBB3F013F}" dt="2022-05-04T20:23:36.118" v="896" actId="20577"/>
        <pc:sldMkLst>
          <pc:docMk/>
          <pc:sldMk cId="108744069" sldId="352"/>
        </pc:sldMkLst>
        <pc:spChg chg="mod">
          <ac:chgData name="Frosh, Mufaddal" userId="563a1a55-c5ba-46a7-8ae5-39af66bcb2e3" providerId="ADAL" clId="{64C8D09D-5D95-487C-AE03-B11FBB3F013F}" dt="2022-05-04T20:23:32.469" v="894" actId="20577"/>
          <ac:spMkLst>
            <pc:docMk/>
            <pc:sldMk cId="108744069" sldId="352"/>
            <ac:spMk id="51" creationId="{00000000-0000-0000-0000-000000000000}"/>
          </ac:spMkLst>
        </pc:spChg>
        <pc:spChg chg="mod">
          <ac:chgData name="Frosh, Mufaddal" userId="563a1a55-c5ba-46a7-8ae5-39af66bcb2e3" providerId="ADAL" clId="{64C8D09D-5D95-487C-AE03-B11FBB3F013F}" dt="2022-05-04T20:23:36.118" v="896" actId="20577"/>
          <ac:spMkLst>
            <pc:docMk/>
            <pc:sldMk cId="108744069" sldId="352"/>
            <ac:spMk id="52" creationId="{00000000-0000-0000-0000-000000000000}"/>
          </ac:spMkLst>
        </pc:spChg>
      </pc:sldChg>
      <pc:sldChg chg="addSp modSp new mod modClrScheme chgLayout">
        <pc:chgData name="Frosh, Mufaddal" userId="563a1a55-c5ba-46a7-8ae5-39af66bcb2e3" providerId="ADAL" clId="{64C8D09D-5D95-487C-AE03-B11FBB3F013F}" dt="2022-05-09T11:43:59.263" v="1133" actId="313"/>
        <pc:sldMkLst>
          <pc:docMk/>
          <pc:sldMk cId="2358921705" sldId="3029"/>
        </pc:sldMkLst>
        <pc:spChg chg="mod ord">
          <ac:chgData name="Frosh, Mufaddal" userId="563a1a55-c5ba-46a7-8ae5-39af66bcb2e3" providerId="ADAL" clId="{64C8D09D-5D95-487C-AE03-B11FBB3F013F}" dt="2022-05-09T11:41:59.104" v="912" actId="700"/>
          <ac:spMkLst>
            <pc:docMk/>
            <pc:sldMk cId="2358921705" sldId="3029"/>
            <ac:spMk id="2" creationId="{0CD54844-9C6C-40F1-8D9F-1057A7E9A0CD}"/>
          </ac:spMkLst>
        </pc:spChg>
        <pc:spChg chg="mod ord">
          <ac:chgData name="Frosh, Mufaddal" userId="563a1a55-c5ba-46a7-8ae5-39af66bcb2e3" providerId="ADAL" clId="{64C8D09D-5D95-487C-AE03-B11FBB3F013F}" dt="2022-05-09T11:41:59.104" v="912" actId="700"/>
          <ac:spMkLst>
            <pc:docMk/>
            <pc:sldMk cId="2358921705" sldId="3029"/>
            <ac:spMk id="3" creationId="{E8ADBCF0-890F-4B92-995F-F407FA669A07}"/>
          </ac:spMkLst>
        </pc:spChg>
        <pc:spChg chg="add mod ord">
          <ac:chgData name="Frosh, Mufaddal" userId="563a1a55-c5ba-46a7-8ae5-39af66bcb2e3" providerId="ADAL" clId="{64C8D09D-5D95-487C-AE03-B11FBB3F013F}" dt="2022-05-09T11:43:59.263" v="1133" actId="313"/>
          <ac:spMkLst>
            <pc:docMk/>
            <pc:sldMk cId="2358921705" sldId="3029"/>
            <ac:spMk id="4" creationId="{67EBC7A6-D155-4284-A5AF-90E170B0167C}"/>
          </ac:spMkLst>
        </pc:spChg>
      </pc:sldChg>
      <pc:sldChg chg="addSp delSp modSp new mod">
        <pc:chgData name="Frosh, Mufaddal" userId="563a1a55-c5ba-46a7-8ae5-39af66bcb2e3" providerId="ADAL" clId="{64C8D09D-5D95-487C-AE03-B11FBB3F013F}" dt="2022-05-09T11:49:18.290" v="1288" actId="20577"/>
        <pc:sldMkLst>
          <pc:docMk/>
          <pc:sldMk cId="3863924168" sldId="3030"/>
        </pc:sldMkLst>
        <pc:spChg chg="del mod">
          <ac:chgData name="Frosh, Mufaddal" userId="563a1a55-c5ba-46a7-8ae5-39af66bcb2e3" providerId="ADAL" clId="{64C8D09D-5D95-487C-AE03-B11FBB3F013F}" dt="2022-05-09T11:48:30.229" v="1231" actId="478"/>
          <ac:spMkLst>
            <pc:docMk/>
            <pc:sldMk cId="3863924168" sldId="3030"/>
            <ac:spMk id="2" creationId="{1622ADC6-CF49-443F-8A9C-FE78AEEA11CA}"/>
          </ac:spMkLst>
        </pc:spChg>
        <pc:spChg chg="del">
          <ac:chgData name="Frosh, Mufaddal" userId="563a1a55-c5ba-46a7-8ae5-39af66bcb2e3" providerId="ADAL" clId="{64C8D09D-5D95-487C-AE03-B11FBB3F013F}" dt="2022-05-09T11:47:26.203" v="1221" actId="478"/>
          <ac:spMkLst>
            <pc:docMk/>
            <pc:sldMk cId="3863924168" sldId="3030"/>
            <ac:spMk id="3" creationId="{D1D8B2D9-0087-434F-8C9F-A8FBE61F2EED}"/>
          </ac:spMkLst>
        </pc:spChg>
        <pc:spChg chg="add del mod">
          <ac:chgData name="Frosh, Mufaddal" userId="563a1a55-c5ba-46a7-8ae5-39af66bcb2e3" providerId="ADAL" clId="{64C8D09D-5D95-487C-AE03-B11FBB3F013F}" dt="2022-05-09T11:48:27.266" v="1230"/>
          <ac:spMkLst>
            <pc:docMk/>
            <pc:sldMk cId="3863924168" sldId="3030"/>
            <ac:spMk id="7" creationId="{07FCD1AC-81C5-4A72-8D25-4F53640FE2DA}"/>
          </ac:spMkLst>
        </pc:spChg>
        <pc:spChg chg="add del mod">
          <ac:chgData name="Frosh, Mufaddal" userId="563a1a55-c5ba-46a7-8ae5-39af66bcb2e3" providerId="ADAL" clId="{64C8D09D-5D95-487C-AE03-B11FBB3F013F}" dt="2022-05-09T11:48:36.058" v="1232" actId="478"/>
          <ac:spMkLst>
            <pc:docMk/>
            <pc:sldMk cId="3863924168" sldId="3030"/>
            <ac:spMk id="9" creationId="{E63E2EC5-08D5-4B78-92D8-6153D5FDA678}"/>
          </ac:spMkLst>
        </pc:spChg>
        <pc:spChg chg="add mod">
          <ac:chgData name="Frosh, Mufaddal" userId="563a1a55-c5ba-46a7-8ae5-39af66bcb2e3" providerId="ADAL" clId="{64C8D09D-5D95-487C-AE03-B11FBB3F013F}" dt="2022-05-09T11:49:18.290" v="1288" actId="20577"/>
          <ac:spMkLst>
            <pc:docMk/>
            <pc:sldMk cId="3863924168" sldId="3030"/>
            <ac:spMk id="10" creationId="{DB454D2A-1D02-43CB-9773-E87D1F0C82D8}"/>
          </ac:spMkLst>
        </pc:spChg>
        <pc:picChg chg="add mod">
          <ac:chgData name="Frosh, Mufaddal" userId="563a1a55-c5ba-46a7-8ae5-39af66bcb2e3" providerId="ADAL" clId="{64C8D09D-5D95-487C-AE03-B11FBB3F013F}" dt="2022-05-09T11:48:49.642" v="1236" actId="14100"/>
          <ac:picMkLst>
            <pc:docMk/>
            <pc:sldMk cId="3863924168" sldId="3030"/>
            <ac:picMk id="6" creationId="{B8EC2023-85F1-4BF1-AFE4-867957A5F7B2}"/>
          </ac:picMkLst>
        </pc:picChg>
      </pc:sldChg>
      <pc:sldMasterChg chg="modSp mod modSldLayout">
        <pc:chgData name="Frosh, Mufaddal" userId="563a1a55-c5ba-46a7-8ae5-39af66bcb2e3" providerId="ADAL" clId="{64C8D09D-5D95-487C-AE03-B11FBB3F013F}" dt="2022-05-04T19:37:57.038" v="135" actId="20577"/>
        <pc:sldMasterMkLst>
          <pc:docMk/>
          <pc:sldMasterMk cId="3047552151" sldId="2147483652"/>
        </pc:sldMasterMkLst>
        <pc:spChg chg="mod">
          <ac:chgData name="Frosh, Mufaddal" userId="563a1a55-c5ba-46a7-8ae5-39af66bcb2e3" providerId="ADAL" clId="{64C8D09D-5D95-487C-AE03-B11FBB3F013F}" dt="2022-05-04T19:37:57.038" v="135" actId="20577"/>
          <ac:spMkLst>
            <pc:docMk/>
            <pc:sldMasterMk cId="3047552151" sldId="2147483652"/>
            <ac:spMk id="9" creationId="{E0CEF597-DB9C-6745-9BD8-58F51E22A892}"/>
          </ac:spMkLst>
        </pc:spChg>
        <pc:sldLayoutChg chg="modSp mod">
          <pc:chgData name="Frosh, Mufaddal" userId="563a1a55-c5ba-46a7-8ae5-39af66bcb2e3" providerId="ADAL" clId="{64C8D09D-5D95-487C-AE03-B11FBB3F013F}" dt="2022-05-04T19:36:52.836" v="52" actId="20577"/>
          <pc:sldLayoutMkLst>
            <pc:docMk/>
            <pc:sldMasterMk cId="3047552151" sldId="2147483652"/>
            <pc:sldLayoutMk cId="3952237809" sldId="2147483688"/>
          </pc:sldLayoutMkLst>
          <pc:spChg chg="mod">
            <ac:chgData name="Frosh, Mufaddal" userId="563a1a55-c5ba-46a7-8ae5-39af66bcb2e3" providerId="ADAL" clId="{64C8D09D-5D95-487C-AE03-B11FBB3F013F}" dt="2022-05-04T19:36:52.836" v="52" actId="20577"/>
            <ac:spMkLst>
              <pc:docMk/>
              <pc:sldMasterMk cId="3047552151" sldId="2147483652"/>
              <pc:sldLayoutMk cId="3952237809" sldId="2147483688"/>
              <ac:spMk id="8" creationId="{19D354AA-690E-A840-BB35-89E92223EFE8}"/>
            </ac:spMkLst>
          </pc:spChg>
        </pc:sldLayoutChg>
      </pc:sldMasterChg>
    </pc:docChg>
  </pc:docChgLst>
  <pc:docChgLst>
    <pc:chgData name="Mufaddal Frosh" userId="563a1a55-c5ba-46a7-8ae5-39af66bcb2e3" providerId="ADAL" clId="{9ADBD46A-B169-4D40-B356-6AEF34F2FEC3}"/>
    <pc:docChg chg="undo redo custSel addSld delSld modSld sldOrd addSection delSection modSection">
      <pc:chgData name="Mufaddal Frosh" userId="563a1a55-c5ba-46a7-8ae5-39af66bcb2e3" providerId="ADAL" clId="{9ADBD46A-B169-4D40-B356-6AEF34F2FEC3}" dt="2022-05-06T02:34:32.001" v="2989" actId="5793"/>
      <pc:docMkLst>
        <pc:docMk/>
      </pc:docMkLst>
      <pc:sldChg chg="modSp mod">
        <pc:chgData name="Mufaddal Frosh" userId="563a1a55-c5ba-46a7-8ae5-39af66bcb2e3" providerId="ADAL" clId="{9ADBD46A-B169-4D40-B356-6AEF34F2FEC3}" dt="2022-05-05T21:28:59.132" v="1329" actId="6549"/>
        <pc:sldMkLst>
          <pc:docMk/>
          <pc:sldMk cId="1499498125" sldId="347"/>
        </pc:sldMkLst>
        <pc:spChg chg="mod">
          <ac:chgData name="Mufaddal Frosh" userId="563a1a55-c5ba-46a7-8ae5-39af66bcb2e3" providerId="ADAL" clId="{9ADBD46A-B169-4D40-B356-6AEF34F2FEC3}" dt="2022-05-05T21:28:59.132" v="1329" actId="6549"/>
          <ac:spMkLst>
            <pc:docMk/>
            <pc:sldMk cId="1499498125" sldId="347"/>
            <ac:spMk id="7" creationId="{00000000-0000-0000-0000-000000000000}"/>
          </ac:spMkLst>
        </pc:spChg>
      </pc:sldChg>
      <pc:sldChg chg="ord">
        <pc:chgData name="Mufaddal Frosh" userId="563a1a55-c5ba-46a7-8ae5-39af66bcb2e3" providerId="ADAL" clId="{9ADBD46A-B169-4D40-B356-6AEF34F2FEC3}" dt="2022-05-05T21:29:12.916" v="1333"/>
        <pc:sldMkLst>
          <pc:docMk/>
          <pc:sldMk cId="163064444" sldId="348"/>
        </pc:sldMkLst>
      </pc:sldChg>
      <pc:sldChg chg="ord">
        <pc:chgData name="Mufaddal Frosh" userId="563a1a55-c5ba-46a7-8ae5-39af66bcb2e3" providerId="ADAL" clId="{9ADBD46A-B169-4D40-B356-6AEF34F2FEC3}" dt="2022-05-05T21:29:10.321" v="1331"/>
        <pc:sldMkLst>
          <pc:docMk/>
          <pc:sldMk cId="2905944501" sldId="349"/>
        </pc:sldMkLst>
      </pc:sldChg>
      <pc:sldChg chg="modSp mod modNotesTx">
        <pc:chgData name="Mufaddal Frosh" userId="563a1a55-c5ba-46a7-8ae5-39af66bcb2e3" providerId="ADAL" clId="{9ADBD46A-B169-4D40-B356-6AEF34F2FEC3}" dt="2022-05-05T18:40:36.347" v="1102" actId="1076"/>
        <pc:sldMkLst>
          <pc:docMk/>
          <pc:sldMk cId="128876796" sldId="350"/>
        </pc:sldMkLst>
        <pc:spChg chg="mod">
          <ac:chgData name="Mufaddal Frosh" userId="563a1a55-c5ba-46a7-8ae5-39af66bcb2e3" providerId="ADAL" clId="{9ADBD46A-B169-4D40-B356-6AEF34F2FEC3}" dt="2022-05-05T18:36:50.940" v="1088" actId="20577"/>
          <ac:spMkLst>
            <pc:docMk/>
            <pc:sldMk cId="128876796" sldId="350"/>
            <ac:spMk id="2" creationId="{00000000-0000-0000-0000-000000000000}"/>
          </ac:spMkLst>
        </pc:spChg>
        <pc:spChg chg="mod">
          <ac:chgData name="Mufaddal Frosh" userId="563a1a55-c5ba-46a7-8ae5-39af66bcb2e3" providerId="ADAL" clId="{9ADBD46A-B169-4D40-B356-6AEF34F2FEC3}" dt="2022-05-05T18:38:40.309" v="1093" actId="1076"/>
          <ac:spMkLst>
            <pc:docMk/>
            <pc:sldMk cId="128876796" sldId="350"/>
            <ac:spMk id="13" creationId="{00000000-0000-0000-0000-000000000000}"/>
          </ac:spMkLst>
        </pc:spChg>
        <pc:spChg chg="mod">
          <ac:chgData name="Mufaddal Frosh" userId="563a1a55-c5ba-46a7-8ae5-39af66bcb2e3" providerId="ADAL" clId="{9ADBD46A-B169-4D40-B356-6AEF34F2FEC3}" dt="2022-05-05T18:39:42.102" v="1098" actId="20577"/>
          <ac:spMkLst>
            <pc:docMk/>
            <pc:sldMk cId="128876796" sldId="350"/>
            <ac:spMk id="15" creationId="{00000000-0000-0000-0000-000000000000}"/>
          </ac:spMkLst>
        </pc:spChg>
        <pc:spChg chg="mod">
          <ac:chgData name="Mufaddal Frosh" userId="563a1a55-c5ba-46a7-8ae5-39af66bcb2e3" providerId="ADAL" clId="{9ADBD46A-B169-4D40-B356-6AEF34F2FEC3}" dt="2022-05-05T18:40:36.347" v="1102" actId="1076"/>
          <ac:spMkLst>
            <pc:docMk/>
            <pc:sldMk cId="128876796" sldId="350"/>
            <ac:spMk id="17" creationId="{00000000-0000-0000-0000-000000000000}"/>
          </ac:spMkLst>
        </pc:spChg>
        <pc:spChg chg="mod">
          <ac:chgData name="Mufaddal Frosh" userId="563a1a55-c5ba-46a7-8ae5-39af66bcb2e3" providerId="ADAL" clId="{9ADBD46A-B169-4D40-B356-6AEF34F2FEC3}" dt="2022-05-05T18:38:40.309" v="1093" actId="1076"/>
          <ac:spMkLst>
            <pc:docMk/>
            <pc:sldMk cId="128876796" sldId="350"/>
            <ac:spMk id="20" creationId="{00000000-0000-0000-0000-000000000000}"/>
          </ac:spMkLst>
        </pc:spChg>
        <pc:spChg chg="mod">
          <ac:chgData name="Mufaddal Frosh" userId="563a1a55-c5ba-46a7-8ae5-39af66bcb2e3" providerId="ADAL" clId="{9ADBD46A-B169-4D40-B356-6AEF34F2FEC3}" dt="2022-05-05T18:39:15.409" v="1096" actId="1076"/>
          <ac:spMkLst>
            <pc:docMk/>
            <pc:sldMk cId="128876796" sldId="350"/>
            <ac:spMk id="21" creationId="{00000000-0000-0000-0000-000000000000}"/>
          </ac:spMkLst>
        </pc:spChg>
        <pc:spChg chg="mod">
          <ac:chgData name="Mufaddal Frosh" userId="563a1a55-c5ba-46a7-8ae5-39af66bcb2e3" providerId="ADAL" clId="{9ADBD46A-B169-4D40-B356-6AEF34F2FEC3}" dt="2022-05-05T18:40:36.347" v="1102" actId="1076"/>
          <ac:spMkLst>
            <pc:docMk/>
            <pc:sldMk cId="128876796" sldId="350"/>
            <ac:spMk id="22" creationId="{00000000-0000-0000-0000-000000000000}"/>
          </ac:spMkLst>
        </pc:spChg>
      </pc:sldChg>
      <pc:sldChg chg="modSp mod">
        <pc:chgData name="Mufaddal Frosh" userId="563a1a55-c5ba-46a7-8ae5-39af66bcb2e3" providerId="ADAL" clId="{9ADBD46A-B169-4D40-B356-6AEF34F2FEC3}" dt="2022-05-05T16:32:52.060" v="365" actId="20577"/>
        <pc:sldMkLst>
          <pc:docMk/>
          <pc:sldMk cId="108744069" sldId="352"/>
        </pc:sldMkLst>
        <pc:spChg chg="mod">
          <ac:chgData name="Mufaddal Frosh" userId="563a1a55-c5ba-46a7-8ae5-39af66bcb2e3" providerId="ADAL" clId="{9ADBD46A-B169-4D40-B356-6AEF34F2FEC3}" dt="2022-05-05T16:32:52.060" v="365" actId="20577"/>
          <ac:spMkLst>
            <pc:docMk/>
            <pc:sldMk cId="108744069" sldId="352"/>
            <ac:spMk id="2" creationId="{F468862E-DB5E-5041-A08F-32BF3761FB78}"/>
          </ac:spMkLst>
        </pc:spChg>
      </pc:sldChg>
      <pc:sldChg chg="modSp mod">
        <pc:chgData name="Mufaddal Frosh" userId="563a1a55-c5ba-46a7-8ae5-39af66bcb2e3" providerId="ADAL" clId="{9ADBD46A-B169-4D40-B356-6AEF34F2FEC3}" dt="2022-05-05T18:43:25.977" v="1158" actId="1076"/>
        <pc:sldMkLst>
          <pc:docMk/>
          <pc:sldMk cId="1904720925" sldId="357"/>
        </pc:sldMkLst>
        <pc:spChg chg="mod">
          <ac:chgData name="Mufaddal Frosh" userId="563a1a55-c5ba-46a7-8ae5-39af66bcb2e3" providerId="ADAL" clId="{9ADBD46A-B169-4D40-B356-6AEF34F2FEC3}" dt="2022-05-05T18:43:25.977" v="1158" actId="1076"/>
          <ac:spMkLst>
            <pc:docMk/>
            <pc:sldMk cId="1904720925" sldId="357"/>
            <ac:spMk id="9" creationId="{6626C039-8FCE-B245-86ED-54911FA051B7}"/>
          </ac:spMkLst>
        </pc:spChg>
        <pc:spChg chg="mod">
          <ac:chgData name="Mufaddal Frosh" userId="563a1a55-c5ba-46a7-8ae5-39af66bcb2e3" providerId="ADAL" clId="{9ADBD46A-B169-4D40-B356-6AEF34F2FEC3}" dt="2022-05-05T18:43:21.941" v="1157" actId="20577"/>
          <ac:spMkLst>
            <pc:docMk/>
            <pc:sldMk cId="1904720925" sldId="357"/>
            <ac:spMk id="22" creationId="{87A05ED7-2400-D14B-809C-0B0EC2A2DE56}"/>
          </ac:spMkLst>
        </pc:spChg>
      </pc:sldChg>
      <pc:sldChg chg="modSp mod modNotesTx">
        <pc:chgData name="Mufaddal Frosh" userId="563a1a55-c5ba-46a7-8ae5-39af66bcb2e3" providerId="ADAL" clId="{9ADBD46A-B169-4D40-B356-6AEF34F2FEC3}" dt="2022-05-05T18:54:45.134" v="1307" actId="20577"/>
        <pc:sldMkLst>
          <pc:docMk/>
          <pc:sldMk cId="2182694009" sldId="360"/>
        </pc:sldMkLst>
        <pc:spChg chg="mod">
          <ac:chgData name="Mufaddal Frosh" userId="563a1a55-c5ba-46a7-8ae5-39af66bcb2e3" providerId="ADAL" clId="{9ADBD46A-B169-4D40-B356-6AEF34F2FEC3}" dt="2022-05-05T18:54:45.134" v="1307" actId="20577"/>
          <ac:spMkLst>
            <pc:docMk/>
            <pc:sldMk cId="2182694009" sldId="360"/>
            <ac:spMk id="9" creationId="{6626C039-8FCE-B245-86ED-54911FA051B7}"/>
          </ac:spMkLst>
        </pc:spChg>
        <pc:spChg chg="mod">
          <ac:chgData name="Mufaddal Frosh" userId="563a1a55-c5ba-46a7-8ae5-39af66bcb2e3" providerId="ADAL" clId="{9ADBD46A-B169-4D40-B356-6AEF34F2FEC3}" dt="2022-05-05T18:49:27.536" v="1178" actId="1076"/>
          <ac:spMkLst>
            <pc:docMk/>
            <pc:sldMk cId="2182694009" sldId="360"/>
            <ac:spMk id="23" creationId="{25B72338-3443-4A77-9412-BCC989C5BE61}"/>
          </ac:spMkLst>
        </pc:spChg>
        <pc:spChg chg="mod">
          <ac:chgData name="Mufaddal Frosh" userId="563a1a55-c5ba-46a7-8ae5-39af66bcb2e3" providerId="ADAL" clId="{9ADBD46A-B169-4D40-B356-6AEF34F2FEC3}" dt="2022-05-05T18:49:27.536" v="1178" actId="1076"/>
          <ac:spMkLst>
            <pc:docMk/>
            <pc:sldMk cId="2182694009" sldId="360"/>
            <ac:spMk id="24" creationId="{CD90ABE8-577F-4F33-ACEB-EBAE26CDA2EA}"/>
          </ac:spMkLst>
        </pc:spChg>
        <pc:spChg chg="mod">
          <ac:chgData name="Mufaddal Frosh" userId="563a1a55-c5ba-46a7-8ae5-39af66bcb2e3" providerId="ADAL" clId="{9ADBD46A-B169-4D40-B356-6AEF34F2FEC3}" dt="2022-05-05T18:49:27.536" v="1178" actId="1076"/>
          <ac:spMkLst>
            <pc:docMk/>
            <pc:sldMk cId="2182694009" sldId="360"/>
            <ac:spMk id="25" creationId="{6245219E-6E86-4237-84DD-DCF2974D8CF6}"/>
          </ac:spMkLst>
        </pc:spChg>
        <pc:spChg chg="mod">
          <ac:chgData name="Mufaddal Frosh" userId="563a1a55-c5ba-46a7-8ae5-39af66bcb2e3" providerId="ADAL" clId="{9ADBD46A-B169-4D40-B356-6AEF34F2FEC3}" dt="2022-05-05T18:49:27.536" v="1178" actId="1076"/>
          <ac:spMkLst>
            <pc:docMk/>
            <pc:sldMk cId="2182694009" sldId="360"/>
            <ac:spMk id="26" creationId="{384D48F5-CA31-4E6F-862D-9184960B0EE7}"/>
          </ac:spMkLst>
        </pc:spChg>
        <pc:graphicFrameChg chg="mod">
          <ac:chgData name="Mufaddal Frosh" userId="563a1a55-c5ba-46a7-8ae5-39af66bcb2e3" providerId="ADAL" clId="{9ADBD46A-B169-4D40-B356-6AEF34F2FEC3}" dt="2022-05-05T18:49:27.536" v="1178" actId="1076"/>
          <ac:graphicFrameMkLst>
            <pc:docMk/>
            <pc:sldMk cId="2182694009" sldId="360"/>
            <ac:graphicFrameMk id="21" creationId="{9FD66562-C4AC-4C07-9366-80B614FBA3CD}"/>
          </ac:graphicFrameMkLst>
        </pc:graphicFrameChg>
      </pc:sldChg>
      <pc:sldChg chg="ord">
        <pc:chgData name="Mufaddal Frosh" userId="563a1a55-c5ba-46a7-8ae5-39af66bcb2e3" providerId="ADAL" clId="{9ADBD46A-B169-4D40-B356-6AEF34F2FEC3}" dt="2022-05-05T18:49:41.894" v="1180"/>
        <pc:sldMkLst>
          <pc:docMk/>
          <pc:sldMk cId="1938774703" sldId="362"/>
        </pc:sldMkLst>
      </pc:sldChg>
      <pc:sldChg chg="ord">
        <pc:chgData name="Mufaddal Frosh" userId="563a1a55-c5ba-46a7-8ae5-39af66bcb2e3" providerId="ADAL" clId="{9ADBD46A-B169-4D40-B356-6AEF34F2FEC3}" dt="2022-05-05T18:49:41.894" v="1180"/>
        <pc:sldMkLst>
          <pc:docMk/>
          <pc:sldMk cId="2799548442" sldId="363"/>
        </pc:sldMkLst>
      </pc:sldChg>
      <pc:sldChg chg="addSp modSp mod chgLayout">
        <pc:chgData name="Mufaddal Frosh" userId="563a1a55-c5ba-46a7-8ae5-39af66bcb2e3" providerId="ADAL" clId="{9ADBD46A-B169-4D40-B356-6AEF34F2FEC3}" dt="2022-05-05T21:47:46.288" v="1993" actId="20577"/>
        <pc:sldMkLst>
          <pc:docMk/>
          <pc:sldMk cId="2661903833" sldId="364"/>
        </pc:sldMkLst>
        <pc:spChg chg="add mod ord">
          <ac:chgData name="Mufaddal Frosh" userId="563a1a55-c5ba-46a7-8ae5-39af66bcb2e3" providerId="ADAL" clId="{9ADBD46A-B169-4D40-B356-6AEF34F2FEC3}" dt="2022-05-05T21:47:46.288" v="1993" actId="20577"/>
          <ac:spMkLst>
            <pc:docMk/>
            <pc:sldMk cId="2661903833" sldId="364"/>
            <ac:spMk id="2" creationId="{C94CBD21-DE74-DEE1-4E8E-6BBD159F01AA}"/>
          </ac:spMkLst>
        </pc:spChg>
        <pc:spChg chg="mod ord">
          <ac:chgData name="Mufaddal Frosh" userId="563a1a55-c5ba-46a7-8ae5-39af66bcb2e3" providerId="ADAL" clId="{9ADBD46A-B169-4D40-B356-6AEF34F2FEC3}" dt="2022-05-05T21:42:02.790" v="1448" actId="700"/>
          <ac:spMkLst>
            <pc:docMk/>
            <pc:sldMk cId="2661903833" sldId="364"/>
            <ac:spMk id="4" creationId="{AD32F7D9-4369-F049-A2C1-18EB47D2C7A7}"/>
          </ac:spMkLst>
        </pc:spChg>
        <pc:spChg chg="mod ord">
          <ac:chgData name="Mufaddal Frosh" userId="563a1a55-c5ba-46a7-8ae5-39af66bcb2e3" providerId="ADAL" clId="{9ADBD46A-B169-4D40-B356-6AEF34F2FEC3}" dt="2022-05-05T21:42:02.790" v="1448" actId="700"/>
          <ac:spMkLst>
            <pc:docMk/>
            <pc:sldMk cId="2661903833" sldId="364"/>
            <ac:spMk id="9" creationId="{6626C039-8FCE-B245-86ED-54911FA051B7}"/>
          </ac:spMkLst>
        </pc:spChg>
      </pc:sldChg>
      <pc:sldChg chg="modSp mod modNotesTx">
        <pc:chgData name="Mufaddal Frosh" userId="563a1a55-c5ba-46a7-8ae5-39af66bcb2e3" providerId="ADAL" clId="{9ADBD46A-B169-4D40-B356-6AEF34F2FEC3}" dt="2022-05-05T21:40:04.666" v="1402" actId="20577"/>
        <pc:sldMkLst>
          <pc:docMk/>
          <pc:sldMk cId="2247232201" sldId="365"/>
        </pc:sldMkLst>
        <pc:spChg chg="mod">
          <ac:chgData name="Mufaddal Frosh" userId="563a1a55-c5ba-46a7-8ae5-39af66bcb2e3" providerId="ADAL" clId="{9ADBD46A-B169-4D40-B356-6AEF34F2FEC3}" dt="2022-05-05T21:40:04.666" v="1402" actId="20577"/>
          <ac:spMkLst>
            <pc:docMk/>
            <pc:sldMk cId="2247232201" sldId="365"/>
            <ac:spMk id="7" creationId="{0202935A-8884-4FB4-B6C4-E22B68C303B0}"/>
          </ac:spMkLst>
        </pc:spChg>
      </pc:sldChg>
      <pc:sldChg chg="modSp mod modNotesTx">
        <pc:chgData name="Mufaddal Frosh" userId="563a1a55-c5ba-46a7-8ae5-39af66bcb2e3" providerId="ADAL" clId="{9ADBD46A-B169-4D40-B356-6AEF34F2FEC3}" dt="2022-05-05T21:39:02.823" v="1385" actId="27636"/>
        <pc:sldMkLst>
          <pc:docMk/>
          <pc:sldMk cId="4273433716" sldId="366"/>
        </pc:sldMkLst>
        <pc:spChg chg="mod">
          <ac:chgData name="Mufaddal Frosh" userId="563a1a55-c5ba-46a7-8ae5-39af66bcb2e3" providerId="ADAL" clId="{9ADBD46A-B169-4D40-B356-6AEF34F2FEC3}" dt="2022-05-05T21:39:02.823" v="1385" actId="27636"/>
          <ac:spMkLst>
            <pc:docMk/>
            <pc:sldMk cId="4273433716" sldId="366"/>
            <ac:spMk id="7" creationId="{BC46C52B-B6D1-4FB7-8D29-4526D5970385}"/>
          </ac:spMkLst>
        </pc:spChg>
        <pc:spChg chg="mod">
          <ac:chgData name="Mufaddal Frosh" userId="563a1a55-c5ba-46a7-8ae5-39af66bcb2e3" providerId="ADAL" clId="{9ADBD46A-B169-4D40-B356-6AEF34F2FEC3}" dt="2022-05-05T21:31:04.977" v="1381" actId="20577"/>
          <ac:spMkLst>
            <pc:docMk/>
            <pc:sldMk cId="4273433716" sldId="366"/>
            <ac:spMk id="9" creationId="{6626C039-8FCE-B245-86ED-54911FA051B7}"/>
          </ac:spMkLst>
        </pc:spChg>
      </pc:sldChg>
      <pc:sldChg chg="addSp delSp modSp new mod ord">
        <pc:chgData name="Mufaddal Frosh" userId="563a1a55-c5ba-46a7-8ae5-39af66bcb2e3" providerId="ADAL" clId="{9ADBD46A-B169-4D40-B356-6AEF34F2FEC3}" dt="2022-05-05T18:02:05.560" v="669" actId="20577"/>
        <pc:sldMkLst>
          <pc:docMk/>
          <pc:sldMk cId="901612088" sldId="368"/>
        </pc:sldMkLst>
        <pc:spChg chg="mod">
          <ac:chgData name="Mufaddal Frosh" userId="563a1a55-c5ba-46a7-8ae5-39af66bcb2e3" providerId="ADAL" clId="{9ADBD46A-B169-4D40-B356-6AEF34F2FEC3}" dt="2022-05-05T17:44:39.740" v="619"/>
          <ac:spMkLst>
            <pc:docMk/>
            <pc:sldMk cId="901612088" sldId="368"/>
            <ac:spMk id="3" creationId="{681C4F43-CB06-D4D7-2CC1-687F84995BF3}"/>
          </ac:spMkLst>
        </pc:spChg>
        <pc:spChg chg="add mod">
          <ac:chgData name="Mufaddal Frosh" userId="563a1a55-c5ba-46a7-8ae5-39af66bcb2e3" providerId="ADAL" clId="{9ADBD46A-B169-4D40-B356-6AEF34F2FEC3}" dt="2022-05-05T17:59:08.118" v="645" actId="20577"/>
          <ac:spMkLst>
            <pc:docMk/>
            <pc:sldMk cId="901612088" sldId="368"/>
            <ac:spMk id="4" creationId="{CDF857A2-BD7F-8F72-E65D-73D294EF740E}"/>
          </ac:spMkLst>
        </pc:spChg>
        <pc:spChg chg="add del mod">
          <ac:chgData name="Mufaddal Frosh" userId="563a1a55-c5ba-46a7-8ae5-39af66bcb2e3" providerId="ADAL" clId="{9ADBD46A-B169-4D40-B356-6AEF34F2FEC3}" dt="2022-05-05T18:01:10.754" v="651" actId="478"/>
          <ac:spMkLst>
            <pc:docMk/>
            <pc:sldMk cId="901612088" sldId="368"/>
            <ac:spMk id="5" creationId="{76505AF3-8361-5207-5048-037B1822EF75}"/>
          </ac:spMkLst>
        </pc:spChg>
        <pc:spChg chg="add mod">
          <ac:chgData name="Mufaddal Frosh" userId="563a1a55-c5ba-46a7-8ae5-39af66bcb2e3" providerId="ADAL" clId="{9ADBD46A-B169-4D40-B356-6AEF34F2FEC3}" dt="2022-05-05T18:02:05.560" v="669" actId="20577"/>
          <ac:spMkLst>
            <pc:docMk/>
            <pc:sldMk cId="901612088" sldId="368"/>
            <ac:spMk id="6" creationId="{5779CA34-FAF9-E84F-5644-19ABE20DB053}"/>
          </ac:spMkLst>
        </pc:spChg>
      </pc:sldChg>
      <pc:sldChg chg="addSp delSp modSp add mod ord">
        <pc:chgData name="Mufaddal Frosh" userId="563a1a55-c5ba-46a7-8ae5-39af66bcb2e3" providerId="ADAL" clId="{9ADBD46A-B169-4D40-B356-6AEF34F2FEC3}" dt="2022-05-06T02:34:32.001" v="2989" actId="5793"/>
        <pc:sldMkLst>
          <pc:docMk/>
          <pc:sldMk cId="1200906498" sldId="369"/>
        </pc:sldMkLst>
        <pc:spChg chg="mod">
          <ac:chgData name="Mufaddal Frosh" userId="563a1a55-c5ba-46a7-8ae5-39af66bcb2e3" providerId="ADAL" clId="{9ADBD46A-B169-4D40-B356-6AEF34F2FEC3}" dt="2022-05-05T17:04:04.033" v="451" actId="20577"/>
          <ac:spMkLst>
            <pc:docMk/>
            <pc:sldMk cId="1200906498" sldId="369"/>
            <ac:spMk id="3" creationId="{681C4F43-CB06-D4D7-2CC1-687F84995BF3}"/>
          </ac:spMkLst>
        </pc:spChg>
        <pc:spChg chg="mod">
          <ac:chgData name="Mufaddal Frosh" userId="563a1a55-c5ba-46a7-8ae5-39af66bcb2e3" providerId="ADAL" clId="{9ADBD46A-B169-4D40-B356-6AEF34F2FEC3}" dt="2022-05-06T02:34:32.001" v="2989" actId="5793"/>
          <ac:spMkLst>
            <pc:docMk/>
            <pc:sldMk cId="1200906498" sldId="369"/>
            <ac:spMk id="4" creationId="{CDF857A2-BD7F-8F72-E65D-73D294EF740E}"/>
          </ac:spMkLst>
        </pc:spChg>
        <pc:spChg chg="add del mod">
          <ac:chgData name="Mufaddal Frosh" userId="563a1a55-c5ba-46a7-8ae5-39af66bcb2e3" providerId="ADAL" clId="{9ADBD46A-B169-4D40-B356-6AEF34F2FEC3}" dt="2022-05-05T18:02:20.635" v="670" actId="478"/>
          <ac:spMkLst>
            <pc:docMk/>
            <pc:sldMk cId="1200906498" sldId="369"/>
            <ac:spMk id="6" creationId="{6439B610-C47E-E410-5013-A6736324E354}"/>
          </ac:spMkLst>
        </pc:spChg>
        <pc:spChg chg="add del mod">
          <ac:chgData name="Mufaddal Frosh" userId="563a1a55-c5ba-46a7-8ae5-39af66bcb2e3" providerId="ADAL" clId="{9ADBD46A-B169-4D40-B356-6AEF34F2FEC3}" dt="2022-05-05T18:08:23.989" v="738" actId="478"/>
          <ac:spMkLst>
            <pc:docMk/>
            <pc:sldMk cId="1200906498" sldId="369"/>
            <ac:spMk id="7" creationId="{63BCB130-D21E-07B2-2D8A-3A38A41D387C}"/>
          </ac:spMkLst>
        </pc:spChg>
      </pc:sldChg>
      <pc:sldChg chg="new del">
        <pc:chgData name="Mufaddal Frosh" userId="563a1a55-c5ba-46a7-8ae5-39af66bcb2e3" providerId="ADAL" clId="{9ADBD46A-B169-4D40-B356-6AEF34F2FEC3}" dt="2022-05-05T16:46:44.964" v="367" actId="2696"/>
        <pc:sldMkLst>
          <pc:docMk/>
          <pc:sldMk cId="1271069139" sldId="369"/>
        </pc:sldMkLst>
      </pc:sldChg>
      <pc:sldChg chg="new del">
        <pc:chgData name="Mufaddal Frosh" userId="563a1a55-c5ba-46a7-8ae5-39af66bcb2e3" providerId="ADAL" clId="{9ADBD46A-B169-4D40-B356-6AEF34F2FEC3}" dt="2022-05-05T16:47:08.074" v="369" actId="2696"/>
        <pc:sldMkLst>
          <pc:docMk/>
          <pc:sldMk cId="3814292551" sldId="369"/>
        </pc:sldMkLst>
      </pc:sldChg>
      <pc:sldChg chg="addSp modSp new mod">
        <pc:chgData name="Mufaddal Frosh" userId="563a1a55-c5ba-46a7-8ae5-39af66bcb2e3" providerId="ADAL" clId="{9ADBD46A-B169-4D40-B356-6AEF34F2FEC3}" dt="2022-05-05T18:05:19.127" v="733"/>
        <pc:sldMkLst>
          <pc:docMk/>
          <pc:sldMk cId="930380506" sldId="370"/>
        </pc:sldMkLst>
        <pc:spChg chg="mod">
          <ac:chgData name="Mufaddal Frosh" userId="563a1a55-c5ba-46a7-8ae5-39af66bcb2e3" providerId="ADAL" clId="{9ADBD46A-B169-4D40-B356-6AEF34F2FEC3}" dt="2022-05-05T18:04:11.158" v="723" actId="20577"/>
          <ac:spMkLst>
            <pc:docMk/>
            <pc:sldMk cId="930380506" sldId="370"/>
            <ac:spMk id="3" creationId="{75CA5087-3151-C0E7-C1F4-4A7ED2160855}"/>
          </ac:spMkLst>
        </pc:spChg>
        <pc:spChg chg="add mod">
          <ac:chgData name="Mufaddal Frosh" userId="563a1a55-c5ba-46a7-8ae5-39af66bcb2e3" providerId="ADAL" clId="{9ADBD46A-B169-4D40-B356-6AEF34F2FEC3}" dt="2022-05-05T18:05:08.911" v="732" actId="20577"/>
          <ac:spMkLst>
            <pc:docMk/>
            <pc:sldMk cId="930380506" sldId="370"/>
            <ac:spMk id="5" creationId="{B9CA829C-7EDC-774D-4BE8-91A6D7DFBCCB}"/>
          </ac:spMkLst>
        </pc:spChg>
        <pc:spChg chg="add mod">
          <ac:chgData name="Mufaddal Frosh" userId="563a1a55-c5ba-46a7-8ae5-39af66bcb2e3" providerId="ADAL" clId="{9ADBD46A-B169-4D40-B356-6AEF34F2FEC3}" dt="2022-05-05T18:05:19.127" v="733"/>
          <ac:spMkLst>
            <pc:docMk/>
            <pc:sldMk cId="930380506" sldId="370"/>
            <ac:spMk id="6" creationId="{539F931F-3BB0-ADC8-CB0C-80999F39E63D}"/>
          </ac:spMkLst>
        </pc:spChg>
      </pc:sldChg>
      <pc:sldChg chg="addSp delSp modSp new mod modClrScheme chgLayout">
        <pc:chgData name="Mufaddal Frosh" userId="563a1a55-c5ba-46a7-8ae5-39af66bcb2e3" providerId="ADAL" clId="{9ADBD46A-B169-4D40-B356-6AEF34F2FEC3}" dt="2022-05-05T18:14:45.337" v="763" actId="1076"/>
        <pc:sldMkLst>
          <pc:docMk/>
          <pc:sldMk cId="1758385129" sldId="371"/>
        </pc:sldMkLst>
        <pc:spChg chg="del">
          <ac:chgData name="Mufaddal Frosh" userId="563a1a55-c5ba-46a7-8ae5-39af66bcb2e3" providerId="ADAL" clId="{9ADBD46A-B169-4D40-B356-6AEF34F2FEC3}" dt="2022-05-05T18:11:54.386" v="740" actId="700"/>
          <ac:spMkLst>
            <pc:docMk/>
            <pc:sldMk cId="1758385129" sldId="371"/>
            <ac:spMk id="2" creationId="{5D77FA3E-7358-5DD2-C6FA-A964BB378DE2}"/>
          </ac:spMkLst>
        </pc:spChg>
        <pc:spChg chg="del mod ord">
          <ac:chgData name="Mufaddal Frosh" userId="563a1a55-c5ba-46a7-8ae5-39af66bcb2e3" providerId="ADAL" clId="{9ADBD46A-B169-4D40-B356-6AEF34F2FEC3}" dt="2022-05-05T18:11:54.386" v="740" actId="700"/>
          <ac:spMkLst>
            <pc:docMk/>
            <pc:sldMk cId="1758385129" sldId="371"/>
            <ac:spMk id="3" creationId="{D329F1E0-6B0C-03E8-B4BC-F9745AAD3BC9}"/>
          </ac:spMkLst>
        </pc:spChg>
        <pc:spChg chg="mod ord">
          <ac:chgData name="Mufaddal Frosh" userId="563a1a55-c5ba-46a7-8ae5-39af66bcb2e3" providerId="ADAL" clId="{9ADBD46A-B169-4D40-B356-6AEF34F2FEC3}" dt="2022-05-05T18:14:30.939" v="760" actId="26606"/>
          <ac:spMkLst>
            <pc:docMk/>
            <pc:sldMk cId="1758385129" sldId="371"/>
            <ac:spMk id="4" creationId="{6159A076-F2A9-3A5E-13C7-2F2FEFA653BB}"/>
          </ac:spMkLst>
        </pc:spChg>
        <pc:spChg chg="add del mod ord">
          <ac:chgData name="Mufaddal Frosh" userId="563a1a55-c5ba-46a7-8ae5-39af66bcb2e3" providerId="ADAL" clId="{9ADBD46A-B169-4D40-B356-6AEF34F2FEC3}" dt="2022-05-05T18:12:16.526" v="741" actId="700"/>
          <ac:spMkLst>
            <pc:docMk/>
            <pc:sldMk cId="1758385129" sldId="371"/>
            <ac:spMk id="5" creationId="{CFB617D4-C856-D807-5398-E3C1FA47B5F8}"/>
          </ac:spMkLst>
        </pc:spChg>
        <pc:spChg chg="add mod ord">
          <ac:chgData name="Mufaddal Frosh" userId="563a1a55-c5ba-46a7-8ae5-39af66bcb2e3" providerId="ADAL" clId="{9ADBD46A-B169-4D40-B356-6AEF34F2FEC3}" dt="2022-05-05T18:14:30.939" v="760" actId="26606"/>
          <ac:spMkLst>
            <pc:docMk/>
            <pc:sldMk cId="1758385129" sldId="371"/>
            <ac:spMk id="6" creationId="{43D0FA4F-060C-98D2-4B70-894C022732CA}"/>
          </ac:spMkLst>
        </pc:spChg>
        <pc:spChg chg="add del mod ord">
          <ac:chgData name="Mufaddal Frosh" userId="563a1a55-c5ba-46a7-8ae5-39af66bcb2e3" providerId="ADAL" clId="{9ADBD46A-B169-4D40-B356-6AEF34F2FEC3}" dt="2022-05-05T18:13:44.650" v="751" actId="931"/>
          <ac:spMkLst>
            <pc:docMk/>
            <pc:sldMk cId="1758385129" sldId="371"/>
            <ac:spMk id="7" creationId="{F6C498B7-4EE5-0597-5308-045F846C892C}"/>
          </ac:spMkLst>
        </pc:spChg>
        <pc:picChg chg="add mod ord">
          <ac:chgData name="Mufaddal Frosh" userId="563a1a55-c5ba-46a7-8ae5-39af66bcb2e3" providerId="ADAL" clId="{9ADBD46A-B169-4D40-B356-6AEF34F2FEC3}" dt="2022-05-05T18:14:45.337" v="763" actId="1076"/>
          <ac:picMkLst>
            <pc:docMk/>
            <pc:sldMk cId="1758385129" sldId="371"/>
            <ac:picMk id="9" creationId="{49D2D50E-85EA-1A05-DD52-1EA2D553F90F}"/>
          </ac:picMkLst>
        </pc:picChg>
      </pc:sldChg>
      <pc:sldChg chg="addSp delSp modSp add mod modClrScheme chgLayout">
        <pc:chgData name="Mufaddal Frosh" userId="563a1a55-c5ba-46a7-8ae5-39af66bcb2e3" providerId="ADAL" clId="{9ADBD46A-B169-4D40-B356-6AEF34F2FEC3}" dt="2022-05-05T18:33:46.880" v="896" actId="20577"/>
        <pc:sldMkLst>
          <pc:docMk/>
          <pc:sldMk cId="4155727287" sldId="372"/>
        </pc:sldMkLst>
        <pc:spChg chg="mod ord">
          <ac:chgData name="Mufaddal Frosh" userId="563a1a55-c5ba-46a7-8ae5-39af66bcb2e3" providerId="ADAL" clId="{9ADBD46A-B169-4D40-B356-6AEF34F2FEC3}" dt="2022-05-05T18:31:44.372" v="857" actId="700"/>
          <ac:spMkLst>
            <pc:docMk/>
            <pc:sldMk cId="4155727287" sldId="372"/>
            <ac:spMk id="2" creationId="{1ED1C906-F35E-0FD0-12F7-AB227D0857AC}"/>
          </ac:spMkLst>
        </pc:spChg>
        <pc:spChg chg="mod ord">
          <ac:chgData name="Mufaddal Frosh" userId="563a1a55-c5ba-46a7-8ae5-39af66bcb2e3" providerId="ADAL" clId="{9ADBD46A-B169-4D40-B356-6AEF34F2FEC3}" dt="2022-05-05T18:31:44.372" v="857" actId="700"/>
          <ac:spMkLst>
            <pc:docMk/>
            <pc:sldMk cId="4155727287" sldId="372"/>
            <ac:spMk id="3" creationId="{75CA5087-3151-C0E7-C1F4-4A7ED2160855}"/>
          </ac:spMkLst>
        </pc:spChg>
        <pc:spChg chg="add del mod ord">
          <ac:chgData name="Mufaddal Frosh" userId="563a1a55-c5ba-46a7-8ae5-39af66bcb2e3" providerId="ADAL" clId="{9ADBD46A-B169-4D40-B356-6AEF34F2FEC3}" dt="2022-05-05T18:31:19.936" v="856" actId="700"/>
          <ac:spMkLst>
            <pc:docMk/>
            <pc:sldMk cId="4155727287" sldId="372"/>
            <ac:spMk id="4" creationId="{E277F14E-60FF-2A8F-B778-1DCCF9C44F70}"/>
          </ac:spMkLst>
        </pc:spChg>
        <pc:spChg chg="add del">
          <ac:chgData name="Mufaddal Frosh" userId="563a1a55-c5ba-46a7-8ae5-39af66bcb2e3" providerId="ADAL" clId="{9ADBD46A-B169-4D40-B356-6AEF34F2FEC3}" dt="2022-05-05T18:30:32.973" v="854" actId="478"/>
          <ac:spMkLst>
            <pc:docMk/>
            <pc:sldMk cId="4155727287" sldId="372"/>
            <ac:spMk id="5" creationId="{B9CA829C-7EDC-774D-4BE8-91A6D7DFBCCB}"/>
          </ac:spMkLst>
        </pc:spChg>
        <pc:spChg chg="del">
          <ac:chgData name="Mufaddal Frosh" userId="563a1a55-c5ba-46a7-8ae5-39af66bcb2e3" providerId="ADAL" clId="{9ADBD46A-B169-4D40-B356-6AEF34F2FEC3}" dt="2022-05-05T18:30:15.272" v="851" actId="478"/>
          <ac:spMkLst>
            <pc:docMk/>
            <pc:sldMk cId="4155727287" sldId="372"/>
            <ac:spMk id="6" creationId="{539F931F-3BB0-ADC8-CB0C-80999F39E63D}"/>
          </ac:spMkLst>
        </pc:spChg>
        <pc:spChg chg="add del mod ord">
          <ac:chgData name="Mufaddal Frosh" userId="563a1a55-c5ba-46a7-8ae5-39af66bcb2e3" providerId="ADAL" clId="{9ADBD46A-B169-4D40-B356-6AEF34F2FEC3}" dt="2022-05-05T18:31:19.936" v="856" actId="700"/>
          <ac:spMkLst>
            <pc:docMk/>
            <pc:sldMk cId="4155727287" sldId="372"/>
            <ac:spMk id="7" creationId="{7C62F79B-7840-64F4-DC61-40B17D5E7F03}"/>
          </ac:spMkLst>
        </pc:spChg>
        <pc:spChg chg="add del mod ord">
          <ac:chgData name="Mufaddal Frosh" userId="563a1a55-c5ba-46a7-8ae5-39af66bcb2e3" providerId="ADAL" clId="{9ADBD46A-B169-4D40-B356-6AEF34F2FEC3}" dt="2022-05-05T18:31:19.936" v="856" actId="700"/>
          <ac:spMkLst>
            <pc:docMk/>
            <pc:sldMk cId="4155727287" sldId="372"/>
            <ac:spMk id="8" creationId="{0991DF54-B90A-4150-E93C-71F5F9136863}"/>
          </ac:spMkLst>
        </pc:spChg>
        <pc:spChg chg="add del mod ord">
          <ac:chgData name="Mufaddal Frosh" userId="563a1a55-c5ba-46a7-8ae5-39af66bcb2e3" providerId="ADAL" clId="{9ADBD46A-B169-4D40-B356-6AEF34F2FEC3}" dt="2022-05-05T18:31:44.372" v="857" actId="700"/>
          <ac:spMkLst>
            <pc:docMk/>
            <pc:sldMk cId="4155727287" sldId="372"/>
            <ac:spMk id="9" creationId="{25BCC384-F83F-589E-B68C-2073380CC147}"/>
          </ac:spMkLst>
        </pc:spChg>
        <pc:spChg chg="add del mod ord">
          <ac:chgData name="Mufaddal Frosh" userId="563a1a55-c5ba-46a7-8ae5-39af66bcb2e3" providerId="ADAL" clId="{9ADBD46A-B169-4D40-B356-6AEF34F2FEC3}" dt="2022-05-05T18:31:44.372" v="857" actId="700"/>
          <ac:spMkLst>
            <pc:docMk/>
            <pc:sldMk cId="4155727287" sldId="372"/>
            <ac:spMk id="10" creationId="{C7A54A5E-23AF-D731-27DE-C015950C0617}"/>
          </ac:spMkLst>
        </pc:spChg>
        <pc:spChg chg="add del mod ord">
          <ac:chgData name="Mufaddal Frosh" userId="563a1a55-c5ba-46a7-8ae5-39af66bcb2e3" providerId="ADAL" clId="{9ADBD46A-B169-4D40-B356-6AEF34F2FEC3}" dt="2022-05-05T18:31:44.372" v="857" actId="700"/>
          <ac:spMkLst>
            <pc:docMk/>
            <pc:sldMk cId="4155727287" sldId="372"/>
            <ac:spMk id="11" creationId="{AD571C06-6655-65F0-833A-56FC7B72F147}"/>
          </ac:spMkLst>
        </pc:spChg>
        <pc:spChg chg="add del mod ord">
          <ac:chgData name="Mufaddal Frosh" userId="563a1a55-c5ba-46a7-8ae5-39af66bcb2e3" providerId="ADAL" clId="{9ADBD46A-B169-4D40-B356-6AEF34F2FEC3}" dt="2022-05-05T18:31:44.372" v="857" actId="700"/>
          <ac:spMkLst>
            <pc:docMk/>
            <pc:sldMk cId="4155727287" sldId="372"/>
            <ac:spMk id="12" creationId="{DDD65EE0-9233-38D6-AE33-D4F03EEB5C47}"/>
          </ac:spMkLst>
        </pc:spChg>
        <pc:spChg chg="add mod ord">
          <ac:chgData name="Mufaddal Frosh" userId="563a1a55-c5ba-46a7-8ae5-39af66bcb2e3" providerId="ADAL" clId="{9ADBD46A-B169-4D40-B356-6AEF34F2FEC3}" dt="2022-05-05T18:33:46.880" v="896" actId="20577"/>
          <ac:spMkLst>
            <pc:docMk/>
            <pc:sldMk cId="4155727287" sldId="372"/>
            <ac:spMk id="13" creationId="{3344B0CD-FECE-1485-11E8-9455C5C527A4}"/>
          </ac:spMkLst>
        </pc:spChg>
      </pc:sldChg>
      <pc:sldChg chg="modSp mod ord">
        <pc:chgData name="Mufaddal Frosh" userId="563a1a55-c5ba-46a7-8ae5-39af66bcb2e3" providerId="ADAL" clId="{9ADBD46A-B169-4D40-B356-6AEF34F2FEC3}" dt="2022-05-05T21:41:19.205" v="1431"/>
        <pc:sldMkLst>
          <pc:docMk/>
          <pc:sldMk cId="2398354223" sldId="373"/>
        </pc:sldMkLst>
        <pc:spChg chg="mod">
          <ac:chgData name="Mufaddal Frosh" userId="563a1a55-c5ba-46a7-8ae5-39af66bcb2e3" providerId="ADAL" clId="{9ADBD46A-B169-4D40-B356-6AEF34F2FEC3}" dt="2022-05-05T21:40:50.007" v="1429" actId="20577"/>
          <ac:spMkLst>
            <pc:docMk/>
            <pc:sldMk cId="2398354223" sldId="373"/>
            <ac:spMk id="78" creationId="{647235DC-5689-4383-963B-B790B82E4D0A}"/>
          </ac:spMkLst>
        </pc:spChg>
      </pc:sldChg>
      <pc:sldChg chg="addSp delSp modSp new del mod modClrScheme chgLayout">
        <pc:chgData name="Mufaddal Frosh" userId="563a1a55-c5ba-46a7-8ae5-39af66bcb2e3" providerId="ADAL" clId="{9ADBD46A-B169-4D40-B356-6AEF34F2FEC3}" dt="2022-05-05T21:51:40.001" v="1996" actId="2696"/>
        <pc:sldMkLst>
          <pc:docMk/>
          <pc:sldMk cId="1060927014" sldId="374"/>
        </pc:sldMkLst>
        <pc:spChg chg="mod ord">
          <ac:chgData name="Mufaddal Frosh" userId="563a1a55-c5ba-46a7-8ae5-39af66bcb2e3" providerId="ADAL" clId="{9ADBD46A-B169-4D40-B356-6AEF34F2FEC3}" dt="2022-05-05T21:51:17.741" v="1995" actId="700"/>
          <ac:spMkLst>
            <pc:docMk/>
            <pc:sldMk cId="1060927014" sldId="374"/>
            <ac:spMk id="2" creationId="{3267DAF7-F2A3-62DF-4184-9BF5FDD752BA}"/>
          </ac:spMkLst>
        </pc:spChg>
        <pc:spChg chg="del mod ord">
          <ac:chgData name="Mufaddal Frosh" userId="563a1a55-c5ba-46a7-8ae5-39af66bcb2e3" providerId="ADAL" clId="{9ADBD46A-B169-4D40-B356-6AEF34F2FEC3}" dt="2022-05-05T21:51:17.741" v="1995" actId="700"/>
          <ac:spMkLst>
            <pc:docMk/>
            <pc:sldMk cId="1060927014" sldId="374"/>
            <ac:spMk id="3" creationId="{AD94EC34-4953-6CE4-B17B-2CB37F4034E6}"/>
          </ac:spMkLst>
        </pc:spChg>
        <pc:spChg chg="add mod ord">
          <ac:chgData name="Mufaddal Frosh" userId="563a1a55-c5ba-46a7-8ae5-39af66bcb2e3" providerId="ADAL" clId="{9ADBD46A-B169-4D40-B356-6AEF34F2FEC3}" dt="2022-05-05T21:51:17.741" v="1995" actId="700"/>
          <ac:spMkLst>
            <pc:docMk/>
            <pc:sldMk cId="1060927014" sldId="374"/>
            <ac:spMk id="4" creationId="{58C15064-8E2F-BAAB-6F7D-D4224C767189}"/>
          </ac:spMkLst>
        </pc:spChg>
      </pc:sldChg>
      <pc:sldChg chg="addSp modSp new mod modClrScheme chgLayout">
        <pc:chgData name="Mufaddal Frosh" userId="563a1a55-c5ba-46a7-8ae5-39af66bcb2e3" providerId="ADAL" clId="{9ADBD46A-B169-4D40-B356-6AEF34F2FEC3}" dt="2022-05-06T02:19:15.442" v="2524" actId="20577"/>
        <pc:sldMkLst>
          <pc:docMk/>
          <pc:sldMk cId="626053193" sldId="3027"/>
        </pc:sldMkLst>
        <pc:spChg chg="mod ord">
          <ac:chgData name="Mufaddal Frosh" userId="563a1a55-c5ba-46a7-8ae5-39af66bcb2e3" providerId="ADAL" clId="{9ADBD46A-B169-4D40-B356-6AEF34F2FEC3}" dt="2022-05-06T02:15:09.252" v="2025" actId="700"/>
          <ac:spMkLst>
            <pc:docMk/>
            <pc:sldMk cId="626053193" sldId="3027"/>
            <ac:spMk id="2" creationId="{728302DE-4C56-0EA1-F165-83287E6AFE23}"/>
          </ac:spMkLst>
        </pc:spChg>
        <pc:spChg chg="mod ord">
          <ac:chgData name="Mufaddal Frosh" userId="563a1a55-c5ba-46a7-8ae5-39af66bcb2e3" providerId="ADAL" clId="{9ADBD46A-B169-4D40-B356-6AEF34F2FEC3}" dt="2022-05-06T02:15:09.252" v="2025" actId="700"/>
          <ac:spMkLst>
            <pc:docMk/>
            <pc:sldMk cId="626053193" sldId="3027"/>
            <ac:spMk id="3" creationId="{4800D432-9687-85B9-B212-4EF6910BEB86}"/>
          </ac:spMkLst>
        </pc:spChg>
        <pc:spChg chg="add mod ord">
          <ac:chgData name="Mufaddal Frosh" userId="563a1a55-c5ba-46a7-8ae5-39af66bcb2e3" providerId="ADAL" clId="{9ADBD46A-B169-4D40-B356-6AEF34F2FEC3}" dt="2022-05-06T02:19:15.442" v="2524" actId="20577"/>
          <ac:spMkLst>
            <pc:docMk/>
            <pc:sldMk cId="626053193" sldId="3027"/>
            <ac:spMk id="4" creationId="{34DAE2F5-C031-6BD4-1E16-0A9D54E454DD}"/>
          </ac:spMkLst>
        </pc:spChg>
      </pc:sldChg>
      <pc:sldChg chg="delSp modSp add mod">
        <pc:chgData name="Mufaddal Frosh" userId="563a1a55-c5ba-46a7-8ae5-39af66bcb2e3" providerId="ADAL" clId="{9ADBD46A-B169-4D40-B356-6AEF34F2FEC3}" dt="2022-05-06T02:29:02.010" v="2939" actId="5793"/>
        <pc:sldMkLst>
          <pc:docMk/>
          <pc:sldMk cId="136368411" sldId="3028"/>
        </pc:sldMkLst>
        <pc:spChg chg="mod">
          <ac:chgData name="Mufaddal Frosh" userId="563a1a55-c5ba-46a7-8ae5-39af66bcb2e3" providerId="ADAL" clId="{9ADBD46A-B169-4D40-B356-6AEF34F2FEC3}" dt="2022-05-06T02:26:40.651" v="2669" actId="20577"/>
          <ac:spMkLst>
            <pc:docMk/>
            <pc:sldMk cId="136368411" sldId="3028"/>
            <ac:spMk id="3" creationId="{75CA5087-3151-C0E7-C1F4-4A7ED2160855}"/>
          </ac:spMkLst>
        </pc:spChg>
        <pc:spChg chg="mod">
          <ac:chgData name="Mufaddal Frosh" userId="563a1a55-c5ba-46a7-8ae5-39af66bcb2e3" providerId="ADAL" clId="{9ADBD46A-B169-4D40-B356-6AEF34F2FEC3}" dt="2022-05-06T02:29:02.010" v="2939" actId="5793"/>
          <ac:spMkLst>
            <pc:docMk/>
            <pc:sldMk cId="136368411" sldId="3028"/>
            <ac:spMk id="5" creationId="{B9CA829C-7EDC-774D-4BE8-91A6D7DFBCCB}"/>
          </ac:spMkLst>
        </pc:spChg>
        <pc:spChg chg="del">
          <ac:chgData name="Mufaddal Frosh" userId="563a1a55-c5ba-46a7-8ae5-39af66bcb2e3" providerId="ADAL" clId="{9ADBD46A-B169-4D40-B356-6AEF34F2FEC3}" dt="2022-05-06T02:27:07.838" v="2676" actId="478"/>
          <ac:spMkLst>
            <pc:docMk/>
            <pc:sldMk cId="136368411" sldId="3028"/>
            <ac:spMk id="6" creationId="{539F931F-3BB0-ADC8-CB0C-80999F39E63D}"/>
          </ac:spMkLst>
        </pc:spChg>
      </pc:sldChg>
      <pc:sldChg chg="new del">
        <pc:chgData name="Mufaddal Frosh" userId="563a1a55-c5ba-46a7-8ae5-39af66bcb2e3" providerId="ADAL" clId="{9ADBD46A-B169-4D40-B356-6AEF34F2FEC3}" dt="2022-05-06T02:25:49.893" v="2526" actId="47"/>
        <pc:sldMkLst>
          <pc:docMk/>
          <pc:sldMk cId="1154274455" sldId="3028"/>
        </pc:sldMkLst>
      </pc:sldChg>
    </pc:docChg>
  </pc:docChgLst>
  <pc:docChgLst>
    <pc:chgData name="Frosh, Mufaddal" userId="563a1a55-c5ba-46a7-8ae5-39af66bcb2e3" providerId="ADAL" clId="{BA4AF8E6-7B71-4304-85A2-E828FC3BD4AE}"/>
    <pc:docChg chg="undo custSel modSld">
      <pc:chgData name="Frosh, Mufaddal" userId="563a1a55-c5ba-46a7-8ae5-39af66bcb2e3" providerId="ADAL" clId="{BA4AF8E6-7B71-4304-85A2-E828FC3BD4AE}" dt="2022-05-06T20:15:26.316" v="27" actId="14100"/>
      <pc:docMkLst>
        <pc:docMk/>
      </pc:docMkLst>
      <pc:sldChg chg="addSp delSp modSp mod">
        <pc:chgData name="Frosh, Mufaddal" userId="563a1a55-c5ba-46a7-8ae5-39af66bcb2e3" providerId="ADAL" clId="{BA4AF8E6-7B71-4304-85A2-E828FC3BD4AE}" dt="2022-05-06T20:15:26.316" v="27" actId="14100"/>
        <pc:sldMkLst>
          <pc:docMk/>
          <pc:sldMk cId="2905944501" sldId="349"/>
        </pc:sldMkLst>
        <pc:spChg chg="add del mod">
          <ac:chgData name="Frosh, Mufaddal" userId="563a1a55-c5ba-46a7-8ae5-39af66bcb2e3" providerId="ADAL" clId="{BA4AF8E6-7B71-4304-85A2-E828FC3BD4AE}" dt="2022-05-06T20:11:31.792" v="1" actId="931"/>
          <ac:spMkLst>
            <pc:docMk/>
            <pc:sldMk cId="2905944501" sldId="349"/>
            <ac:spMk id="6" creationId="{93F7EE79-1E85-4CAA-9752-40D828D2599A}"/>
          </ac:spMkLst>
        </pc:spChg>
        <pc:picChg chg="del">
          <ac:chgData name="Frosh, Mufaddal" userId="563a1a55-c5ba-46a7-8ae5-39af66bcb2e3" providerId="ADAL" clId="{BA4AF8E6-7B71-4304-85A2-E828FC3BD4AE}" dt="2022-05-06T20:11:13.153" v="0" actId="478"/>
          <ac:picMkLst>
            <pc:docMk/>
            <pc:sldMk cId="2905944501" sldId="349"/>
            <ac:picMk id="5" creationId="{BA2D7959-4861-4466-96E3-E1F32EB1FE9E}"/>
          </ac:picMkLst>
        </pc:picChg>
        <pc:picChg chg="add mod">
          <ac:chgData name="Frosh, Mufaddal" userId="563a1a55-c5ba-46a7-8ae5-39af66bcb2e3" providerId="ADAL" clId="{BA4AF8E6-7B71-4304-85A2-E828FC3BD4AE}" dt="2022-05-06T20:15:26.316" v="27" actId="14100"/>
          <ac:picMkLst>
            <pc:docMk/>
            <pc:sldMk cId="2905944501" sldId="349"/>
            <ac:picMk id="9" creationId="{173416D8-2305-43E1-B10C-E7139D2A27A5}"/>
          </ac:picMkLst>
        </pc:picChg>
      </pc:sldChg>
    </pc:docChg>
  </pc:docChgLst>
  <pc:docChgLst>
    <pc:chgData name="Sheth, Mixit" userId="12bdf4af-4dd5-403b-bfec-153d7352945d" providerId="ADAL" clId="{6699937D-A1BC-454E-8607-9BC085345324}"/>
    <pc:docChg chg="undo custSel addSld delSld modSld sldOrd addSection modSection">
      <pc:chgData name="Sheth, Mixit" userId="12bdf4af-4dd5-403b-bfec-153d7352945d" providerId="ADAL" clId="{6699937D-A1BC-454E-8607-9BC085345324}" dt="2022-05-06T20:04:30.958" v="1076" actId="20577"/>
      <pc:docMkLst>
        <pc:docMk/>
      </pc:docMkLst>
      <pc:sldChg chg="modSp mod">
        <pc:chgData name="Sheth, Mixit" userId="12bdf4af-4dd5-403b-bfec-153d7352945d" providerId="ADAL" clId="{6699937D-A1BC-454E-8607-9BC085345324}" dt="2022-05-05T19:38:35.805" v="4" actId="20577"/>
        <pc:sldMkLst>
          <pc:docMk/>
          <pc:sldMk cId="1499498125" sldId="347"/>
        </pc:sldMkLst>
        <pc:spChg chg="mod">
          <ac:chgData name="Sheth, Mixit" userId="12bdf4af-4dd5-403b-bfec-153d7352945d" providerId="ADAL" clId="{6699937D-A1BC-454E-8607-9BC085345324}" dt="2022-05-05T19:38:35.805" v="4" actId="20577"/>
          <ac:spMkLst>
            <pc:docMk/>
            <pc:sldMk cId="1499498125" sldId="347"/>
            <ac:spMk id="2" creationId="{00000000-0000-0000-0000-000000000000}"/>
          </ac:spMkLst>
        </pc:spChg>
      </pc:sldChg>
      <pc:sldChg chg="addSp delSp modSp mod">
        <pc:chgData name="Sheth, Mixit" userId="12bdf4af-4dd5-403b-bfec-153d7352945d" providerId="ADAL" clId="{6699937D-A1BC-454E-8607-9BC085345324}" dt="2022-05-06T20:04:30.958" v="1076" actId="20577"/>
        <pc:sldMkLst>
          <pc:docMk/>
          <pc:sldMk cId="2905944501" sldId="349"/>
        </pc:sldMkLst>
        <pc:spChg chg="mod">
          <ac:chgData name="Sheth, Mixit" userId="12bdf4af-4dd5-403b-bfec-153d7352945d" providerId="ADAL" clId="{6699937D-A1BC-454E-8607-9BC085345324}" dt="2022-05-06T20:04:30.958" v="1076" actId="20577"/>
          <ac:spMkLst>
            <pc:docMk/>
            <pc:sldMk cId="2905944501" sldId="349"/>
            <ac:spMk id="2" creationId="{00000000-0000-0000-0000-000000000000}"/>
          </ac:spMkLst>
        </pc:spChg>
        <pc:spChg chg="del">
          <ac:chgData name="Sheth, Mixit" userId="12bdf4af-4dd5-403b-bfec-153d7352945d" providerId="ADAL" clId="{6699937D-A1BC-454E-8607-9BC085345324}" dt="2022-05-05T19:39:14.108" v="7" actId="478"/>
          <ac:spMkLst>
            <pc:docMk/>
            <pc:sldMk cId="2905944501" sldId="349"/>
            <ac:spMk id="7" creationId="{00000000-0000-0000-0000-000000000000}"/>
          </ac:spMkLst>
        </pc:spChg>
        <pc:spChg chg="del">
          <ac:chgData name="Sheth, Mixit" userId="12bdf4af-4dd5-403b-bfec-153d7352945d" providerId="ADAL" clId="{6699937D-A1BC-454E-8607-9BC085345324}" dt="2022-05-06T20:02:47.821" v="1070" actId="931"/>
          <ac:spMkLst>
            <pc:docMk/>
            <pc:sldMk cId="2905944501" sldId="349"/>
            <ac:spMk id="9" creationId="{F8981238-FA47-FA44-B61C-05D77B690DD0}"/>
          </ac:spMkLst>
        </pc:spChg>
        <pc:spChg chg="add del mod">
          <ac:chgData name="Sheth, Mixit" userId="12bdf4af-4dd5-403b-bfec-153d7352945d" providerId="ADAL" clId="{6699937D-A1BC-454E-8607-9BC085345324}" dt="2022-05-05T19:39:12.833" v="6"/>
          <ac:spMkLst>
            <pc:docMk/>
            <pc:sldMk cId="2905944501" sldId="349"/>
            <ac:spMk id="10" creationId="{6C40123E-67CC-479E-9639-BA5838B9F99D}"/>
          </ac:spMkLst>
        </pc:spChg>
        <pc:spChg chg="add mod">
          <ac:chgData name="Sheth, Mixit" userId="12bdf4af-4dd5-403b-bfec-153d7352945d" providerId="ADAL" clId="{6699937D-A1BC-454E-8607-9BC085345324}" dt="2022-05-06T12:34:53.004" v="1069" actId="14100"/>
          <ac:spMkLst>
            <pc:docMk/>
            <pc:sldMk cId="2905944501" sldId="349"/>
            <ac:spMk id="11" creationId="{DC7F7A3B-540B-43A0-B232-937FE847EE69}"/>
          </ac:spMkLst>
        </pc:spChg>
        <pc:picChg chg="add mod">
          <ac:chgData name="Sheth, Mixit" userId="12bdf4af-4dd5-403b-bfec-153d7352945d" providerId="ADAL" clId="{6699937D-A1BC-454E-8607-9BC085345324}" dt="2022-05-06T20:03:14.743" v="1073" actId="14100"/>
          <ac:picMkLst>
            <pc:docMk/>
            <pc:sldMk cId="2905944501" sldId="349"/>
            <ac:picMk id="5" creationId="{BA2D7959-4861-4466-96E3-E1F32EB1FE9E}"/>
          </ac:picMkLst>
        </pc:picChg>
      </pc:sldChg>
      <pc:sldChg chg="modSp mod">
        <pc:chgData name="Sheth, Mixit" userId="12bdf4af-4dd5-403b-bfec-153d7352945d" providerId="ADAL" clId="{6699937D-A1BC-454E-8607-9BC085345324}" dt="2022-05-05T19:48:18.822" v="449" actId="14100"/>
        <pc:sldMkLst>
          <pc:docMk/>
          <pc:sldMk cId="108744069" sldId="352"/>
        </pc:sldMkLst>
        <pc:spChg chg="mod">
          <ac:chgData name="Sheth, Mixit" userId="12bdf4af-4dd5-403b-bfec-153d7352945d" providerId="ADAL" clId="{6699937D-A1BC-454E-8607-9BC085345324}" dt="2022-05-05T19:48:18.822" v="449" actId="14100"/>
          <ac:spMkLst>
            <pc:docMk/>
            <pc:sldMk cId="108744069" sldId="352"/>
            <ac:spMk id="2" creationId="{F468862E-DB5E-5041-A08F-32BF3761FB78}"/>
          </ac:spMkLst>
        </pc:spChg>
      </pc:sldChg>
      <pc:sldChg chg="del">
        <pc:chgData name="Sheth, Mixit" userId="12bdf4af-4dd5-403b-bfec-153d7352945d" providerId="ADAL" clId="{6699937D-A1BC-454E-8607-9BC085345324}" dt="2022-05-05T19:43:56.395" v="220" actId="47"/>
        <pc:sldMkLst>
          <pc:docMk/>
          <pc:sldMk cId="3230985263" sldId="354"/>
        </pc:sldMkLst>
      </pc:sldChg>
      <pc:sldChg chg="modSp mod">
        <pc:chgData name="Sheth, Mixit" userId="12bdf4af-4dd5-403b-bfec-153d7352945d" providerId="ADAL" clId="{6699937D-A1BC-454E-8607-9BC085345324}" dt="2022-05-05T19:50:33.277" v="485" actId="20577"/>
        <pc:sldMkLst>
          <pc:docMk/>
          <pc:sldMk cId="2162087510" sldId="355"/>
        </pc:sldMkLst>
        <pc:spChg chg="mod">
          <ac:chgData name="Sheth, Mixit" userId="12bdf4af-4dd5-403b-bfec-153d7352945d" providerId="ADAL" clId="{6699937D-A1BC-454E-8607-9BC085345324}" dt="2022-05-05T19:50:33.277" v="485" actId="20577"/>
          <ac:spMkLst>
            <pc:docMk/>
            <pc:sldMk cId="2162087510" sldId="355"/>
            <ac:spMk id="9" creationId="{6626C039-8FCE-B245-86ED-54911FA051B7}"/>
          </ac:spMkLst>
        </pc:spChg>
      </pc:sldChg>
      <pc:sldChg chg="modSp mod">
        <pc:chgData name="Sheth, Mixit" userId="12bdf4af-4dd5-403b-bfec-153d7352945d" providerId="ADAL" clId="{6699937D-A1BC-454E-8607-9BC085345324}" dt="2022-05-05T19:50:41.230" v="494" actId="20577"/>
        <pc:sldMkLst>
          <pc:docMk/>
          <pc:sldMk cId="829242693" sldId="356"/>
        </pc:sldMkLst>
        <pc:spChg chg="mod">
          <ac:chgData name="Sheth, Mixit" userId="12bdf4af-4dd5-403b-bfec-153d7352945d" providerId="ADAL" clId="{6699937D-A1BC-454E-8607-9BC085345324}" dt="2022-05-05T19:50:41.230" v="494" actId="20577"/>
          <ac:spMkLst>
            <pc:docMk/>
            <pc:sldMk cId="829242693" sldId="356"/>
            <ac:spMk id="9" creationId="{6626C039-8FCE-B245-86ED-54911FA051B7}"/>
          </ac:spMkLst>
        </pc:spChg>
      </pc:sldChg>
      <pc:sldChg chg="modSp mod">
        <pc:chgData name="Sheth, Mixit" userId="12bdf4af-4dd5-403b-bfec-153d7352945d" providerId="ADAL" clId="{6699937D-A1BC-454E-8607-9BC085345324}" dt="2022-05-05T19:50:57.006" v="514" actId="20577"/>
        <pc:sldMkLst>
          <pc:docMk/>
          <pc:sldMk cId="1904720925" sldId="357"/>
        </pc:sldMkLst>
        <pc:spChg chg="mod">
          <ac:chgData name="Sheth, Mixit" userId="12bdf4af-4dd5-403b-bfec-153d7352945d" providerId="ADAL" clId="{6699937D-A1BC-454E-8607-9BC085345324}" dt="2022-05-05T19:50:57.006" v="514" actId="20577"/>
          <ac:spMkLst>
            <pc:docMk/>
            <pc:sldMk cId="1904720925" sldId="357"/>
            <ac:spMk id="9" creationId="{6626C039-8FCE-B245-86ED-54911FA051B7}"/>
          </ac:spMkLst>
        </pc:spChg>
      </pc:sldChg>
      <pc:sldChg chg="modSp mod">
        <pc:chgData name="Sheth, Mixit" userId="12bdf4af-4dd5-403b-bfec-153d7352945d" providerId="ADAL" clId="{6699937D-A1BC-454E-8607-9BC085345324}" dt="2022-05-05T19:50:45.850" v="503" actId="20577"/>
        <pc:sldMkLst>
          <pc:docMk/>
          <pc:sldMk cId="1280974595" sldId="359"/>
        </pc:sldMkLst>
        <pc:spChg chg="mod">
          <ac:chgData name="Sheth, Mixit" userId="12bdf4af-4dd5-403b-bfec-153d7352945d" providerId="ADAL" clId="{6699937D-A1BC-454E-8607-9BC085345324}" dt="2022-05-05T19:50:45.850" v="503" actId="20577"/>
          <ac:spMkLst>
            <pc:docMk/>
            <pc:sldMk cId="1280974595" sldId="359"/>
            <ac:spMk id="9" creationId="{6626C039-8FCE-B245-86ED-54911FA051B7}"/>
          </ac:spMkLst>
        </pc:spChg>
      </pc:sldChg>
      <pc:sldChg chg="modSp mod">
        <pc:chgData name="Sheth, Mixit" userId="12bdf4af-4dd5-403b-bfec-153d7352945d" providerId="ADAL" clId="{6699937D-A1BC-454E-8607-9BC085345324}" dt="2022-05-05T19:51:07.034" v="526" actId="20577"/>
        <pc:sldMkLst>
          <pc:docMk/>
          <pc:sldMk cId="1938774703" sldId="362"/>
        </pc:sldMkLst>
        <pc:spChg chg="mod">
          <ac:chgData name="Sheth, Mixit" userId="12bdf4af-4dd5-403b-bfec-153d7352945d" providerId="ADAL" clId="{6699937D-A1BC-454E-8607-9BC085345324}" dt="2022-05-05T19:51:07.034" v="526" actId="20577"/>
          <ac:spMkLst>
            <pc:docMk/>
            <pc:sldMk cId="1938774703" sldId="362"/>
            <ac:spMk id="9" creationId="{6626C039-8FCE-B245-86ED-54911FA051B7}"/>
          </ac:spMkLst>
        </pc:spChg>
      </pc:sldChg>
      <pc:sldChg chg="modSp mod">
        <pc:chgData name="Sheth, Mixit" userId="12bdf4af-4dd5-403b-bfec-153d7352945d" providerId="ADAL" clId="{6699937D-A1BC-454E-8607-9BC085345324}" dt="2022-05-05T19:51:13.253" v="537" actId="20577"/>
        <pc:sldMkLst>
          <pc:docMk/>
          <pc:sldMk cId="2799548442" sldId="363"/>
        </pc:sldMkLst>
        <pc:spChg chg="mod">
          <ac:chgData name="Sheth, Mixit" userId="12bdf4af-4dd5-403b-bfec-153d7352945d" providerId="ADAL" clId="{6699937D-A1BC-454E-8607-9BC085345324}" dt="2022-05-05T19:51:13.253" v="537" actId="20577"/>
          <ac:spMkLst>
            <pc:docMk/>
            <pc:sldMk cId="2799548442" sldId="363"/>
            <ac:spMk id="9" creationId="{6626C039-8FCE-B245-86ED-54911FA051B7}"/>
          </ac:spMkLst>
        </pc:spChg>
      </pc:sldChg>
      <pc:sldChg chg="addSp modSp mod">
        <pc:chgData name="Sheth, Mixit" userId="12bdf4af-4dd5-403b-bfec-153d7352945d" providerId="ADAL" clId="{6699937D-A1BC-454E-8607-9BC085345324}" dt="2022-05-05T20:04:28.163" v="716" actId="20577"/>
        <pc:sldMkLst>
          <pc:docMk/>
          <pc:sldMk cId="2247232201" sldId="365"/>
        </pc:sldMkLst>
        <pc:spChg chg="add mod">
          <ac:chgData name="Sheth, Mixit" userId="12bdf4af-4dd5-403b-bfec-153d7352945d" providerId="ADAL" clId="{6699937D-A1BC-454E-8607-9BC085345324}" dt="2022-05-05T20:04:28.163" v="716" actId="20577"/>
          <ac:spMkLst>
            <pc:docMk/>
            <pc:sldMk cId="2247232201" sldId="365"/>
            <ac:spMk id="7" creationId="{0202935A-8884-4FB4-B6C4-E22B68C303B0}"/>
          </ac:spMkLst>
        </pc:spChg>
        <pc:spChg chg="mod">
          <ac:chgData name="Sheth, Mixit" userId="12bdf4af-4dd5-403b-bfec-153d7352945d" providerId="ADAL" clId="{6699937D-A1BC-454E-8607-9BC085345324}" dt="2022-05-05T19:54:29.196" v="602" actId="14100"/>
          <ac:spMkLst>
            <pc:docMk/>
            <pc:sldMk cId="2247232201" sldId="365"/>
            <ac:spMk id="9" creationId="{6626C039-8FCE-B245-86ED-54911FA051B7}"/>
          </ac:spMkLst>
        </pc:spChg>
        <pc:picChg chg="mod">
          <ac:chgData name="Sheth, Mixit" userId="12bdf4af-4dd5-403b-bfec-153d7352945d" providerId="ADAL" clId="{6699937D-A1BC-454E-8607-9BC085345324}" dt="2022-05-05T19:56:22.907" v="675" actId="14100"/>
          <ac:picMkLst>
            <pc:docMk/>
            <pc:sldMk cId="2247232201" sldId="365"/>
            <ac:picMk id="3" creationId="{CEC10F51-B35D-49BF-B5F0-042F6BC4BD9F}"/>
          </ac:picMkLst>
        </pc:picChg>
        <pc:picChg chg="mod">
          <ac:chgData name="Sheth, Mixit" userId="12bdf4af-4dd5-403b-bfec-153d7352945d" providerId="ADAL" clId="{6699937D-A1BC-454E-8607-9BC085345324}" dt="2022-05-05T19:53:29.464" v="549" actId="1076"/>
          <ac:picMkLst>
            <pc:docMk/>
            <pc:sldMk cId="2247232201" sldId="365"/>
            <ac:picMk id="6" creationId="{A8FE0E97-87DC-4A34-923A-62A11F18CB12}"/>
          </ac:picMkLst>
        </pc:picChg>
      </pc:sldChg>
      <pc:sldChg chg="addSp delSp modSp mod ord">
        <pc:chgData name="Sheth, Mixit" userId="12bdf4af-4dd5-403b-bfec-153d7352945d" providerId="ADAL" clId="{6699937D-A1BC-454E-8607-9BC085345324}" dt="2022-05-05T19:47:01.663" v="387" actId="1076"/>
        <pc:sldMkLst>
          <pc:docMk/>
          <pc:sldMk cId="4273433716" sldId="366"/>
        </pc:sldMkLst>
        <pc:spChg chg="add mod">
          <ac:chgData name="Sheth, Mixit" userId="12bdf4af-4dd5-403b-bfec-153d7352945d" providerId="ADAL" clId="{6699937D-A1BC-454E-8607-9BC085345324}" dt="2022-05-05T19:47:01.663" v="387" actId="1076"/>
          <ac:spMkLst>
            <pc:docMk/>
            <pc:sldMk cId="4273433716" sldId="366"/>
            <ac:spMk id="7" creationId="{BC46C52B-B6D1-4FB7-8D29-4526D5970385}"/>
          </ac:spMkLst>
        </pc:spChg>
        <pc:picChg chg="mod">
          <ac:chgData name="Sheth, Mixit" userId="12bdf4af-4dd5-403b-bfec-153d7352945d" providerId="ADAL" clId="{6699937D-A1BC-454E-8607-9BC085345324}" dt="2022-05-05T19:44:14.712" v="225" actId="14100"/>
          <ac:picMkLst>
            <pc:docMk/>
            <pc:sldMk cId="4273433716" sldId="366"/>
            <ac:picMk id="6" creationId="{134A50D7-F3C0-4374-89F2-7E34CDBFB578}"/>
          </ac:picMkLst>
        </pc:picChg>
        <pc:picChg chg="del">
          <ac:chgData name="Sheth, Mixit" userId="12bdf4af-4dd5-403b-bfec-153d7352945d" providerId="ADAL" clId="{6699937D-A1BC-454E-8607-9BC085345324}" dt="2022-05-05T19:44:04.813" v="222" actId="478"/>
          <ac:picMkLst>
            <pc:docMk/>
            <pc:sldMk cId="4273433716" sldId="366"/>
            <ac:picMk id="8" creationId="{EB0670DC-9ED1-4F85-B996-B63F7C6194A9}"/>
          </ac:picMkLst>
        </pc:picChg>
      </pc:sldChg>
      <pc:sldChg chg="del">
        <pc:chgData name="Sheth, Mixit" userId="12bdf4af-4dd5-403b-bfec-153d7352945d" providerId="ADAL" clId="{6699937D-A1BC-454E-8607-9BC085345324}" dt="2022-05-05T19:44:00.310" v="221" actId="47"/>
        <pc:sldMkLst>
          <pc:docMk/>
          <pc:sldMk cId="2197499643" sldId="367"/>
        </pc:sldMkLst>
      </pc:sldChg>
      <pc:sldChg chg="modSp mod">
        <pc:chgData name="Sheth, Mixit" userId="12bdf4af-4dd5-403b-bfec-153d7352945d" providerId="ADAL" clId="{6699937D-A1BC-454E-8607-9BC085345324}" dt="2022-05-05T19:47:39.806" v="416" actId="14100"/>
        <pc:sldMkLst>
          <pc:docMk/>
          <pc:sldMk cId="4155727287" sldId="372"/>
        </pc:sldMkLst>
        <pc:spChg chg="mod">
          <ac:chgData name="Sheth, Mixit" userId="12bdf4af-4dd5-403b-bfec-153d7352945d" providerId="ADAL" clId="{6699937D-A1BC-454E-8607-9BC085345324}" dt="2022-05-05T19:47:39.806" v="416" actId="14100"/>
          <ac:spMkLst>
            <pc:docMk/>
            <pc:sldMk cId="4155727287" sldId="372"/>
            <ac:spMk id="3" creationId="{75CA5087-3151-C0E7-C1F4-4A7ED2160855}"/>
          </ac:spMkLst>
        </pc:spChg>
      </pc:sldChg>
      <pc:sldChg chg="addSp delSp modSp add mod modClrScheme chgLayout">
        <pc:chgData name="Sheth, Mixit" userId="12bdf4af-4dd5-403b-bfec-153d7352945d" providerId="ADAL" clId="{6699937D-A1BC-454E-8607-9BC085345324}" dt="2022-05-05T20:48:42.903" v="1003" actId="1076"/>
        <pc:sldMkLst>
          <pc:docMk/>
          <pc:sldMk cId="2398354223" sldId="373"/>
        </pc:sldMkLst>
        <pc:spChg chg="add del mod">
          <ac:chgData name="Sheth, Mixit" userId="12bdf4af-4dd5-403b-bfec-153d7352945d" providerId="ADAL" clId="{6699937D-A1BC-454E-8607-9BC085345324}" dt="2022-05-05T20:03:55.675" v="700" actId="478"/>
          <ac:spMkLst>
            <pc:docMk/>
            <pc:sldMk cId="2398354223" sldId="373"/>
            <ac:spMk id="3" creationId="{4E42A975-20EC-43D1-A795-C49B6ADEC95A}"/>
          </ac:spMkLst>
        </pc:spChg>
        <pc:spChg chg="mod ord">
          <ac:chgData name="Sheth, Mixit" userId="12bdf4af-4dd5-403b-bfec-153d7352945d" providerId="ADAL" clId="{6699937D-A1BC-454E-8607-9BC085345324}" dt="2022-05-05T20:42:53.012" v="736" actId="26606"/>
          <ac:spMkLst>
            <pc:docMk/>
            <pc:sldMk cId="2398354223" sldId="373"/>
            <ac:spMk id="4" creationId="{AD32F7D9-4369-F049-A2C1-18EB47D2C7A7}"/>
          </ac:spMkLst>
        </pc:spChg>
        <pc:spChg chg="mod ord">
          <ac:chgData name="Sheth, Mixit" userId="12bdf4af-4dd5-403b-bfec-153d7352945d" providerId="ADAL" clId="{6699937D-A1BC-454E-8607-9BC085345324}" dt="2022-05-05T20:42:53.012" v="736" actId="26606"/>
          <ac:spMkLst>
            <pc:docMk/>
            <pc:sldMk cId="2398354223" sldId="373"/>
            <ac:spMk id="9" creationId="{6626C039-8FCE-B245-86ED-54911FA051B7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15" creationId="{4B37D1F2-757E-4EDB-97AB-1A36A1538833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16" creationId="{B9765CB4-7949-428D-A3AE-8C7BF301B081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17" creationId="{D2F97F1B-C82A-49DC-9387-AE517211F7D5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18" creationId="{007A3B9A-110B-4B73-869F-E9016CD523AB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19" creationId="{3EC7E44E-FCC0-42B6-9E67-0DF2DD9F127F}"/>
          </ac:spMkLst>
        </pc:spChg>
        <pc:spChg chg="del">
          <ac:chgData name="Sheth, Mixit" userId="12bdf4af-4dd5-403b-bfec-153d7352945d" providerId="ADAL" clId="{6699937D-A1BC-454E-8607-9BC085345324}" dt="2022-05-05T20:03:53.307" v="699" actId="478"/>
          <ac:spMkLst>
            <pc:docMk/>
            <pc:sldMk cId="2398354223" sldId="373"/>
            <ac:spMk id="22" creationId="{87A05ED7-2400-D14B-809C-0B0EC2A2DE56}"/>
          </ac:spMkLst>
        </pc:spChg>
        <pc:spChg chg="add mod">
          <ac:chgData name="Sheth, Mixit" userId="12bdf4af-4dd5-403b-bfec-153d7352945d" providerId="ADAL" clId="{6699937D-A1BC-454E-8607-9BC085345324}" dt="2022-05-05T20:40:23.265" v="728" actId="14100"/>
          <ac:spMkLst>
            <pc:docMk/>
            <pc:sldMk cId="2398354223" sldId="373"/>
            <ac:spMk id="24" creationId="{601CFB37-E42E-418F-830E-9B12B734042C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25" creationId="{36C89689-3AB6-4983-9DE6-EAC4161FDB0A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26" creationId="{CB3F9106-BA9C-40A5-B4A7-54CB20A7502E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36" creationId="{5C94272F-5021-45F5-A3F7-DB93E60EEBEA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38" creationId="{3937CE69-3668-42EA-AEE2-BF183AA09E46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39" creationId="{6B484528-5F58-447B-9BD4-3C7F6D1A9A58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40" creationId="{9019DD54-486C-4375-99D5-6F3D261B573D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42" creationId="{9319AADF-40A8-4ED9-988D-643BC2C763B3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44" creationId="{97EEBE28-1C12-4F98-8823-6F81C63E1201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45" creationId="{5A002B31-56D0-4BDD-85F5-18DE62FE8320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46" creationId="{3806F1C6-FF7E-4D9C-832F-C2DECC8F5448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48" creationId="{8E3B7505-3A21-4583-AF8E-4CC51A3B1532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50" creationId="{F1CE27A7-D3D8-4E9A-A802-01475D1D3B38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51" creationId="{1475CE86-CD6B-4CE7-B0CB-4A9AF84F5187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52" creationId="{E8F70C65-5006-4703-9FDD-1E8B47A13043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54" creationId="{955DA496-C2FC-4C1C-AED2-8CC2A08AE644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56" creationId="{AB20C3D1-FF71-4BE7-9CBC-65C5D47E7AAB}"/>
          </ac:spMkLst>
        </pc:spChg>
        <pc:spChg chg="add mod">
          <ac:chgData name="Sheth, Mixit" userId="12bdf4af-4dd5-403b-bfec-153d7352945d" providerId="ADAL" clId="{6699937D-A1BC-454E-8607-9BC085345324}" dt="2022-05-05T20:39:59.991" v="726" actId="688"/>
          <ac:spMkLst>
            <pc:docMk/>
            <pc:sldMk cId="2398354223" sldId="373"/>
            <ac:spMk id="57" creationId="{17A4CA93-17F7-4232-B044-85280B80BF12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58" creationId="{F1E7431A-0F90-4158-BA1C-936B804DA36A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60" creationId="{C0A8DCFD-F1A1-4B43-AAE7-26C2A692143D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62" creationId="{6C9DA250-9566-49FF-8EF2-2027EDC50573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63" creationId="{5E5DC295-059D-42AA-A44A-719EC1D43EBC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64" creationId="{4728794A-711F-4106-B7D7-01035C68EB0D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65" creationId="{535B330F-822D-48B0-87C9-D11FA3985D7D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66" creationId="{9E4D445B-6845-4C33-9CB6-74F9A95FE3FA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67" creationId="{B235FDFC-2ABE-41DA-9B24-DE71B38FBDC5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68" creationId="{538310B0-DBE5-465A-9094-4F5CFF7350CA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69" creationId="{05DCDC58-65AA-4F55-8328-F0D11B6921FC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70" creationId="{65BDB798-9989-41F6-ADC7-8A1EBFAA6BCA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71" creationId="{84A45CAB-66B7-4660-B1E4-7BE570D2EFC1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73" creationId="{94FBCB28-38F2-4AB5-9448-C4D39E960584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74" creationId="{77881EB9-3B83-4043-8F08-E40BA9902F41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75" creationId="{52330301-9BFF-45BD-AD97-3482A72D6461}"/>
          </ac:spMkLst>
        </pc:spChg>
        <pc:spChg chg="add mod">
          <ac:chgData name="Sheth, Mixit" userId="12bdf4af-4dd5-403b-bfec-153d7352945d" providerId="ADAL" clId="{6699937D-A1BC-454E-8607-9BC085345324}" dt="2022-05-05T20:39:26.154" v="717"/>
          <ac:spMkLst>
            <pc:docMk/>
            <pc:sldMk cId="2398354223" sldId="373"/>
            <ac:spMk id="76" creationId="{EAEE2AC0-792F-4C15-9457-BE3E066B6DDB}"/>
          </ac:spMkLst>
        </pc:spChg>
        <pc:spChg chg="add del mod">
          <ac:chgData name="Sheth, Mixit" userId="12bdf4af-4dd5-403b-bfec-153d7352945d" providerId="ADAL" clId="{6699937D-A1BC-454E-8607-9BC085345324}" dt="2022-05-05T20:42:53.007" v="735" actId="26606"/>
          <ac:spMkLst>
            <pc:docMk/>
            <pc:sldMk cId="2398354223" sldId="373"/>
            <ac:spMk id="77" creationId="{41A3635D-0716-8586-49F4-0C9CE93BBE2D}"/>
          </ac:spMkLst>
        </pc:spChg>
        <pc:spChg chg="add mod">
          <ac:chgData name="Sheth, Mixit" userId="12bdf4af-4dd5-403b-bfec-153d7352945d" providerId="ADAL" clId="{6699937D-A1BC-454E-8607-9BC085345324}" dt="2022-05-05T20:48:42.903" v="1003" actId="1076"/>
          <ac:spMkLst>
            <pc:docMk/>
            <pc:sldMk cId="2398354223" sldId="373"/>
            <ac:spMk id="78" creationId="{647235DC-5689-4383-963B-B790B82E4D0A}"/>
          </ac:spMkLst>
        </pc:spChg>
        <pc:grpChg chg="add del mod">
          <ac:chgData name="Sheth, Mixit" userId="12bdf4af-4dd5-403b-bfec-153d7352945d" providerId="ADAL" clId="{6699937D-A1BC-454E-8607-9BC085345324}" dt="2022-05-05T20:42:04.574" v="729" actId="478"/>
          <ac:grpSpMkLst>
            <pc:docMk/>
            <pc:sldMk cId="2398354223" sldId="373"/>
            <ac:grpSpMk id="11" creationId="{699EFCB9-AF13-4A25-AA3F-AC710F9953E6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12" creationId="{F54B38D2-0536-40C7-AE68-CF4EA8C1920C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14" creationId="{41760E81-C2B0-44ED-AC1B-063626A1F1BF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20" creationId="{98A13FF1-578F-493F-A217-7B9AAD4B2602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21" creationId="{CCF0DA3F-2BB2-478E-8987-71693AF7D7DC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27" creationId="{16763858-5DA2-4F91-8406-D66F5DC27D39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28" creationId="{F9037D61-05F4-46BB-A4A0-B53C4BF777F2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29" creationId="{3AFD4D28-9B0B-41BE-867F-B08DCF9D0278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30" creationId="{42DEC03C-DED7-4669-9F00-BCDEED3E48BD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31" creationId="{3A476B1C-6D48-40C1-BFC7-3474FDA72BC8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32" creationId="{CA3BCE90-7768-46B6-996D-9D7F4029D02E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33" creationId="{0A648D5D-8E27-44B6-8F2A-14BB201EDBC7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34" creationId="{05E269EC-64DA-4365-ACC3-6C049AA002D1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35" creationId="{B0677BBA-D849-4F34-9EF7-7379BB9D05E6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37" creationId="{DE8FAAB8-9156-44B9-BAA2-52B58632E0C6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41" creationId="{27E94EBE-1199-4490-9C07-FC2E4D7B8EC0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43" creationId="{2DD952B7-3442-4DD7-8973-3F52E4B286F6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47" creationId="{7F134430-B9F5-4E1E-A7C7-10C3E1A27026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49" creationId="{7C9E61EA-AB0A-4BF0-9EE6-9F481E276CE0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53" creationId="{14FC87F1-AF16-47B4-98EB-C68582EA76AB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55" creationId="{F6B6A94F-0727-488F-B5C0-0AB5F42B67A9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59" creationId="{CF0D55BA-F4C2-4361-8D78-02E66A907725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61" creationId="{F29A4D8E-B123-405E-B376-1027EB9F7065}"/>
          </ac:grpSpMkLst>
        </pc:grpChg>
        <pc:grpChg chg="add mod">
          <ac:chgData name="Sheth, Mixit" userId="12bdf4af-4dd5-403b-bfec-153d7352945d" providerId="ADAL" clId="{6699937D-A1BC-454E-8607-9BC085345324}" dt="2022-05-05T20:39:26.154" v="717"/>
          <ac:grpSpMkLst>
            <pc:docMk/>
            <pc:sldMk cId="2398354223" sldId="373"/>
            <ac:grpSpMk id="72" creationId="{8EC7083D-1DEC-4F2E-A7E1-7A3EC23E0B0E}"/>
          </ac:grpSpMkLst>
        </pc:grpChg>
        <pc:picChg chg="add mod">
          <ac:chgData name="Sheth, Mixit" userId="12bdf4af-4dd5-403b-bfec-153d7352945d" providerId="ADAL" clId="{6699937D-A1BC-454E-8607-9BC085345324}" dt="2022-05-05T20:48:42.903" v="1003" actId="1076"/>
          <ac:picMkLst>
            <pc:docMk/>
            <pc:sldMk cId="2398354223" sldId="373"/>
            <ac:picMk id="6" creationId="{B70DC707-4747-4F6D-8A98-E37E4EB336A1}"/>
          </ac:picMkLst>
        </pc:picChg>
        <pc:picChg chg="del">
          <ac:chgData name="Sheth, Mixit" userId="12bdf4af-4dd5-403b-bfec-153d7352945d" providerId="ADAL" clId="{6699937D-A1BC-454E-8607-9BC085345324}" dt="2022-05-05T20:03:49.923" v="697" actId="478"/>
          <ac:picMkLst>
            <pc:docMk/>
            <pc:sldMk cId="2398354223" sldId="373"/>
            <ac:picMk id="10" creationId="{72965A5D-8CFC-4503-A844-20B496DCA1A0}"/>
          </ac:picMkLst>
        </pc:picChg>
        <pc:picChg chg="del">
          <ac:chgData name="Sheth, Mixit" userId="12bdf4af-4dd5-403b-bfec-153d7352945d" providerId="ADAL" clId="{6699937D-A1BC-454E-8607-9BC085345324}" dt="2022-05-05T20:03:49.320" v="696" actId="478"/>
          <ac:picMkLst>
            <pc:docMk/>
            <pc:sldMk cId="2398354223" sldId="373"/>
            <ac:picMk id="23" creationId="{D96BA6E7-2A35-4EBB-83A9-76F0E015A0A3}"/>
          </ac:picMkLst>
        </pc:picChg>
        <pc:cxnChg chg="del mod">
          <ac:chgData name="Sheth, Mixit" userId="12bdf4af-4dd5-403b-bfec-153d7352945d" providerId="ADAL" clId="{6699937D-A1BC-454E-8607-9BC085345324}" dt="2022-05-05T20:03:52.089" v="698" actId="478"/>
          <ac:cxnSpMkLst>
            <pc:docMk/>
            <pc:sldMk cId="2398354223" sldId="373"/>
            <ac:cxnSpMk id="13" creationId="{83E8A45F-F4CB-4282-8A2A-682C37655EFC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BE4381-E8C4-EF42-BD40-8CC6AAE0208B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97FE0E29-F235-8D40-87DB-4E5C749DD429}">
      <dgm:prSet phldrT="[Text]" custT="1"/>
      <dgm:spPr>
        <a:solidFill>
          <a:srgbClr val="1E22AA"/>
        </a:solidFill>
        <a:ln w="28575">
          <a:solidFill>
            <a:srgbClr val="FFFFFF"/>
          </a:solidFill>
        </a:ln>
      </dgm:spPr>
      <dgm:t>
        <a:bodyPr/>
        <a:lstStyle/>
        <a:p>
          <a:r>
            <a:rPr lang="en-US" sz="2800" b="0" i="1" noProof="0" dirty="0">
              <a:solidFill>
                <a:srgbClr val="FFFFFF"/>
              </a:solidFill>
              <a:latin typeface="Prometo Medium" panose="020B0604030203060203" pitchFamily="34" charset="77"/>
            </a:rPr>
            <a:t>53%</a:t>
          </a:r>
        </a:p>
      </dgm:t>
    </dgm:pt>
    <dgm:pt modelId="{4C7DBA05-8D34-D24A-A202-3F2DC8DC5DA6}" type="parTrans" cxnId="{0DD17936-57A2-2F46-B140-4EC4F50E8B68}">
      <dgm:prSet/>
      <dgm:spPr/>
      <dgm:t>
        <a:bodyPr/>
        <a:lstStyle/>
        <a:p>
          <a:endParaRPr lang="en-US" sz="1400" noProof="0" dirty="0"/>
        </a:p>
      </dgm:t>
    </dgm:pt>
    <dgm:pt modelId="{AADAD05A-1CCF-124C-AC81-2A23D72D621E}" type="sibTrans" cxnId="{0DD17936-57A2-2F46-B140-4EC4F50E8B68}">
      <dgm:prSet/>
      <dgm:spPr/>
      <dgm:t>
        <a:bodyPr/>
        <a:lstStyle/>
        <a:p>
          <a:endParaRPr lang="en-US" sz="1400" noProof="0" dirty="0"/>
        </a:p>
      </dgm:t>
    </dgm:pt>
    <dgm:pt modelId="{188E3C8A-A404-E243-A735-EF101696C4D1}">
      <dgm:prSet phldrT="[Text]" custT="1"/>
      <dgm:spPr>
        <a:solidFill>
          <a:srgbClr val="55C1E9"/>
        </a:solidFill>
        <a:ln w="28575">
          <a:solidFill>
            <a:srgbClr val="FFFFFF"/>
          </a:solidFill>
        </a:ln>
      </dgm:spPr>
      <dgm:t>
        <a:bodyPr/>
        <a:lstStyle/>
        <a:p>
          <a:r>
            <a:rPr lang="en-US" sz="2800" b="0" i="1" noProof="0" dirty="0">
              <a:latin typeface="Prometo Medium" panose="020B0604030203060203" pitchFamily="34" charset="77"/>
            </a:rPr>
            <a:t>8</a:t>
          </a:r>
        </a:p>
      </dgm:t>
    </dgm:pt>
    <dgm:pt modelId="{2D33EE42-A92B-F74A-A72F-A8AF58752F66}" type="parTrans" cxnId="{770FB5DB-30DC-774E-8CA1-8F06EF17310C}">
      <dgm:prSet/>
      <dgm:spPr/>
      <dgm:t>
        <a:bodyPr/>
        <a:lstStyle/>
        <a:p>
          <a:endParaRPr lang="en-US" sz="1400" noProof="0" dirty="0"/>
        </a:p>
      </dgm:t>
    </dgm:pt>
    <dgm:pt modelId="{6051DE0F-3EF4-ED4D-BA40-EFF9345F3194}" type="sibTrans" cxnId="{770FB5DB-30DC-774E-8CA1-8F06EF17310C}">
      <dgm:prSet/>
      <dgm:spPr/>
      <dgm:t>
        <a:bodyPr/>
        <a:lstStyle/>
        <a:p>
          <a:endParaRPr lang="en-US" sz="1400" noProof="0" dirty="0"/>
        </a:p>
      </dgm:t>
    </dgm:pt>
    <dgm:pt modelId="{72925237-BD1B-4B4E-A24B-BE00623A9D4D}">
      <dgm:prSet phldrT="[Text]" custT="1"/>
      <dgm:spPr>
        <a:solidFill>
          <a:srgbClr val="FF5A5A"/>
        </a:solidFill>
        <a:ln w="28575">
          <a:solidFill>
            <a:srgbClr val="FFFFFF"/>
          </a:solidFill>
        </a:ln>
      </dgm:spPr>
      <dgm:t>
        <a:bodyPr/>
        <a:lstStyle/>
        <a:p>
          <a:r>
            <a:rPr lang="en-US" sz="2800" b="0" i="1" noProof="0" dirty="0">
              <a:latin typeface="Prometo Medium" panose="020B0604030203060203" pitchFamily="34" charset="77"/>
            </a:rPr>
            <a:t>66%</a:t>
          </a:r>
        </a:p>
      </dgm:t>
    </dgm:pt>
    <dgm:pt modelId="{F003925E-B53D-F347-90D4-7AA8A3439CF9}" type="parTrans" cxnId="{A91C42BB-5162-794F-935A-D24E517CBAAA}">
      <dgm:prSet/>
      <dgm:spPr/>
      <dgm:t>
        <a:bodyPr/>
        <a:lstStyle/>
        <a:p>
          <a:endParaRPr lang="en-US" sz="1400" noProof="0" dirty="0"/>
        </a:p>
      </dgm:t>
    </dgm:pt>
    <dgm:pt modelId="{A7DD0C38-8B45-FB4E-9FE8-68C72C0B786A}" type="sibTrans" cxnId="{A91C42BB-5162-794F-935A-D24E517CBAAA}">
      <dgm:prSet/>
      <dgm:spPr/>
      <dgm:t>
        <a:bodyPr/>
        <a:lstStyle/>
        <a:p>
          <a:endParaRPr lang="en-US" sz="1400" noProof="0" dirty="0"/>
        </a:p>
      </dgm:t>
    </dgm:pt>
    <dgm:pt modelId="{81C08AA6-04F0-7741-BACA-20A9B4DA60F4}">
      <dgm:prSet phldrT="[Text]" custT="1"/>
      <dgm:spPr>
        <a:solidFill>
          <a:srgbClr val="FFC72C"/>
        </a:solidFill>
        <a:ln w="28575">
          <a:solidFill>
            <a:srgbClr val="FFFFFF"/>
          </a:solidFill>
        </a:ln>
      </dgm:spPr>
      <dgm:t>
        <a:bodyPr/>
        <a:lstStyle/>
        <a:p>
          <a:r>
            <a:rPr lang="en-US" sz="2800" b="0" i="1" noProof="0" dirty="0">
              <a:latin typeface="Prometo Medium" panose="020B0604030203060203" pitchFamily="34" charset="77"/>
            </a:rPr>
            <a:t>$5.8M</a:t>
          </a:r>
        </a:p>
      </dgm:t>
    </dgm:pt>
    <dgm:pt modelId="{34D28C59-395E-D245-9B65-439B9713F9A0}" type="parTrans" cxnId="{659B5EF4-0243-6048-8416-8099F9792577}">
      <dgm:prSet/>
      <dgm:spPr/>
      <dgm:t>
        <a:bodyPr/>
        <a:lstStyle/>
        <a:p>
          <a:endParaRPr lang="en-US" sz="1400" noProof="0" dirty="0"/>
        </a:p>
      </dgm:t>
    </dgm:pt>
    <dgm:pt modelId="{A88E9741-13F7-454B-8EFE-E53C66F5F110}" type="sibTrans" cxnId="{659B5EF4-0243-6048-8416-8099F9792577}">
      <dgm:prSet/>
      <dgm:spPr/>
      <dgm:t>
        <a:bodyPr/>
        <a:lstStyle/>
        <a:p>
          <a:endParaRPr lang="en-US" sz="1400" noProof="0" dirty="0"/>
        </a:p>
      </dgm:t>
    </dgm:pt>
    <dgm:pt modelId="{D19123CB-87CA-B940-A39C-B19F192F70DE}" type="pres">
      <dgm:prSet presAssocID="{7ABE4381-E8C4-EF42-BD40-8CC6AAE0208B}" presName="Name0" presStyleCnt="0">
        <dgm:presLayoutVars>
          <dgm:dir/>
          <dgm:resizeHandles val="exact"/>
        </dgm:presLayoutVars>
      </dgm:prSet>
      <dgm:spPr/>
    </dgm:pt>
    <dgm:pt modelId="{F055E193-6A85-6349-94EA-9FE900AD5A06}" type="pres">
      <dgm:prSet presAssocID="{97FE0E29-F235-8D40-87DB-4E5C749DD429}" presName="parTxOnly" presStyleLbl="node1" presStyleIdx="0" presStyleCnt="4" custLinFactNeighborX="-2192" custLinFactNeighborY="-6069">
        <dgm:presLayoutVars>
          <dgm:bulletEnabled val="1"/>
        </dgm:presLayoutVars>
      </dgm:prSet>
      <dgm:spPr/>
    </dgm:pt>
    <dgm:pt modelId="{C69E5B72-CDC2-0D47-8532-83BDF53FECE1}" type="pres">
      <dgm:prSet presAssocID="{AADAD05A-1CCF-124C-AC81-2A23D72D621E}" presName="parSpace" presStyleCnt="0"/>
      <dgm:spPr/>
    </dgm:pt>
    <dgm:pt modelId="{519D38FD-8AB0-8147-A158-D819B0164978}" type="pres">
      <dgm:prSet presAssocID="{188E3C8A-A404-E243-A735-EF101696C4D1}" presName="parTxOnly" presStyleLbl="node1" presStyleIdx="1" presStyleCnt="4" custLinFactNeighborY="-6069">
        <dgm:presLayoutVars>
          <dgm:bulletEnabled val="1"/>
        </dgm:presLayoutVars>
      </dgm:prSet>
      <dgm:spPr/>
    </dgm:pt>
    <dgm:pt modelId="{BA57C750-D672-B043-82BE-FC6922081198}" type="pres">
      <dgm:prSet presAssocID="{6051DE0F-3EF4-ED4D-BA40-EFF9345F3194}" presName="parSpace" presStyleCnt="0"/>
      <dgm:spPr/>
    </dgm:pt>
    <dgm:pt modelId="{212E5F32-E878-9343-898B-A5BA5EAF3D71}" type="pres">
      <dgm:prSet presAssocID="{72925237-BD1B-4B4E-A24B-BE00623A9D4D}" presName="parTxOnly" presStyleLbl="node1" presStyleIdx="2" presStyleCnt="4" custLinFactNeighborY="-6069">
        <dgm:presLayoutVars>
          <dgm:bulletEnabled val="1"/>
        </dgm:presLayoutVars>
      </dgm:prSet>
      <dgm:spPr/>
    </dgm:pt>
    <dgm:pt modelId="{CC6D8F94-4058-A54C-87AE-94293879624E}" type="pres">
      <dgm:prSet presAssocID="{A7DD0C38-8B45-FB4E-9FE8-68C72C0B786A}" presName="parSpace" presStyleCnt="0"/>
      <dgm:spPr/>
    </dgm:pt>
    <dgm:pt modelId="{E997E9AD-802D-CC42-9EAC-ABDBA79690AB}" type="pres">
      <dgm:prSet presAssocID="{81C08AA6-04F0-7741-BACA-20A9B4DA60F4}" presName="parTxOnly" presStyleLbl="node1" presStyleIdx="3" presStyleCnt="4" custLinFactNeighborY="-6069">
        <dgm:presLayoutVars>
          <dgm:bulletEnabled val="1"/>
        </dgm:presLayoutVars>
      </dgm:prSet>
      <dgm:spPr/>
    </dgm:pt>
  </dgm:ptLst>
  <dgm:cxnLst>
    <dgm:cxn modelId="{F632C820-5CB3-1F4D-820F-841E15B9C0A8}" type="presOf" srcId="{81C08AA6-04F0-7741-BACA-20A9B4DA60F4}" destId="{E997E9AD-802D-CC42-9EAC-ABDBA79690AB}" srcOrd="0" destOrd="0" presId="urn:microsoft.com/office/officeart/2005/8/layout/hChevron3"/>
    <dgm:cxn modelId="{B12AE223-B66E-A645-AD35-8D347FF4BF4E}" type="presOf" srcId="{97FE0E29-F235-8D40-87DB-4E5C749DD429}" destId="{F055E193-6A85-6349-94EA-9FE900AD5A06}" srcOrd="0" destOrd="0" presId="urn:microsoft.com/office/officeart/2005/8/layout/hChevron3"/>
    <dgm:cxn modelId="{0DD17936-57A2-2F46-B140-4EC4F50E8B68}" srcId="{7ABE4381-E8C4-EF42-BD40-8CC6AAE0208B}" destId="{97FE0E29-F235-8D40-87DB-4E5C749DD429}" srcOrd="0" destOrd="0" parTransId="{4C7DBA05-8D34-D24A-A202-3F2DC8DC5DA6}" sibTransId="{AADAD05A-1CCF-124C-AC81-2A23D72D621E}"/>
    <dgm:cxn modelId="{563F554E-4011-9943-99AB-0A00B30D76D2}" type="presOf" srcId="{188E3C8A-A404-E243-A735-EF101696C4D1}" destId="{519D38FD-8AB0-8147-A158-D819B0164978}" srcOrd="0" destOrd="0" presId="urn:microsoft.com/office/officeart/2005/8/layout/hChevron3"/>
    <dgm:cxn modelId="{CCF3DEA0-03A0-8646-B268-1EE98AEF0225}" type="presOf" srcId="{72925237-BD1B-4B4E-A24B-BE00623A9D4D}" destId="{212E5F32-E878-9343-898B-A5BA5EAF3D71}" srcOrd="0" destOrd="0" presId="urn:microsoft.com/office/officeart/2005/8/layout/hChevron3"/>
    <dgm:cxn modelId="{A91C42BB-5162-794F-935A-D24E517CBAAA}" srcId="{7ABE4381-E8C4-EF42-BD40-8CC6AAE0208B}" destId="{72925237-BD1B-4B4E-A24B-BE00623A9D4D}" srcOrd="2" destOrd="0" parTransId="{F003925E-B53D-F347-90D4-7AA8A3439CF9}" sibTransId="{A7DD0C38-8B45-FB4E-9FE8-68C72C0B786A}"/>
    <dgm:cxn modelId="{AA538FCE-9BBC-9F49-B6CB-A117F3F4605C}" type="presOf" srcId="{7ABE4381-E8C4-EF42-BD40-8CC6AAE0208B}" destId="{D19123CB-87CA-B940-A39C-B19F192F70DE}" srcOrd="0" destOrd="0" presId="urn:microsoft.com/office/officeart/2005/8/layout/hChevron3"/>
    <dgm:cxn modelId="{770FB5DB-30DC-774E-8CA1-8F06EF17310C}" srcId="{7ABE4381-E8C4-EF42-BD40-8CC6AAE0208B}" destId="{188E3C8A-A404-E243-A735-EF101696C4D1}" srcOrd="1" destOrd="0" parTransId="{2D33EE42-A92B-F74A-A72F-A8AF58752F66}" sibTransId="{6051DE0F-3EF4-ED4D-BA40-EFF9345F3194}"/>
    <dgm:cxn modelId="{659B5EF4-0243-6048-8416-8099F9792577}" srcId="{7ABE4381-E8C4-EF42-BD40-8CC6AAE0208B}" destId="{81C08AA6-04F0-7741-BACA-20A9B4DA60F4}" srcOrd="3" destOrd="0" parTransId="{34D28C59-395E-D245-9B65-439B9713F9A0}" sibTransId="{A88E9741-13F7-454B-8EFE-E53C66F5F110}"/>
    <dgm:cxn modelId="{4DD28A4E-49D9-A045-AAEA-4A6D0E60C5A1}" type="presParOf" srcId="{D19123CB-87CA-B940-A39C-B19F192F70DE}" destId="{F055E193-6A85-6349-94EA-9FE900AD5A06}" srcOrd="0" destOrd="0" presId="urn:microsoft.com/office/officeart/2005/8/layout/hChevron3"/>
    <dgm:cxn modelId="{0CED32CC-AE08-1F4E-A1C8-553BDEDCA7C2}" type="presParOf" srcId="{D19123CB-87CA-B940-A39C-B19F192F70DE}" destId="{C69E5B72-CDC2-0D47-8532-83BDF53FECE1}" srcOrd="1" destOrd="0" presId="urn:microsoft.com/office/officeart/2005/8/layout/hChevron3"/>
    <dgm:cxn modelId="{4031D055-6005-C24D-8E38-FE9A47D277DE}" type="presParOf" srcId="{D19123CB-87CA-B940-A39C-B19F192F70DE}" destId="{519D38FD-8AB0-8147-A158-D819B0164978}" srcOrd="2" destOrd="0" presId="urn:microsoft.com/office/officeart/2005/8/layout/hChevron3"/>
    <dgm:cxn modelId="{9CAD19F9-43A8-DE41-B29C-9C5FA4C67FAC}" type="presParOf" srcId="{D19123CB-87CA-B940-A39C-B19F192F70DE}" destId="{BA57C750-D672-B043-82BE-FC6922081198}" srcOrd="3" destOrd="0" presId="urn:microsoft.com/office/officeart/2005/8/layout/hChevron3"/>
    <dgm:cxn modelId="{85DDDB5C-DD46-6543-8911-B237250D94C8}" type="presParOf" srcId="{D19123CB-87CA-B940-A39C-B19F192F70DE}" destId="{212E5F32-E878-9343-898B-A5BA5EAF3D71}" srcOrd="4" destOrd="0" presId="urn:microsoft.com/office/officeart/2005/8/layout/hChevron3"/>
    <dgm:cxn modelId="{E56398FC-5A05-A74E-9B12-E6C243C13960}" type="presParOf" srcId="{D19123CB-87CA-B940-A39C-B19F192F70DE}" destId="{CC6D8F94-4058-A54C-87AE-94293879624E}" srcOrd="5" destOrd="0" presId="urn:microsoft.com/office/officeart/2005/8/layout/hChevron3"/>
    <dgm:cxn modelId="{A9358011-61DB-244B-A796-EEB45F0D8CBE}" type="presParOf" srcId="{D19123CB-87CA-B940-A39C-B19F192F70DE}" destId="{E997E9AD-802D-CC42-9EAC-ABDBA79690AB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5E193-6A85-6349-94EA-9FE900AD5A06}">
      <dsp:nvSpPr>
        <dsp:cNvPr id="0" name=""/>
        <dsp:cNvSpPr/>
      </dsp:nvSpPr>
      <dsp:spPr>
        <a:xfrm>
          <a:off x="0" y="272209"/>
          <a:ext cx="3090557" cy="1236222"/>
        </a:xfrm>
        <a:prstGeom prst="homePlate">
          <a:avLst/>
        </a:prstGeom>
        <a:solidFill>
          <a:srgbClr val="1E22AA"/>
        </a:solidFill>
        <a:ln w="28575"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1" kern="1200" noProof="0" dirty="0">
              <a:solidFill>
                <a:srgbClr val="FFFFFF"/>
              </a:solidFill>
              <a:latin typeface="Prometo Medium" panose="020B0604030203060203" pitchFamily="34" charset="77"/>
            </a:rPr>
            <a:t>53%</a:t>
          </a:r>
        </a:p>
      </dsp:txBody>
      <dsp:txXfrm>
        <a:off x="0" y="272209"/>
        <a:ext cx="2781502" cy="1236222"/>
      </dsp:txXfrm>
    </dsp:sp>
    <dsp:sp modelId="{519D38FD-8AB0-8147-A158-D819B0164978}">
      <dsp:nvSpPr>
        <dsp:cNvPr id="0" name=""/>
        <dsp:cNvSpPr/>
      </dsp:nvSpPr>
      <dsp:spPr>
        <a:xfrm>
          <a:off x="2475526" y="272209"/>
          <a:ext cx="3090557" cy="1236222"/>
        </a:xfrm>
        <a:prstGeom prst="chevron">
          <a:avLst/>
        </a:prstGeom>
        <a:solidFill>
          <a:srgbClr val="55C1E9"/>
        </a:solidFill>
        <a:ln w="28575"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1" kern="1200" noProof="0" dirty="0">
              <a:latin typeface="Prometo Medium" panose="020B0604030203060203" pitchFamily="34" charset="77"/>
            </a:rPr>
            <a:t>8</a:t>
          </a:r>
        </a:p>
      </dsp:txBody>
      <dsp:txXfrm>
        <a:off x="3093637" y="272209"/>
        <a:ext cx="1854335" cy="1236222"/>
      </dsp:txXfrm>
    </dsp:sp>
    <dsp:sp modelId="{212E5F32-E878-9343-898B-A5BA5EAF3D71}">
      <dsp:nvSpPr>
        <dsp:cNvPr id="0" name=""/>
        <dsp:cNvSpPr/>
      </dsp:nvSpPr>
      <dsp:spPr>
        <a:xfrm>
          <a:off x="4947972" y="272209"/>
          <a:ext cx="3090557" cy="1236222"/>
        </a:xfrm>
        <a:prstGeom prst="chevron">
          <a:avLst/>
        </a:prstGeom>
        <a:solidFill>
          <a:srgbClr val="FF5A5A"/>
        </a:solidFill>
        <a:ln w="28575"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1" kern="1200" noProof="0" dirty="0">
              <a:latin typeface="Prometo Medium" panose="020B0604030203060203" pitchFamily="34" charset="77"/>
            </a:rPr>
            <a:t>66%</a:t>
          </a:r>
        </a:p>
      </dsp:txBody>
      <dsp:txXfrm>
        <a:off x="5566083" y="272209"/>
        <a:ext cx="1854335" cy="1236222"/>
      </dsp:txXfrm>
    </dsp:sp>
    <dsp:sp modelId="{E997E9AD-802D-CC42-9EAC-ABDBA79690AB}">
      <dsp:nvSpPr>
        <dsp:cNvPr id="0" name=""/>
        <dsp:cNvSpPr/>
      </dsp:nvSpPr>
      <dsp:spPr>
        <a:xfrm>
          <a:off x="7420418" y="272209"/>
          <a:ext cx="3090557" cy="1236222"/>
        </a:xfrm>
        <a:prstGeom prst="chevron">
          <a:avLst/>
        </a:prstGeom>
        <a:solidFill>
          <a:srgbClr val="FFC72C"/>
        </a:solidFill>
        <a:ln w="28575">
          <a:solidFill>
            <a:srgbClr val="FFFF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1" kern="1200" noProof="0" dirty="0">
              <a:latin typeface="Prometo Medium" panose="020B0604030203060203" pitchFamily="34" charset="77"/>
            </a:rPr>
            <a:t>$5.8M</a:t>
          </a:r>
        </a:p>
      </dsp:txBody>
      <dsp:txXfrm>
        <a:off x="8038529" y="272209"/>
        <a:ext cx="1854335" cy="1236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C14AB680-645A-4C41-AF99-A6C070810F36}" type="datetimeFigureOut">
              <a:rPr lang="en-US" smtClean="0"/>
              <a:pPr/>
              <a:t>5/9/2022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F7DF604D-C3B7-41B7-992A-9AD867AC1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7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49714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Speaker - Frosh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8CCEBB-12C5-4F90-840D-EE73093B09E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4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Title: Proposed System – CRISP DM</a:t>
            </a:r>
          </a:p>
          <a:p>
            <a:r>
              <a:rPr lang="en-US" dirty="0"/>
              <a:t>Can we expand the CRISP DM? Move the explanation to the notes?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F604D-C3B7-41B7-992A-9AD867AC1F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4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17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175822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we include a list of all metrics with the dashboards as a supporting image?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F604D-C3B7-41B7-992A-9AD867AC1F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8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</a:rPr>
              <a:t>Mixed-Integer Programming optimization model developed with the objective of maximizing resource utilization, while balancing human workload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F604D-C3B7-41B7-992A-9AD867AC1F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4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</a:rPr>
              <a:t>Title: </a:t>
            </a:r>
            <a:r>
              <a:rPr lang="en-US" dirty="0"/>
              <a:t>Proposed System – Results </a:t>
            </a:r>
            <a:endParaRPr lang="en-US" sz="12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</a:rPr>
              <a:t>Increase in average monthly encounters with 7 infusion departments live with mathematical templates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</a:rPr>
              <a:t>Increase in Actual Margin calculated Annually by DSS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F604D-C3B7-41B7-992A-9AD867AC1F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1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labo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5916" y="1990514"/>
            <a:ext cx="3651163" cy="3651163"/>
          </a:xfrm>
          <a:prstGeom prst="ellipse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444961" y="1990514"/>
            <a:ext cx="3651163" cy="3651163"/>
          </a:xfrm>
          <a:prstGeom prst="ellipse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52CB28-CF32-EA48-A5B8-585E706AB9E0}"/>
              </a:ext>
            </a:extLst>
          </p:cNvPr>
          <p:cNvSpPr txBox="1">
            <a:spLocks/>
          </p:cNvSpPr>
          <p:nvPr userDrawn="1"/>
        </p:nvSpPr>
        <p:spPr>
          <a:xfrm>
            <a:off x="854699" y="1153918"/>
            <a:ext cx="9833429" cy="715825"/>
          </a:xfrm>
          <a:prstGeom prst="rect">
            <a:avLst/>
          </a:prstGeom>
        </p:spPr>
        <p:txBody>
          <a:bodyPr wrap="square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70403020306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In collaboration with</a:t>
            </a:r>
          </a:p>
        </p:txBody>
      </p:sp>
    </p:spTree>
    <p:extLst>
      <p:ext uri="{BB962C8B-B14F-4D97-AF65-F5344CB8AC3E}">
        <p14:creationId xmlns:p14="http://schemas.microsoft.com/office/powerpoint/2010/main" val="72669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6074" y="1054736"/>
            <a:ext cx="5069272" cy="1028700"/>
          </a:xfrm>
        </p:spPr>
        <p:txBody>
          <a:bodyPr/>
          <a:lstStyle>
            <a:lvl1pPr>
              <a:lnSpc>
                <a:spcPct val="100000"/>
              </a:lnSpc>
              <a:defRPr sz="360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3CB26DEB-9258-F842-8984-237859FC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4087166"/>
            <a:ext cx="2331719" cy="2770834"/>
          </a:xfrm>
          <a:prstGeom prst="rect">
            <a:avLst/>
          </a:prstGeom>
          <a:noFill/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85CAB737-5A33-3341-93BA-CB3E607FC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1334822"/>
            <a:ext cx="2331719" cy="2770834"/>
          </a:xfrm>
          <a:prstGeom prst="rect">
            <a:avLst/>
          </a:prstGeom>
          <a:noFill/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7E081F6A-6EBD-3D4A-9D66-E06E6CAC7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8147" r="37010"/>
          <a:stretch/>
        </p:blipFill>
        <p:spPr>
          <a:xfrm>
            <a:off x="6277809" y="0"/>
            <a:ext cx="2331719" cy="1349350"/>
          </a:xfrm>
          <a:prstGeom prst="rect">
            <a:avLst/>
          </a:prstGeom>
          <a:noFill/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7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00" y="2307034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0735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92073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1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79756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2471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77272" y="1629074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392073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06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79756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2471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122502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21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96572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00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55598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57059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5852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5998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47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2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5883284" y="1060173"/>
            <a:ext cx="7261609" cy="7261609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36930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877287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55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246506" y="2506570"/>
            <a:ext cx="2222106" cy="222210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729094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4610912" y="-340575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22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D26AAE-1113-4B4E-915B-C360D35D8537}"/>
              </a:ext>
            </a:extLst>
          </p:cNvPr>
          <p:cNvSpPr/>
          <p:nvPr userDrawn="1"/>
        </p:nvSpPr>
        <p:spPr>
          <a:xfrm>
            <a:off x="712381" y="361507"/>
            <a:ext cx="4247546" cy="467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675390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034972" y="1355682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29093" y="606879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61288" y="3924922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4697" y="2298794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4000" b="0" i="1" spc="0">
                <a:solidFill>
                  <a:schemeClr val="bg1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500097" y="1285773"/>
            <a:ext cx="4286454" cy="42864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49844E0-98A1-1D44-87EC-127C1B229E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9369" y="1285774"/>
            <a:ext cx="4370387" cy="4286453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3250B-E6A3-A54B-84AE-ABFA068031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31" y="6249780"/>
            <a:ext cx="4656419" cy="4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3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labo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2" y="2218817"/>
            <a:ext cx="2638602" cy="2638602"/>
          </a:xfrm>
          <a:prstGeom prst="ellipse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36930" y="2218817"/>
            <a:ext cx="2638602" cy="2638602"/>
          </a:xfrm>
          <a:prstGeom prst="ellipse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877287" y="2218817"/>
            <a:ext cx="2638602" cy="2638602"/>
          </a:xfrm>
          <a:prstGeom prst="ellipse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52CB28-CF32-EA48-A5B8-585E706AB9E0}"/>
              </a:ext>
            </a:extLst>
          </p:cNvPr>
          <p:cNvSpPr txBox="1">
            <a:spLocks/>
          </p:cNvSpPr>
          <p:nvPr userDrawn="1"/>
        </p:nvSpPr>
        <p:spPr>
          <a:xfrm>
            <a:off x="854699" y="1153918"/>
            <a:ext cx="9833429" cy="715825"/>
          </a:xfrm>
          <a:prstGeom prst="rect">
            <a:avLst/>
          </a:prstGeom>
        </p:spPr>
        <p:txBody>
          <a:bodyPr wrap="square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70403020306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In collaboration with</a:t>
            </a:r>
          </a:p>
        </p:txBody>
      </p:sp>
    </p:spTree>
    <p:extLst>
      <p:ext uri="{BB962C8B-B14F-4D97-AF65-F5344CB8AC3E}">
        <p14:creationId xmlns:p14="http://schemas.microsoft.com/office/powerpoint/2010/main" val="1439080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95BB23AD-A3FC-0744-B471-3A03C4FF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23095" r="27906" b="13962"/>
          <a:stretch/>
        </p:blipFill>
        <p:spPr>
          <a:xfrm>
            <a:off x="10284984" y="512060"/>
            <a:ext cx="2716679" cy="2666394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10882" y="2335945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3440" y="1385926"/>
            <a:ext cx="3683482" cy="368348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998848" y="1385926"/>
            <a:ext cx="3683482" cy="368348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2D6C4E-AA96-0642-A75F-1E81BAB7D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31" y="6249780"/>
            <a:ext cx="4656419" cy="4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AAD6EEF9-E311-244B-B02A-B96F631DA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32270" r="25074" b="731"/>
          <a:stretch/>
        </p:blipFill>
        <p:spPr>
          <a:xfrm rot="6494833">
            <a:off x="5655107" y="4394355"/>
            <a:ext cx="3369983" cy="337479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85AF8291-D8AA-4E49-9676-7FAE8A997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5" t="8701" r="13093" b="66296"/>
          <a:stretch/>
        </p:blipFill>
        <p:spPr>
          <a:xfrm>
            <a:off x="4101399" y="354496"/>
            <a:ext cx="1714398" cy="17168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9F89A836-C596-8C45-ACEE-24B7F5A51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2" t="13974" r="16054" b="35931"/>
          <a:stretch/>
        </p:blipFill>
        <p:spPr>
          <a:xfrm rot="5400000">
            <a:off x="7088050" y="-1544331"/>
            <a:ext cx="2612092" cy="261582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Picture Placeholder 6">
            <a:extLst>
              <a:ext uri="{FF2B5EF4-FFF2-40B4-BE49-F238E27FC236}">
                <a16:creationId xmlns:a16="http://schemas.microsoft.com/office/drawing/2014/main" id="{AD8883EE-92E5-7F4D-8E79-60436087C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5" r="20875"/>
          <a:stretch/>
        </p:blipFill>
        <p:spPr>
          <a:xfrm rot="2700000">
            <a:off x="-1290358" y="-1242955"/>
            <a:ext cx="3878838" cy="38843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Picture Placeholder 6">
            <a:extLst>
              <a:ext uri="{FF2B5EF4-FFF2-40B4-BE49-F238E27FC236}">
                <a16:creationId xmlns:a16="http://schemas.microsoft.com/office/drawing/2014/main" id="{F1E3399B-E354-5A4A-B609-586F0639F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8" t="28178"/>
          <a:stretch/>
        </p:blipFill>
        <p:spPr>
          <a:xfrm rot="20179082">
            <a:off x="10124394" y="835410"/>
            <a:ext cx="3878838" cy="38843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A5C0C6-93B5-2741-BD9A-4E1D40250D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31" y="6249780"/>
            <a:ext cx="4656419" cy="4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60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FCD6F-50B1-5246-BB8D-34F8507E90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31" y="6249780"/>
            <a:ext cx="4656419" cy="4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7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91D1851B-4A72-D147-AC0E-C10A50EF8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9" t="25172" r="-1321" b="3006"/>
          <a:stretch/>
        </p:blipFill>
        <p:spPr>
          <a:xfrm rot="20179082">
            <a:off x="1663253" y="1709168"/>
            <a:ext cx="3878838" cy="388438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2504116" y="1429305"/>
            <a:ext cx="3885470" cy="388547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2001636" y="1427057"/>
            <a:ext cx="3887718" cy="3887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meto Medium" panose="020B070403020306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26712" y="3141041"/>
            <a:ext cx="3406166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800" b="0" i="1" u="none">
                <a:solidFill>
                  <a:srgbClr val="1E22AA"/>
                </a:solidFill>
                <a:latin typeface="Prometo Medium" panose="020B0704030203060203" pitchFamily="34" charset="0"/>
                <a:ea typeface="Prometo Medium" panose="020B0704030203060203" pitchFamily="34" charset="0"/>
                <a:cs typeface="Prometo Medium" panose="020B070403020306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611796" y="4299112"/>
            <a:ext cx="538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0" i="1" dirty="0">
                <a:solidFill>
                  <a:schemeClr val="accent3"/>
                </a:solidFill>
                <a:latin typeface="Prometo Medium" panose="020B0704030203060203" pitchFamily="34" charset="0"/>
              </a:rPr>
              <a:t>“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24E9FB1-80D9-E24B-8D32-3AB86CC50E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100544" y="1429305"/>
            <a:ext cx="3885470" cy="388547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7053BB-1F93-3F4C-8EB7-1D03DFC395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09636" y="1427057"/>
            <a:ext cx="3970625" cy="38877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AC0041-1D48-F841-85AE-5E39298477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31" y="6249780"/>
            <a:ext cx="4656419" cy="4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83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48068" y="-1924878"/>
            <a:ext cx="10707756" cy="1070775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02517" y="238941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24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117702" y="-203888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63324" y="2142277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5400">
                <a:solidFill>
                  <a:srgbClr val="FFFFFF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1E9B4-8DED-D549-B0C0-0F3187C038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31" y="6249780"/>
            <a:ext cx="4656419" cy="4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30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139931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846312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152190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458068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8763946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846312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152190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458068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8763946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8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79" y="4388424"/>
            <a:ext cx="9833429" cy="1028700"/>
          </a:xfrm>
        </p:spPr>
        <p:txBody>
          <a:bodyPr/>
          <a:lstStyle>
            <a:lvl1pPr>
              <a:lnSpc>
                <a:spcPct val="100000"/>
              </a:lnSpc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1" y="1625593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46824" y="1625593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097077" y="1625593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04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66" y="2216418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00496" y="3429000"/>
            <a:ext cx="7191504" cy="3429000"/>
          </a:xfrm>
          <a:custGeom>
            <a:avLst/>
            <a:gdLst>
              <a:gd name="connsiteX0" fmla="*/ 4106744 w 7191504"/>
              <a:gd name="connsiteY0" fmla="*/ 0 h 3429000"/>
              <a:gd name="connsiteX1" fmla="*/ 7058515 w 7191504"/>
              <a:gd name="connsiteY1" fmla="*/ 1222664 h 3429000"/>
              <a:gd name="connsiteX2" fmla="*/ 7191504 w 7191504"/>
              <a:gd name="connsiteY2" fmla="*/ 1368988 h 3429000"/>
              <a:gd name="connsiteX3" fmla="*/ 7191504 w 7191504"/>
              <a:gd name="connsiteY3" fmla="*/ 3429000 h 3429000"/>
              <a:gd name="connsiteX4" fmla="*/ 0 w 7191504"/>
              <a:gd name="connsiteY4" fmla="*/ 3429000 h 3429000"/>
              <a:gd name="connsiteX5" fmla="*/ 17119 w 7191504"/>
              <a:gd name="connsiteY5" fmla="*/ 3333141 h 3429000"/>
              <a:gd name="connsiteX6" fmla="*/ 4106744 w 7191504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1504" h="3429000">
                <a:moveTo>
                  <a:pt x="4106744" y="0"/>
                </a:moveTo>
                <a:cubicBezTo>
                  <a:pt x="5259482" y="0"/>
                  <a:pt x="6303091" y="467240"/>
                  <a:pt x="7058515" y="1222664"/>
                </a:cubicBezTo>
                <a:lnTo>
                  <a:pt x="7191504" y="1368988"/>
                </a:lnTo>
                <a:lnTo>
                  <a:pt x="7191504" y="3429000"/>
                </a:lnTo>
                <a:lnTo>
                  <a:pt x="0" y="3429000"/>
                </a:lnTo>
                <a:lnTo>
                  <a:pt x="17119" y="3333141"/>
                </a:lnTo>
                <a:cubicBezTo>
                  <a:pt x="406370" y="1430921"/>
                  <a:pt x="2089452" y="0"/>
                  <a:pt x="41067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94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8" y="2230840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524535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2553237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096000" y="4581940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33" y="2339984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4000" b="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790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26AAE-1113-4B4E-915B-C360D35D8537}"/>
              </a:ext>
            </a:extLst>
          </p:cNvPr>
          <p:cNvSpPr/>
          <p:nvPr userDrawn="1"/>
        </p:nvSpPr>
        <p:spPr>
          <a:xfrm>
            <a:off x="712381" y="361507"/>
            <a:ext cx="4247546" cy="467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78157" y="-188843"/>
            <a:ext cx="7235686" cy="723568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30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83" y="1171169"/>
            <a:ext cx="9833429" cy="1028700"/>
          </a:xfrm>
        </p:spPr>
        <p:txBody>
          <a:bodyPr/>
          <a:lstStyle>
            <a:lvl1pPr>
              <a:defRPr sz="32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1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959468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322365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5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6134793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57207" y="0"/>
            <a:ext cx="6134793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9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5582" y="-412387"/>
            <a:ext cx="5359399" cy="9161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84" y="1633719"/>
            <a:ext cx="2064897" cy="4209756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989782" y="2171700"/>
            <a:ext cx="1790700" cy="31623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2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33" y="465318"/>
            <a:ext cx="2915798" cy="5944509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212227" y="1211482"/>
            <a:ext cx="2528610" cy="44654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057027" y="1211482"/>
            <a:ext cx="2528610" cy="44654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2334529" y="1211482"/>
            <a:ext cx="2528610" cy="44654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64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23" y="-7716539"/>
            <a:ext cx="2935516" cy="22532368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445531" y="2389412"/>
            <a:ext cx="1829708" cy="2286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827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79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64" y="1551026"/>
            <a:ext cx="5189635" cy="436331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884154" y="1805212"/>
            <a:ext cx="4809245" cy="2703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24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40" y="1277828"/>
            <a:ext cx="7470157" cy="4386036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200072" y="1602012"/>
            <a:ext cx="5641445" cy="3537119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C6E2F5-516F-A44D-B464-9D7A0957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3670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54" y="913305"/>
            <a:ext cx="5343632" cy="7508718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553954" y="1690912"/>
            <a:ext cx="4453646" cy="59417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AC0103-C813-EA42-943D-A7EB9354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527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3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39" y="1106866"/>
            <a:ext cx="2408238" cy="4909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61" y="1106866"/>
            <a:ext cx="2408238" cy="4909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83" y="1106866"/>
            <a:ext cx="2408238" cy="4909739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098854" y="171665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690919" y="171665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0290984" y="171665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E815C3-EA89-EF43-83E5-6BC3E05D4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7495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544619" y="3316697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195619" y="2313211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833919" y="1360525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473840" y="405115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959945" y="3910315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056893" y="-24302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1C6300-5826-004E-AE7F-E062A3C4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25" y="230703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40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8693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BD80ABFB-92CE-9A48-ABAC-163856957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D354AA-690E-A840-BB35-89E92223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83" y="1171169"/>
            <a:ext cx="9833429" cy="1028700"/>
          </a:xfrm>
        </p:spPr>
        <p:txBody>
          <a:bodyPr/>
          <a:lstStyle>
            <a:lvl1pPr>
              <a:defRPr sz="3600">
                <a:latin typeface="Prometo Medium" panose="020B070403020306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37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B590-C4AA-4474-BB58-D04D511DAE6F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4A0DD-48D4-4E60-B613-23CE3BD96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5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B709-FAB3-FC4D-8C28-31CDE807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99" y="1162796"/>
            <a:ext cx="9833429" cy="1028700"/>
          </a:xfrm>
        </p:spPr>
        <p:txBody>
          <a:bodyPr/>
          <a:lstStyle>
            <a:lvl1pPr>
              <a:defRPr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4806-3DB5-6142-AB3F-0CFC82A34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9" y="2017946"/>
            <a:ext cx="9833429" cy="3429000"/>
          </a:xfrm>
          <a:prstGeom prst="rect">
            <a:avLst/>
          </a:prstGeom>
        </p:spPr>
        <p:txBody>
          <a:bodyPr wrap="square"/>
          <a:lstStyle>
            <a:lvl1pPr marL="295275" indent="-295275"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2000" b="1">
                <a:latin typeface="Century Gothic" panose="020B0502020202020204" pitchFamily="34" charset="0"/>
              </a:defRPr>
            </a:lvl1pPr>
            <a:lvl2pPr marL="517525" indent="-168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bg2"/>
                </a:solidFill>
                <a:latin typeface="Century Gothic" panose="020B0502020202020204" pitchFamily="34" charset="0"/>
              </a:defRPr>
            </a:lvl2pPr>
            <a:lvl3pPr marL="687388" indent="-169863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bg2"/>
                </a:solidFill>
                <a:latin typeface="Century Gothic" panose="020B0502020202020204" pitchFamily="34" charset="0"/>
              </a:defRPr>
            </a:lvl3pPr>
            <a:lvl4pPr marL="866775" indent="-179388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bg2"/>
                </a:solidFill>
                <a:latin typeface="Century Gothic" panose="020B0502020202020204" pitchFamily="34" charset="0"/>
              </a:defRPr>
            </a:lvl4pPr>
            <a:lvl5pPr marL="1036638" indent="-169863">
              <a:lnSpc>
                <a:spcPct val="15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283B-E040-3A45-A872-FBF3D45B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2F8AF2E6-64A8-0F46-AF27-0A96D82A0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F3037B-1C48-8541-B535-58A0D8408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0" y="6188662"/>
            <a:ext cx="1378271" cy="64345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1BC835E-1FDE-6041-8926-84031BDA9C3E}"/>
              </a:ext>
            </a:extLst>
          </p:cNvPr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BB676755-0E40-6F4B-AD9C-FFCD5A442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02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9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631FDD3D-8ED8-CE46-BAA2-72A8866A9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 b="13962"/>
          <a:stretch/>
        </p:blipFill>
        <p:spPr>
          <a:xfrm>
            <a:off x="2409957" y="4031554"/>
            <a:ext cx="2331719" cy="217938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1CD14E-4A4D-B744-99A0-27C09CA41F71}"/>
              </a:ext>
            </a:extLst>
          </p:cNvPr>
          <p:cNvSpPr/>
          <p:nvPr userDrawn="1"/>
        </p:nvSpPr>
        <p:spPr>
          <a:xfrm>
            <a:off x="-370703" y="985696"/>
            <a:ext cx="4795509" cy="4795509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D03C6C9-AEF7-7D4A-A337-2DA1DC1A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76" y="2389412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>
                <a:latin typeface="Prometo Medium" panose="020B0704030203060203" pitchFamily="34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1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F71052-DA50-4B4B-8DFB-1DABC7DF992D}"/>
              </a:ext>
            </a:extLst>
          </p:cNvPr>
          <p:cNvSpPr/>
          <p:nvPr userDrawn="1"/>
        </p:nvSpPr>
        <p:spPr>
          <a:xfrm>
            <a:off x="10239153" y="382772"/>
            <a:ext cx="1743740" cy="499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817CDA-7B77-AB40-BB83-5A74ECA3C43C}"/>
              </a:ext>
            </a:extLst>
          </p:cNvPr>
          <p:cNvSpPr/>
          <p:nvPr userDrawn="1"/>
        </p:nvSpPr>
        <p:spPr>
          <a:xfrm>
            <a:off x="9841783" y="325400"/>
            <a:ext cx="4700433" cy="4700433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DF4CBD03-A70F-1748-A3E3-DA22AF751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 b="13962"/>
          <a:stretch/>
        </p:blipFill>
        <p:spPr>
          <a:xfrm>
            <a:off x="4943790" y="4437954"/>
            <a:ext cx="2331719" cy="2179388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C1B83B-3828-BC4C-8CF0-14A7E57C9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075" y="2302071"/>
            <a:ext cx="4892958" cy="3429000"/>
          </a:xfrm>
          <a:prstGeom prst="rect">
            <a:avLst/>
          </a:prstGeom>
        </p:spPr>
        <p:txBody>
          <a:bodyPr wrap="square"/>
          <a:lstStyle>
            <a:lvl1pPr marL="295275" indent="-295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2000" b="1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  <a:lvl2pPr marL="517525" indent="-168275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bg2"/>
                </a:solidFill>
                <a:latin typeface="Century Gothic" panose="020B0502020202020204" pitchFamily="34" charset="0"/>
              </a:defRPr>
            </a:lvl2pPr>
            <a:lvl3pPr marL="687388" indent="-169863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bg2"/>
                </a:solidFill>
                <a:latin typeface="Century Gothic" panose="020B0502020202020204" pitchFamily="34" charset="0"/>
              </a:defRPr>
            </a:lvl3pPr>
            <a:lvl4pPr marL="866775" indent="-179388">
              <a:lnSpc>
                <a:spcPct val="10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bg2"/>
                </a:solidFill>
                <a:latin typeface="Century Gothic" panose="020B0502020202020204" pitchFamily="34" charset="0"/>
              </a:defRPr>
            </a:lvl4pPr>
            <a:lvl5pPr marL="1036638" indent="-169863">
              <a:lnSpc>
                <a:spcPct val="150000"/>
              </a:lnSpc>
              <a:buClr>
                <a:srgbClr val="FF5A5A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9E5534A-D5FE-9440-AE5B-B141C578A7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9398" y="1432831"/>
            <a:ext cx="5687367" cy="4324874"/>
          </a:xfr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581AF7-14F2-A444-B73B-0A2E5A896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074" y="1051047"/>
            <a:ext cx="5069272" cy="1028700"/>
          </a:xfrm>
        </p:spPr>
        <p:txBody>
          <a:bodyPr/>
          <a:lstStyle>
            <a:lvl1pPr>
              <a:lnSpc>
                <a:spcPct val="100000"/>
              </a:lnSpc>
              <a:defRPr sz="360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63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E39BD8-EBC9-E547-93BB-4BEF1C26E50A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26" y="6249780"/>
            <a:ext cx="4656430" cy="447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699" y="1153918"/>
            <a:ext cx="9833429" cy="1028700"/>
          </a:xfrm>
          <a:prstGeom prst="rect">
            <a:avLst/>
          </a:prstGeom>
          <a:effectLst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4699" y="2343436"/>
            <a:ext cx="9833429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1432327" y="6318703"/>
            <a:ext cx="370114" cy="370114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CEF597-DB9C-6745-9BD8-58F51E22A892}"/>
              </a:ext>
            </a:extLst>
          </p:cNvPr>
          <p:cNvSpPr txBox="1">
            <a:spLocks/>
          </p:cNvSpPr>
          <p:nvPr userDrawn="1"/>
        </p:nvSpPr>
        <p:spPr>
          <a:xfrm>
            <a:off x="854699" y="589281"/>
            <a:ext cx="5504537" cy="255846"/>
          </a:xfrm>
          <a:prstGeom prst="rect">
            <a:avLst/>
          </a:prstGeom>
        </p:spPr>
        <p:txBody>
          <a:bodyPr lIns="0" tIns="0" rIns="0" bIns="0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r>
              <a:rPr lang="en-US" sz="1000" b="0" i="0" dirty="0">
                <a:latin typeface="Century Gothic" panose="020B0502020202020204" pitchFamily="34" charset="0"/>
              </a:rPr>
              <a:t>Driving Operational Efficiencies in Healthcare using Data Science</a:t>
            </a:r>
          </a:p>
        </p:txBody>
      </p:sp>
    </p:spTree>
    <p:extLst>
      <p:ext uri="{BB962C8B-B14F-4D97-AF65-F5344CB8AC3E}">
        <p14:creationId xmlns:p14="http://schemas.microsoft.com/office/powerpoint/2010/main" val="304755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89" r:id="rId19"/>
    <p:sldLayoutId id="2147483694" r:id="rId20"/>
    <p:sldLayoutId id="2147483690" r:id="rId21"/>
    <p:sldLayoutId id="2147483696" r:id="rId22"/>
    <p:sldLayoutId id="2147483695" r:id="rId23"/>
    <p:sldLayoutId id="2147483691" r:id="rId24"/>
    <p:sldLayoutId id="2147483692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7" r:id="rId41"/>
    <p:sldLayoutId id="2147483688" r:id="rId42"/>
    <p:sldLayoutId id="2147483700" r:id="rId43"/>
  </p:sldLayoutIdLst>
  <p:hf hdr="0" ftr="0"/>
  <p:txStyles>
    <p:titleStyle>
      <a:lvl1pPr algn="l" defTabSz="914318" rtl="0" eaLnBrk="1" latinLnBrk="0" hangingPunct="1">
        <a:lnSpc>
          <a:spcPct val="75000"/>
        </a:lnSpc>
        <a:spcBef>
          <a:spcPct val="0"/>
        </a:spcBef>
        <a:buNone/>
        <a:defRPr sz="3600" b="0" i="1" kern="1200" spc="0" baseline="0">
          <a:solidFill>
            <a:srgbClr val="1E22AA"/>
          </a:solidFill>
          <a:latin typeface="Prometo Medium" panose="020B0704030203060203" pitchFamily="34" charset="0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bg2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rgbClr val="FF5A5A"/>
          </a:solidFill>
          <a:latin typeface="Century Gothic" panose="020B0502020202020204" pitchFamily="34" charset="0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600" b="0" i="0" kern="1200">
          <a:solidFill>
            <a:schemeClr val="bg2"/>
          </a:solidFill>
          <a:latin typeface="Century Gothic" panose="020B0502020202020204" pitchFamily="34" charset="0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400" b="0" i="0" kern="1200">
          <a:solidFill>
            <a:schemeClr val="bg2"/>
          </a:solidFill>
          <a:latin typeface="Century Gothic" panose="020B0502020202020204" pitchFamily="34" charset="0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b="0" i="0" kern="1200" baseline="0">
          <a:solidFill>
            <a:schemeClr val="bg2"/>
          </a:solidFill>
          <a:latin typeface="Century Gothic" panose="020B0502020202020204" pitchFamily="34" charset="0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4032" userDrawn="1">
          <p15:clr>
            <a:srgbClr val="F26B43"/>
          </p15:clr>
        </p15:guide>
        <p15:guide id="29" pos="7200">
          <p15:clr>
            <a:srgbClr val="F26B43"/>
          </p15:clr>
        </p15:guide>
        <p15:guide id="48" pos="312" userDrawn="1">
          <p15:clr>
            <a:srgbClr val="F26B43"/>
          </p15:clr>
        </p15:guide>
        <p15:guide id="51" orient="horz" pos="10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0517" y="6390178"/>
            <a:ext cx="513735" cy="227164"/>
          </a:xfrm>
          <a:noFill/>
          <a:ln>
            <a:noFill/>
          </a:ln>
        </p:spPr>
        <p:txBody>
          <a:bodyPr>
            <a:normAutofit/>
          </a:bodyPr>
          <a:lstStyle/>
          <a:p>
            <a:fld id="{2F8AF2E6-64A8-0F46-AF27-0A96D82A033B}" type="slidenum">
              <a:rPr lang="en-US" smtClean="0"/>
              <a:t>1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3178E4C-1259-1943-8CB4-C222AF264339}"/>
              </a:ext>
            </a:extLst>
          </p:cNvPr>
          <p:cNvSpPr txBox="1">
            <a:spLocks/>
          </p:cNvSpPr>
          <p:nvPr/>
        </p:nvSpPr>
        <p:spPr>
          <a:xfrm>
            <a:off x="810883" y="2389412"/>
            <a:ext cx="10948726" cy="1783443"/>
          </a:xfrm>
          <a:prstGeom prst="rect">
            <a:avLst/>
          </a:prstGeom>
        </p:spPr>
        <p:txBody>
          <a:bodyPr wrap="square" lIns="0" rIns="0"/>
          <a:lstStyle>
            <a:lvl1pPr algn="l" defTabSz="914318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3600" b="0" i="1" kern="1200" spc="0" baseline="0">
                <a:solidFill>
                  <a:srgbClr val="1E22AA"/>
                </a:solidFill>
                <a:latin typeface="Prometo Medium" panose="020B0604030203060203" pitchFamily="34" charset="77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FFFFFF"/>
                </a:solidFill>
                <a:latin typeface="Prometo Medium" panose="020B0704030203060203" pitchFamily="34" charset="0"/>
              </a:rPr>
              <a:t>The Problem with Operational Analytics in Healthcare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noFill/>
          <a:ln>
            <a:noFill/>
          </a:ln>
        </p:spPr>
        <p:txBody>
          <a:bodyPr>
            <a:normAutofit/>
          </a:bodyPr>
          <a:lstStyle/>
          <a:p>
            <a:fld id="{2F8AF2E6-64A8-0F46-AF27-0A96D82A033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53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ED012-2320-7742-3547-94C42D6FF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1C4F43-CB06-D4D7-2CC1-687F8499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just a problem for Infusion Depts…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F857A2-BD7F-8F72-E65D-73D294EF740E}"/>
              </a:ext>
            </a:extLst>
          </p:cNvPr>
          <p:cNvSpPr txBox="1">
            <a:spLocks/>
          </p:cNvSpPr>
          <p:nvPr/>
        </p:nvSpPr>
        <p:spPr>
          <a:xfrm>
            <a:off x="854699" y="2017946"/>
            <a:ext cx="9833429" cy="2141360"/>
          </a:xfrm>
          <a:prstGeom prst="rect">
            <a:avLst/>
          </a:prstGeom>
        </p:spPr>
        <p:txBody>
          <a:bodyPr/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FF5A5A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The reason for the systemic inefficiency comes down to the problem of matching supply and demand for every single appointment [1]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9CA34-FAF9-E84F-5644-19ABE20DB053}"/>
              </a:ext>
            </a:extLst>
          </p:cNvPr>
          <p:cNvSpPr txBox="1"/>
          <p:nvPr/>
        </p:nvSpPr>
        <p:spPr>
          <a:xfrm>
            <a:off x="449981" y="5589307"/>
            <a:ext cx="10505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[1] Agrawal, Sanjeev ; </a:t>
            </a:r>
            <a:r>
              <a:rPr lang="en-US" sz="1800" dirty="0" err="1">
                <a:solidFill>
                  <a:schemeClr val="tx1"/>
                </a:solidFill>
              </a:rPr>
              <a:t>Giridharadas</a:t>
            </a:r>
            <a:r>
              <a:rPr lang="en-US" sz="1800" dirty="0">
                <a:solidFill>
                  <a:schemeClr val="tx1"/>
                </a:solidFill>
              </a:rPr>
              <a:t>, Mohan . Better Healthcare Through Math: Bending The Access And Cost Curves (p. 14). ISBN: 978-1-95086-334-1</a:t>
            </a:r>
          </a:p>
        </p:txBody>
      </p:sp>
    </p:spTree>
    <p:extLst>
      <p:ext uri="{BB962C8B-B14F-4D97-AF65-F5344CB8AC3E}">
        <p14:creationId xmlns:p14="http://schemas.microsoft.com/office/powerpoint/2010/main" val="901612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1C906-F35E-0FD0-12F7-AB227D085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CA5087-3151-C0E7-C1F4-4A7ED216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problem for all areas of the health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A829C-7EDC-774D-4BE8-91A6D7DFBCCB}"/>
              </a:ext>
            </a:extLst>
          </p:cNvPr>
          <p:cNvSpPr txBox="1"/>
          <p:nvPr/>
        </p:nvSpPr>
        <p:spPr>
          <a:xfrm>
            <a:off x="854583" y="2072809"/>
            <a:ext cx="1033670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18">
              <a:lnSpc>
                <a:spcPct val="150000"/>
              </a:lnSpc>
              <a:spcBef>
                <a:spcPts val="1000"/>
              </a:spcBef>
            </a:pPr>
            <a:r>
              <a:rPr lang="en-US" sz="2800" dirty="0">
                <a:latin typeface="Century Gothic" panose="020B0502020202020204" pitchFamily="34" charset="0"/>
              </a:rPr>
              <a:t>Turns out, it is very difficult to align an unpredictable pattern of demand for appointments with a limited supply of physicians, staff, equipment, and rooms—a supply that is further restricted by a host of real-world constraints. [1]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F931F-3BB0-ADC8-CB0C-80999F39E63D}"/>
              </a:ext>
            </a:extLst>
          </p:cNvPr>
          <p:cNvSpPr txBox="1"/>
          <p:nvPr/>
        </p:nvSpPr>
        <p:spPr>
          <a:xfrm>
            <a:off x="449981" y="5589307"/>
            <a:ext cx="10505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[1] Agrawal, Sanjeev ; </a:t>
            </a:r>
            <a:r>
              <a:rPr lang="en-US" sz="1800" dirty="0" err="1">
                <a:solidFill>
                  <a:schemeClr val="tx1"/>
                </a:solidFill>
              </a:rPr>
              <a:t>Giridharadas</a:t>
            </a:r>
            <a:r>
              <a:rPr lang="en-US" sz="1800" dirty="0">
                <a:solidFill>
                  <a:schemeClr val="tx1"/>
                </a:solidFill>
              </a:rPr>
              <a:t>, Mohan . Better Healthcare Through Math: Bending The Access And Cost Curves (p. 14). ISBN: 978-1-95086-334-1</a:t>
            </a:r>
          </a:p>
        </p:txBody>
      </p:sp>
    </p:spTree>
    <p:extLst>
      <p:ext uri="{BB962C8B-B14F-4D97-AF65-F5344CB8AC3E}">
        <p14:creationId xmlns:p14="http://schemas.microsoft.com/office/powerpoint/2010/main" val="93038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1C906-F35E-0FD0-12F7-AB227D085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CA5087-3151-C0E7-C1F4-4A7ED216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us use….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A829C-7EDC-774D-4BE8-91A6D7DFBCCB}"/>
              </a:ext>
            </a:extLst>
          </p:cNvPr>
          <p:cNvSpPr txBox="1"/>
          <p:nvPr/>
        </p:nvSpPr>
        <p:spPr>
          <a:xfrm>
            <a:off x="854583" y="2072809"/>
            <a:ext cx="10336702" cy="308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18">
              <a:lnSpc>
                <a:spcPct val="150000"/>
              </a:lnSpc>
              <a:spcBef>
                <a:spcPts val="1000"/>
              </a:spcBef>
            </a:pPr>
            <a:r>
              <a:rPr lang="en-US" sz="2800" dirty="0">
                <a:latin typeface="Century Gothic" panose="020B0502020202020204" pitchFamily="34" charset="0"/>
              </a:rPr>
              <a:t>Skill, knowledge, intuition, and reliance on historical data, dashboards, and reports to improve operational efficiencies.</a:t>
            </a:r>
          </a:p>
          <a:p>
            <a:pPr defTabSz="914318">
              <a:lnSpc>
                <a:spcPct val="150000"/>
              </a:lnSpc>
              <a:spcBef>
                <a:spcPts val="1000"/>
              </a:spcBef>
            </a:pPr>
            <a:r>
              <a:rPr lang="en-US" sz="2800" dirty="0">
                <a:latin typeface="Century Gothic" panose="020B0502020202020204" pitchFamily="34" charset="0"/>
              </a:rPr>
              <a:t>Nothing wrong with that except try some secret sauce…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DBCF0-890F-4B92-995F-F407FA6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Secret Sauce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BC7A6-D155-4284-A5AF-90E170B01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Collaboration with Infusion Services</a:t>
            </a:r>
          </a:p>
          <a:p>
            <a:pPr lvl="1"/>
            <a:r>
              <a:rPr lang="en-US" dirty="0"/>
              <a:t>Special mention to Mark G. Witte, Vice President, Clinical Service Lines </a:t>
            </a:r>
          </a:p>
          <a:p>
            <a:r>
              <a:rPr lang="en-US" dirty="0"/>
              <a:t>Analytics does not stand alone</a:t>
            </a:r>
          </a:p>
          <a:p>
            <a:pPr lvl="1"/>
            <a:r>
              <a:rPr lang="en-US" dirty="0"/>
              <a:t>Digital platform and coordination with Information Systems for ‘last mile’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54844-9C6C-40F1-8D9F-1057A7E9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92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3D5E0-814E-4F58-B5F8-04EB31E5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C2023-85F1-4BF1-AFE4-867957A5F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87" y="740328"/>
            <a:ext cx="8331247" cy="5547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454D2A-1D02-43CB-9773-E87D1F0C82D8}"/>
              </a:ext>
            </a:extLst>
          </p:cNvPr>
          <p:cNvSpPr txBox="1"/>
          <p:nvPr/>
        </p:nvSpPr>
        <p:spPr>
          <a:xfrm>
            <a:off x="9630561" y="1744910"/>
            <a:ext cx="1568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a point to this slide you cannot read!</a:t>
            </a:r>
          </a:p>
        </p:txBody>
      </p:sp>
    </p:spTree>
    <p:extLst>
      <p:ext uri="{BB962C8B-B14F-4D97-AF65-F5344CB8AC3E}">
        <p14:creationId xmlns:p14="http://schemas.microsoft.com/office/powerpoint/2010/main" val="386392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TriHealth Data Science Lifecycle – CRISP 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A50D7-F3C0-4374-89F2-7E34CDBF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39" y="1842175"/>
            <a:ext cx="4554047" cy="4281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BC46C52B-B6D1-4FB7-8D29-4526D5970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821" y="1842175"/>
            <a:ext cx="6335486" cy="34290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Phase 1 – Business Understanding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Phase 2 – Data Understanding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Phase 3 – Data Preparation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Phase 4 – Modeling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Phase 5 – Evaluation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Phase 6 – Deployment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33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CA5087-3151-C0E7-C1F4-4A7ED2160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99" y="1162796"/>
            <a:ext cx="10703728" cy="1028700"/>
          </a:xfrm>
        </p:spPr>
        <p:txBody>
          <a:bodyPr/>
          <a:lstStyle/>
          <a:p>
            <a:r>
              <a:rPr lang="en-US" dirty="0"/>
              <a:t>Business Understanding - ‘Supply-Demand’ Solution Focus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344B0CD-FECE-1485-11E8-9455C5C52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Increase</a:t>
            </a:r>
            <a:r>
              <a:rPr lang="en-US" sz="2800" b="0" dirty="0">
                <a:solidFill>
                  <a:schemeClr val="tx1"/>
                </a:solidFill>
              </a:rPr>
              <a:t> infusion chair utilization to deal with higher volumes of 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Reduce</a:t>
            </a:r>
            <a:r>
              <a:rPr lang="en-US" sz="2800" b="0" dirty="0">
                <a:solidFill>
                  <a:schemeClr val="tx1"/>
                </a:solidFill>
              </a:rPr>
              <a:t> patient wait times during Infusion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Allocate</a:t>
            </a:r>
            <a:r>
              <a:rPr lang="en-US" sz="2800" b="0" dirty="0">
                <a:solidFill>
                  <a:schemeClr val="tx1"/>
                </a:solidFill>
              </a:rPr>
              <a:t> the right nurse to the right patient at the right time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1C906-F35E-0FD0-12F7-AB227D08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727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18">
            <a:extLst>
              <a:ext uri="{FF2B5EF4-FFF2-40B4-BE49-F238E27FC236}">
                <a16:creationId xmlns:a16="http://schemas.microsoft.com/office/drawing/2014/main" id="{50417DE7-4D1B-0642-9D60-21E4AE11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t="39324" r="33985" b="13371"/>
          <a:stretch/>
        </p:blipFill>
        <p:spPr>
          <a:xfrm rot="2700000">
            <a:off x="4397645" y="2710501"/>
            <a:ext cx="2298591" cy="2301875"/>
          </a:xfrm>
          <a:prstGeom prst="ellipse">
            <a:avLst/>
          </a:prstGeom>
          <a:noFill/>
        </p:spPr>
      </p:pic>
      <p:pic>
        <p:nvPicPr>
          <p:cNvPr id="30" name="Picture Placeholder 18">
            <a:extLst>
              <a:ext uri="{FF2B5EF4-FFF2-40B4-BE49-F238E27FC236}">
                <a16:creationId xmlns:a16="http://schemas.microsoft.com/office/drawing/2014/main" id="{EEF1E6AC-FAA5-B849-92F8-DDF17515FF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3" t="37013" r="9954" b="9955"/>
          <a:stretch/>
        </p:blipFill>
        <p:spPr>
          <a:xfrm>
            <a:off x="7908010" y="2679600"/>
            <a:ext cx="2298591" cy="230187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Picture Placeholder 18">
            <a:extLst>
              <a:ext uri="{FF2B5EF4-FFF2-40B4-BE49-F238E27FC236}">
                <a16:creationId xmlns:a16="http://schemas.microsoft.com/office/drawing/2014/main" id="{C8291DB0-A929-2D4A-A0F1-A8A10BF866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7" t="43235" r="39286" b="13250"/>
          <a:stretch/>
        </p:blipFill>
        <p:spPr>
          <a:xfrm rot="19800000">
            <a:off x="876627" y="2710501"/>
            <a:ext cx="2301875" cy="2301875"/>
          </a:xfrm>
          <a:prstGeom prst="ellipse">
            <a:avLst/>
          </a:prstGeom>
          <a:noFill/>
        </p:spPr>
      </p:pic>
      <p:sp>
        <p:nvSpPr>
          <p:cNvPr id="21" name="Oval 20"/>
          <p:cNvSpPr/>
          <p:nvPr/>
        </p:nvSpPr>
        <p:spPr>
          <a:xfrm>
            <a:off x="8404816" y="2220080"/>
            <a:ext cx="2632861" cy="2633546"/>
          </a:xfrm>
          <a:prstGeom prst="ellipse">
            <a:avLst/>
          </a:prstGeom>
          <a:solidFill>
            <a:srgbClr val="1E22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25275" y="2220080"/>
            <a:ext cx="2632861" cy="2633546"/>
          </a:xfrm>
          <a:prstGeom prst="ellipse">
            <a:avLst/>
          </a:prstGeom>
          <a:solidFill>
            <a:srgbClr val="FF5A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245733" y="2220080"/>
            <a:ext cx="2632861" cy="2633546"/>
          </a:xfrm>
          <a:prstGeom prst="ellipse">
            <a:avLst/>
          </a:prstGeom>
          <a:solidFill>
            <a:srgbClr val="55C1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8862E-DB5E-5041-A08F-32BF3761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83" y="1171169"/>
            <a:ext cx="10899053" cy="436951"/>
          </a:xfrm>
        </p:spPr>
        <p:txBody>
          <a:bodyPr/>
          <a:lstStyle/>
          <a:p>
            <a:r>
              <a:rPr lang="en-US" dirty="0"/>
              <a:t>Data Understanding – Infusion Departments Demand</a:t>
            </a: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/>
          <a:p>
            <a:pPr algn="ctr"/>
            <a:fld id="{D8D877B3-D348-4611-9BDB-C5374591D951}" type="slidenum">
              <a:rPr lang="en-US" sz="800" smtClean="0">
                <a:solidFill>
                  <a:schemeClr val="bg1"/>
                </a:solidFill>
              </a:rPr>
              <a:pPr algn="ctr"/>
              <a:t>17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35296" y="5129547"/>
            <a:ext cx="20873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LOCATIONS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25672" y="5129547"/>
            <a:ext cx="20873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ENCOUNTERS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89459" y="5129547"/>
            <a:ext cx="20873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PATIENTS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71347" y="5487683"/>
            <a:ext cx="232360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Average # Patients annually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07560" y="5487683"/>
            <a:ext cx="232360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Average # Encounters annually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17184" y="5487683"/>
            <a:ext cx="232360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Current # Locations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71347" y="2653257"/>
            <a:ext cx="2087382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>
                <a:solidFill>
                  <a:schemeClr val="bg1"/>
                </a:solidFill>
                <a:latin typeface="Prometo Medium" panose="020B0704030203060203" pitchFamily="34" charset="0"/>
              </a:rPr>
              <a:t>10K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25672" y="2653257"/>
            <a:ext cx="2087382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>
                <a:solidFill>
                  <a:schemeClr val="bg1"/>
                </a:solidFill>
                <a:latin typeface="Prometo Medium" panose="020B0704030203060203" pitchFamily="34" charset="0"/>
              </a:rPr>
              <a:t>80K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677555" y="2653257"/>
            <a:ext cx="2087382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>
                <a:solidFill>
                  <a:schemeClr val="bg1"/>
                </a:solidFill>
                <a:latin typeface="Prometo Medium" panose="020B0704030203060203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87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99" y="1162796"/>
            <a:ext cx="10505818" cy="1028700"/>
          </a:xfrm>
        </p:spPr>
        <p:txBody>
          <a:bodyPr/>
          <a:lstStyle/>
          <a:p>
            <a:r>
              <a:rPr lang="en-US" dirty="0"/>
              <a:t>Data Understanding - Retrospective Analytics/Metrics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10F51-B35D-49BF-B5F0-042F6BC4B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906" y="1934320"/>
            <a:ext cx="6607389" cy="27987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E0E97-87DC-4A34-923A-62A11F18C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717" y="3145586"/>
            <a:ext cx="5020781" cy="30418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202935A-8884-4FB4-B6C4-E22B68C3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8" y="1934320"/>
            <a:ext cx="3039208" cy="42531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Metrics -</a:t>
            </a:r>
          </a:p>
          <a:p>
            <a:pPr marL="736600" lvl="1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Volume</a:t>
            </a:r>
          </a:p>
          <a:p>
            <a:pPr marL="736600" lvl="1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Patient - Time spent in system</a:t>
            </a:r>
          </a:p>
          <a:p>
            <a:pPr marL="736600" lvl="1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Wait time analysis</a:t>
            </a:r>
          </a:p>
          <a:p>
            <a:pPr marL="736600" lvl="1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No-Shows/Add-Ons</a:t>
            </a:r>
          </a:p>
          <a:p>
            <a:pPr marL="736600" lvl="1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Utilization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32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8" y="2247316"/>
            <a:ext cx="4187371" cy="1783443"/>
          </a:xfrm>
        </p:spPr>
        <p:txBody>
          <a:bodyPr wrap="square"/>
          <a:lstStyle/>
          <a:p>
            <a:r>
              <a:rPr lang="en-US" i="1" dirty="0"/>
              <a:t>Supply-Demand 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B666DDC-5408-49B6-BB17-576C1FEEF3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r="22006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AAEA75B-869A-492E-92AC-503FD0884ED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0" r="29590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395C673-8904-4E78-9A15-156EF2ED1E8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8" r="29888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63883" y="860256"/>
            <a:ext cx="3025788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Pattern and trend analysis to understand historical infusion demand patterns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02884" y="2827356"/>
            <a:ext cx="3025788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Mixed-Integer Programming optimization model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63883" y="4806414"/>
            <a:ext cx="3025788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An optimal scheduling model was proposed for the infusion area of cancer clinics at TriHealth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3FCA2D-0CE9-CE4E-8F13-15A7F5CCA9B4}"/>
              </a:ext>
            </a:extLst>
          </p:cNvPr>
          <p:cNvSpPr txBox="1"/>
          <p:nvPr/>
        </p:nvSpPr>
        <p:spPr>
          <a:xfrm>
            <a:off x="854700" y="4428051"/>
            <a:ext cx="298960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>
                <a:solidFill>
                  <a:srgbClr val="FF5A5A"/>
                </a:solidFill>
                <a:latin typeface="Century Gothic" panose="020B0502020202020204" pitchFamily="34" charset="0"/>
              </a:rPr>
              <a:t>TriHealth Infusion Departments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65095" y="481306"/>
            <a:ext cx="208738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Prometo Medium" panose="020B0704030203060203" pitchFamily="34" charset="0"/>
              </a:rPr>
              <a:t>Forecasting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04096" y="2448406"/>
            <a:ext cx="208738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Prometo Medium" panose="020B0704030203060203" pitchFamily="34" charset="0"/>
              </a:rPr>
              <a:t>Optimization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65095" y="4428051"/>
            <a:ext cx="255685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Prometo Medium" panose="020B0704030203060203" pitchFamily="34" charset="0"/>
              </a:rPr>
              <a:t>Scheduling System</a:t>
            </a:r>
          </a:p>
        </p:txBody>
      </p:sp>
    </p:spTree>
    <p:extLst>
      <p:ext uri="{BB962C8B-B14F-4D97-AF65-F5344CB8AC3E}">
        <p14:creationId xmlns:p14="http://schemas.microsoft.com/office/powerpoint/2010/main" val="12887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Julie Van Curen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6073" y="2506366"/>
            <a:ext cx="401954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rgbClr val="FF5A5A"/>
                </a:solidFill>
                <a:latin typeface="Century Gothic" panose="020B0502020202020204" pitchFamily="34" charset="0"/>
              </a:rPr>
              <a:t>Director, Infusion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F7A3B-540B-43A0-B232-937FE847EE69}"/>
              </a:ext>
            </a:extLst>
          </p:cNvPr>
          <p:cNvSpPr txBox="1"/>
          <p:nvPr/>
        </p:nvSpPr>
        <p:spPr>
          <a:xfrm>
            <a:off x="846074" y="3034976"/>
            <a:ext cx="4220196" cy="331411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Experience: </a:t>
            </a:r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Joined TriHealth in 1985 and have worked in Med/Surg, Dialysis &amp; Oncology. Nurse Manager for Dialysis &amp; Oncology and Current Director for Infusion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Education: </a:t>
            </a:r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RN from Good Sam School of Nursing in 1985, BSN from MSJ in 2010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Certifications: </a:t>
            </a:r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Oncology Certified Nurse, OCN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Hobbies: </a:t>
            </a:r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Golf, Reading, Travel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Placeholder 8" descr="A picture containing person, floor, posing, dressed&#10;&#10;Description automatically generated">
            <a:extLst>
              <a:ext uri="{FF2B5EF4-FFF2-40B4-BE49-F238E27FC236}">
                <a16:creationId xmlns:a16="http://schemas.microsoft.com/office/drawing/2014/main" id="{173416D8-2305-43E1-B10C-E7139D2A27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852" y="-14371"/>
            <a:ext cx="2625212" cy="6872371"/>
          </a:xfrm>
        </p:spPr>
      </p:pic>
    </p:spTree>
    <p:extLst>
      <p:ext uri="{BB962C8B-B14F-4D97-AF65-F5344CB8AC3E}">
        <p14:creationId xmlns:p14="http://schemas.microsoft.com/office/powerpoint/2010/main" val="2905944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Modeling- Forecasting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7A05ED7-2400-D14B-809C-0B0EC2A2D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9" y="1749498"/>
            <a:ext cx="9833429" cy="4215074"/>
          </a:xfrm>
        </p:spPr>
        <p:txBody>
          <a:bodyPr>
            <a:normAutofit/>
          </a:bodyPr>
          <a:lstStyle/>
          <a:p>
            <a:r>
              <a:rPr lang="en-US" dirty="0"/>
              <a:t>Design of Experiment</a:t>
            </a:r>
          </a:p>
          <a:p>
            <a:pPr lvl="1"/>
            <a:r>
              <a:rPr lang="en-US" dirty="0"/>
              <a:t>Historical data analysis for trend and seasonality patterns in patient demand</a:t>
            </a:r>
          </a:p>
          <a:p>
            <a:pPr lvl="2"/>
            <a:r>
              <a:rPr lang="en-US" dirty="0"/>
              <a:t>7 patient variability treatment length (15min, Injection,1Hr, 2Hr, 3Hr, 4-5Hr, 6+Hr)</a:t>
            </a:r>
          </a:p>
          <a:p>
            <a:pPr lvl="2"/>
            <a:r>
              <a:rPr lang="en-US" dirty="0"/>
              <a:t>5 working days for infusion departments</a:t>
            </a:r>
          </a:p>
          <a:p>
            <a:pPr marL="517525" lvl="2" indent="0">
              <a:buNone/>
            </a:pPr>
            <a:endParaRPr lang="en-US" dirty="0"/>
          </a:p>
          <a:p>
            <a:pPr lvl="1"/>
            <a:r>
              <a:rPr lang="en-US" dirty="0"/>
              <a:t>Co-variate Analysis</a:t>
            </a:r>
          </a:p>
          <a:p>
            <a:pPr lvl="2"/>
            <a:r>
              <a:rPr lang="en-US" dirty="0"/>
              <a:t>Weekday/Month statistical analysis impact on actual patient demand overtime</a:t>
            </a:r>
          </a:p>
          <a:p>
            <a:pPr marL="517525" lvl="2" indent="0">
              <a:buNone/>
            </a:pPr>
            <a:endParaRPr lang="en-US" dirty="0"/>
          </a:p>
          <a:p>
            <a:pPr lvl="1"/>
            <a:r>
              <a:rPr lang="en-US" dirty="0"/>
              <a:t>Forecasting model per treatment length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dirty="0"/>
              <a:t>SARIMA forecasting statistical technique with minimal forecasting errors in patient demand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87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– Mathematical Optimization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7A05ED7-2400-D14B-809C-0B0EC2A2D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9" y="1774664"/>
            <a:ext cx="9833429" cy="41060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Objective Function</a:t>
            </a:r>
          </a:p>
          <a:p>
            <a:pPr lvl="3"/>
            <a:r>
              <a:rPr lang="en-US" dirty="0"/>
              <a:t>Increase resource utilization</a:t>
            </a:r>
          </a:p>
          <a:p>
            <a:pPr lvl="3"/>
            <a:r>
              <a:rPr lang="en-US" dirty="0"/>
              <a:t>Maintaining or decreasing patient waiting times</a:t>
            </a:r>
          </a:p>
          <a:p>
            <a:r>
              <a:rPr lang="en-US" dirty="0">
                <a:solidFill>
                  <a:schemeClr val="tx1"/>
                </a:solidFill>
              </a:rPr>
              <a:t>Constraints</a:t>
            </a:r>
          </a:p>
          <a:p>
            <a:pPr lvl="3"/>
            <a:r>
              <a:rPr lang="en-US" sz="1400" dirty="0"/>
              <a:t>No new arrivals during lunch time period</a:t>
            </a:r>
          </a:p>
          <a:p>
            <a:pPr lvl="3"/>
            <a:r>
              <a:rPr lang="en-US" sz="1400" dirty="0"/>
              <a:t>No Nurse overtime</a:t>
            </a:r>
          </a:p>
          <a:p>
            <a:pPr lvl="3"/>
            <a:r>
              <a:rPr lang="en-US" sz="1400" dirty="0"/>
              <a:t>Evenly Distributed Load across the day</a:t>
            </a:r>
          </a:p>
          <a:p>
            <a:pPr lvl="3"/>
            <a:r>
              <a:rPr lang="en-US" sz="1400" dirty="0"/>
              <a:t>Minimum 70% of Short Appointments during first half of the day</a:t>
            </a:r>
          </a:p>
          <a:p>
            <a:pPr lvl="3"/>
            <a:r>
              <a:rPr lang="en-US" sz="1400" dirty="0"/>
              <a:t>Patient arrival is based on number of nurses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And many more….</a:t>
            </a:r>
          </a:p>
          <a:p>
            <a:r>
              <a:rPr lang="en-US" dirty="0">
                <a:solidFill>
                  <a:schemeClr val="tx1"/>
                </a:solidFill>
              </a:rPr>
              <a:t>Solver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Gurobi commercial license was used to solve the model. It is tailored for complex, large scale modeling applications.</a:t>
            </a:r>
          </a:p>
          <a:p>
            <a:pPr lvl="3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42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520AD-69B5-4519-956D-CE223869C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99" y="1753218"/>
            <a:ext cx="5974818" cy="3204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– Mathematical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22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1BA587-0312-4EAF-BB78-72A5468A8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608" y="4333423"/>
            <a:ext cx="5711909" cy="17476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80974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99" y="1162796"/>
            <a:ext cx="9833429" cy="1028700"/>
          </a:xfrm>
        </p:spPr>
        <p:txBody>
          <a:bodyPr wrap="square" anchor="t">
            <a:normAutofit/>
          </a:bodyPr>
          <a:lstStyle/>
          <a:p>
            <a:r>
              <a:rPr lang="en-US"/>
              <a:t>Deployment – Timelines RoadMap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DC707-4747-4F6D-8A98-E37E4EB33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155" y="2143226"/>
            <a:ext cx="6063574" cy="37897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517" y="6390178"/>
            <a:ext cx="513735" cy="227164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2F8AF2E6-64A8-0F46-AF27-0A96D82A033B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78" name="Content Placeholder 12">
            <a:extLst>
              <a:ext uri="{FF2B5EF4-FFF2-40B4-BE49-F238E27FC236}">
                <a16:creationId xmlns:a16="http://schemas.microsoft.com/office/drawing/2014/main" id="{647235DC-5689-4383-963B-B790B82E4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9" y="2351489"/>
            <a:ext cx="5120673" cy="2647954"/>
          </a:xfrm>
        </p:spPr>
        <p:txBody>
          <a:bodyPr>
            <a:normAutofit/>
          </a:bodyPr>
          <a:lstStyle/>
          <a:p>
            <a:pPr marL="736600" lvl="1" indent="-51435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5/1/2019 - Kickoff</a:t>
            </a:r>
          </a:p>
          <a:p>
            <a:pPr marL="736600" lvl="1" indent="-51435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8/31/2019 – Infusion Center 1 Live</a:t>
            </a:r>
          </a:p>
          <a:p>
            <a:pPr marL="736600" lvl="1" indent="-51435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12/15/2019 – Infusion Center 2 Live</a:t>
            </a:r>
          </a:p>
          <a:p>
            <a:pPr marL="736600" lvl="1" indent="-51435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5/1/2020 – Infusion Center 3 Live</a:t>
            </a:r>
          </a:p>
          <a:p>
            <a:pPr marL="736600" lvl="1" indent="-51435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5/1/2021 – 4 Additional Centers Live</a:t>
            </a: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54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99" y="842095"/>
            <a:ext cx="11019553" cy="1193106"/>
          </a:xfrm>
        </p:spPr>
        <p:txBody>
          <a:bodyPr/>
          <a:lstStyle/>
          <a:p>
            <a:r>
              <a:rPr lang="en-US" dirty="0"/>
              <a:t>Deployment – Scheduling ‘infusing analytics’ in the EMR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7A05ED7-2400-D14B-809C-0B0EC2A2D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9" y="1714500"/>
            <a:ext cx="9833429" cy="3429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Optimal schedule for weekly infusion appointments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517" y="6086732"/>
            <a:ext cx="513735" cy="227164"/>
          </a:xfrm>
        </p:spPr>
        <p:txBody>
          <a:bodyPr/>
          <a:lstStyle/>
          <a:p>
            <a:fld id="{2F8AF2E6-64A8-0F46-AF27-0A96D82A033B}" type="slidenum">
              <a:rPr lang="en-US" smtClean="0"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65A5D-8CFC-4503-A844-20B496DCA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12" y="3429000"/>
            <a:ext cx="3982187" cy="288667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83E8A45F-F4CB-4282-8A2A-682C37655EFC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49162" y="3080039"/>
            <a:ext cx="2242644" cy="348961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96BA6E7-2A35-4EBB-83A9-76F0E015A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196" y="2355902"/>
            <a:ext cx="4534570" cy="25164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4720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– Nurse Allocation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C1A533-4C47-4844-9152-937E3FFA5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9" y="1749498"/>
            <a:ext cx="9833429" cy="4215074"/>
          </a:xfrm>
        </p:spPr>
        <p:txBody>
          <a:bodyPr>
            <a:normAutofit/>
          </a:bodyPr>
          <a:lstStyle/>
          <a:p>
            <a:r>
              <a:rPr lang="en-US" dirty="0"/>
              <a:t>Right nurse to the right patient at the right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5BF4C-433C-4525-86AA-7EA079E6955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590586" y="3236053"/>
            <a:ext cx="5291767" cy="17548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BA8DED-283D-47C7-917E-512449220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265" y="2271867"/>
            <a:ext cx="1562319" cy="1928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4353B2-BF93-4133-8D29-699530F51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265" y="4264644"/>
            <a:ext cx="1562319" cy="18672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B9F4E7-14FB-4458-8137-18D17E6E9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790" y="2936737"/>
            <a:ext cx="3794334" cy="23645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8774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– Schedule Shifter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7C617C-1A04-4AF5-944D-A5CC808F3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9" y="1749498"/>
            <a:ext cx="9833429" cy="4215074"/>
          </a:xfrm>
        </p:spPr>
        <p:txBody>
          <a:bodyPr>
            <a:normAutofit/>
          </a:bodyPr>
          <a:lstStyle/>
          <a:p>
            <a:r>
              <a:rPr lang="en-US" dirty="0"/>
              <a:t>Recommender - Restructure a future day’s schedule</a:t>
            </a:r>
          </a:p>
          <a:p>
            <a:pPr lvl="1"/>
            <a:r>
              <a:rPr lang="en-US" dirty="0"/>
              <a:t>Improve the experience for patients and staff and </a:t>
            </a:r>
          </a:p>
          <a:p>
            <a:pPr lvl="1"/>
            <a:r>
              <a:rPr lang="en-US" dirty="0"/>
              <a:t>Keep your center functioning optimally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18B7D-E58D-4894-8634-084688A1A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396" y="3237510"/>
            <a:ext cx="1746309" cy="1840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6708DB-43D6-41C0-9E70-0E70C8A1E974}"/>
              </a:ext>
            </a:extLst>
          </p:cNvPr>
          <p:cNvGrpSpPr/>
          <p:nvPr/>
        </p:nvGrpSpPr>
        <p:grpSpPr>
          <a:xfrm>
            <a:off x="3120705" y="3531005"/>
            <a:ext cx="4600954" cy="1343025"/>
            <a:chOff x="3254928" y="3580755"/>
            <a:chExt cx="4394608" cy="1343025"/>
          </a:xfrm>
        </p:grpSpPr>
        <p:sp>
          <p:nvSpPr>
            <p:cNvPr id="6" name="Flowchart: Magnetic Disk 5">
              <a:extLst>
                <a:ext uri="{FF2B5EF4-FFF2-40B4-BE49-F238E27FC236}">
                  <a16:creationId xmlns:a16="http://schemas.microsoft.com/office/drawing/2014/main" id="{EADAC4A0-2BB3-42F1-8D79-103E9C67BBAA}"/>
                </a:ext>
              </a:extLst>
            </p:cNvPr>
            <p:cNvSpPr/>
            <p:nvPr/>
          </p:nvSpPr>
          <p:spPr>
            <a:xfrm>
              <a:off x="3254928" y="3857035"/>
              <a:ext cx="520118" cy="622686"/>
            </a:xfrm>
            <a:prstGeom prst="flowChartMagneticDisk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65B2B53-E97C-40A0-83A1-4A1F35364E9E}"/>
                </a:ext>
              </a:extLst>
            </p:cNvPr>
            <p:cNvCxnSpPr/>
            <p:nvPr/>
          </p:nvCxnSpPr>
          <p:spPr>
            <a:xfrm>
              <a:off x="3775046" y="4157795"/>
              <a:ext cx="57884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152984-59FF-4BBB-8C46-E142A0124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4353886" y="3580755"/>
              <a:ext cx="3295650" cy="13430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66FB0E0-1A40-4969-8821-754E67053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59" y="2852870"/>
            <a:ext cx="3895725" cy="26098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99548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Post-Optimization Results (wish ROI on every data science project was like this one!)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9FD66562-C4AC-4C07-9366-80B614FBA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911525"/>
              </p:ext>
            </p:extLst>
          </p:nvPr>
        </p:nvGraphicFramePr>
        <p:xfrm>
          <a:off x="854699" y="2879319"/>
          <a:ext cx="10514056" cy="193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5B72338-3443-4A77-9412-BCC989C5BE61}"/>
              </a:ext>
            </a:extLst>
          </p:cNvPr>
          <p:cNvSpPr txBox="1"/>
          <p:nvPr/>
        </p:nvSpPr>
        <p:spPr>
          <a:xfrm>
            <a:off x="1020569" y="2265719"/>
            <a:ext cx="2067992" cy="9186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1640"/>
              </a:lnSpc>
            </a:pPr>
            <a:r>
              <a:rPr lang="en-US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Increase</a:t>
            </a: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 in average monthly encounters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90ABE8-577F-4F33-ACEB-EBAE26CDA2EA}"/>
              </a:ext>
            </a:extLst>
          </p:cNvPr>
          <p:cNvSpPr txBox="1"/>
          <p:nvPr/>
        </p:nvSpPr>
        <p:spPr>
          <a:xfrm>
            <a:off x="3652313" y="4549874"/>
            <a:ext cx="2067992" cy="7134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1640"/>
              </a:lnSpc>
            </a:pPr>
            <a:r>
              <a:rPr lang="en-US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Reduction</a:t>
            </a: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 in Median Wait Time (in minutes)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45219E-6E86-4237-84DD-DCF2974D8CF6}"/>
              </a:ext>
            </a:extLst>
          </p:cNvPr>
          <p:cNvSpPr txBox="1"/>
          <p:nvPr/>
        </p:nvSpPr>
        <p:spPr>
          <a:xfrm>
            <a:off x="6403335" y="2364969"/>
            <a:ext cx="2067992" cy="7134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1640"/>
              </a:lnSpc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Template compliance rate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4D48F5-CA31-4E6F-862D-9184960B0EE7}"/>
              </a:ext>
            </a:extLst>
          </p:cNvPr>
          <p:cNvSpPr txBox="1"/>
          <p:nvPr/>
        </p:nvSpPr>
        <p:spPr>
          <a:xfrm>
            <a:off x="8628374" y="4810012"/>
            <a:ext cx="2067992" cy="5082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1640"/>
              </a:lnSpc>
            </a:pPr>
            <a:r>
              <a:rPr lang="en-US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Increase</a:t>
            </a: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 in Actual Margin</a:t>
            </a:r>
          </a:p>
        </p:txBody>
      </p:sp>
    </p:spTree>
    <p:extLst>
      <p:ext uri="{BB962C8B-B14F-4D97-AF65-F5344CB8AC3E}">
        <p14:creationId xmlns:p14="http://schemas.microsoft.com/office/powerpoint/2010/main" val="2182694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26C039-8FCE-B245-86ED-54911FA0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4CBD21-DE74-DEE1-4E8E-6BBD159F0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Infusion</a:t>
            </a:r>
          </a:p>
          <a:p>
            <a:pPr lvl="1"/>
            <a:r>
              <a:rPr lang="en-US" dirty="0" err="1"/>
              <a:t>Simio</a:t>
            </a:r>
            <a:r>
              <a:rPr lang="en-US" dirty="0"/>
              <a:t> – Simulating the infusion center workflows for efficiency improvements</a:t>
            </a:r>
          </a:p>
          <a:p>
            <a:pPr lvl="1"/>
            <a:r>
              <a:rPr lang="en-US" dirty="0"/>
              <a:t>Predicting infusion patient risk of ED Admissions</a:t>
            </a:r>
          </a:p>
          <a:p>
            <a:r>
              <a:rPr lang="en-US" dirty="0"/>
              <a:t>Optimizing Inpatient Nurse Scheduling</a:t>
            </a:r>
          </a:p>
          <a:p>
            <a:r>
              <a:rPr lang="en-US" dirty="0"/>
              <a:t>Optimizing PCP Office Staffing</a:t>
            </a:r>
          </a:p>
          <a:p>
            <a:r>
              <a:rPr lang="en-US" dirty="0"/>
              <a:t>Optimizing Throughput in Hospitals, Hospice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F7D9-4369-F049-A2C1-18EB47D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F2E6-64A8-0F46-AF27-0A96D82A033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03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D0FA4F-060C-98D2-4B70-894C0227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99" y="1162796"/>
            <a:ext cx="9833429" cy="10287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Reference</a:t>
            </a:r>
          </a:p>
        </p:txBody>
      </p:sp>
      <p:pic>
        <p:nvPicPr>
          <p:cNvPr id="9" name="Picture Placeholder 8" descr="Text&#10;&#10;Description automatically generated">
            <a:extLst>
              <a:ext uri="{FF2B5EF4-FFF2-40B4-BE49-F238E27FC236}">
                <a16:creationId xmlns:a16="http://schemas.microsoft.com/office/drawing/2014/main" id="{49D2D50E-85EA-1A05-DD52-1EA2D553F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15" y="647364"/>
            <a:ext cx="3889390" cy="5677942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9A076-F2A9-3A5E-13C7-2F2FEFA6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517" y="6390178"/>
            <a:ext cx="513735" cy="227164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2F8AF2E6-64A8-0F46-AF27-0A96D82A033B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8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Mixit Sheth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2408C21-1120-406E-930D-6009D81842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b="247"/>
          <a:stretch>
            <a:fillRect/>
          </a:stretch>
        </p:blipFill>
        <p:spPr>
          <a:xfrm rot="5400000">
            <a:off x="6203950" y="869950"/>
            <a:ext cx="6858000" cy="5118100"/>
          </a:xfrm>
        </p:spPr>
      </p:pic>
      <p:sp>
        <p:nvSpPr>
          <p:cNvPr id="7" name="TextBox 6"/>
          <p:cNvSpPr txBox="1"/>
          <p:nvPr/>
        </p:nvSpPr>
        <p:spPr>
          <a:xfrm>
            <a:off x="846074" y="3034976"/>
            <a:ext cx="4220196" cy="3594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073" y="2506366"/>
            <a:ext cx="524992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rgbClr val="FF5A5A"/>
                </a:solidFill>
                <a:latin typeface="Century Gothic" panose="020B0502020202020204" pitchFamily="34" charset="0"/>
              </a:rPr>
              <a:t>Sr. Data Scientist, Data Science Solution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D3CCB-DC3B-4847-8AE3-C71C714571BE}"/>
              </a:ext>
            </a:extLst>
          </p:cNvPr>
          <p:cNvSpPr txBox="1"/>
          <p:nvPr/>
        </p:nvSpPr>
        <p:spPr>
          <a:xfrm>
            <a:off x="846074" y="3034976"/>
            <a:ext cx="4220196" cy="360957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Experience: </a:t>
            </a:r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Joined TriHealth as Data Scientist in 2017 and currently serving as Sr. Data Scientist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Education: </a:t>
            </a:r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MS in MIS &amp; BTech in Industrial Engineering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Certifications: </a:t>
            </a:r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Certified Azure AI Cloud Engineer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Hobbies: </a:t>
            </a:r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Learning &amp; exploring new cutting edge technologies in Healthcare, Like to travel &amp; big foodie!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Mufaddal Frosh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Placeholder 4" descr="A picture containing person, person, suit, standing&#10;&#10;Description automatically generated">
            <a:extLst>
              <a:ext uri="{FF2B5EF4-FFF2-40B4-BE49-F238E27FC236}">
                <a16:creationId xmlns:a16="http://schemas.microsoft.com/office/drawing/2014/main" id="{5B2A101D-6332-4123-98A8-0D302E2F00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 b="550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846074" y="3034976"/>
            <a:ext cx="4220196" cy="301864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Serving a team of data engineers and data scientists who solve problems faced by our health system (TriHealth). I have an analytics,  industrial engineering, and software development background along with a relentless drive in delivering the full spectrum of analytics from data ops to prescriptive analytics and everything in between. Stated goal is to improve the health status of our patients.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074" y="2506366"/>
            <a:ext cx="304641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rgbClr val="FF5A5A"/>
                </a:solidFill>
                <a:latin typeface="Century Gothic" panose="020B0502020202020204" pitchFamily="34" charset="0"/>
              </a:rPr>
              <a:t>Director, Data Solution Center </a:t>
            </a:r>
          </a:p>
        </p:txBody>
      </p:sp>
    </p:spTree>
    <p:extLst>
      <p:ext uri="{BB962C8B-B14F-4D97-AF65-F5344CB8AC3E}">
        <p14:creationId xmlns:p14="http://schemas.microsoft.com/office/powerpoint/2010/main" val="149949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28278" y="1379524"/>
            <a:ext cx="4346094" cy="4346092"/>
          </a:xfrm>
          <a:prstGeom prst="ellipse">
            <a:avLst/>
          </a:prstGeom>
          <a:noFill/>
          <a:ln w="12700">
            <a:solidFill>
              <a:schemeClr val="tx1">
                <a:alpha val="2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89025" y="1457625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53267" y="1457625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885408" y="3182409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591106" y="3182409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289025" y="4889938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053267" y="4889938"/>
            <a:ext cx="701268" cy="7012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Placeholder 6">
            <a:extLst>
              <a:ext uri="{FF2B5EF4-FFF2-40B4-BE49-F238E27FC236}">
                <a16:creationId xmlns:a16="http://schemas.microsoft.com/office/drawing/2014/main" id="{A65900B5-2917-164E-A95C-5B21E09BC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 t="27080" r="19947" b="34162"/>
          <a:stretch/>
        </p:blipFill>
        <p:spPr>
          <a:xfrm rot="19800000">
            <a:off x="4837657" y="2883090"/>
            <a:ext cx="1938252" cy="1939141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Freeform 55"/>
          <p:cNvSpPr>
            <a:spLocks noEditPoints="1"/>
          </p:cNvSpPr>
          <p:nvPr/>
        </p:nvSpPr>
        <p:spPr bwMode="auto">
          <a:xfrm>
            <a:off x="7235626" y="1637276"/>
            <a:ext cx="336550" cy="338138"/>
          </a:xfrm>
          <a:custGeom>
            <a:avLst/>
            <a:gdLst>
              <a:gd name="T0" fmla="*/ 95 w 96"/>
              <a:gd name="T1" fmla="*/ 21 h 96"/>
              <a:gd name="T2" fmla="*/ 75 w 96"/>
              <a:gd name="T3" fmla="*/ 1 h 96"/>
              <a:gd name="T4" fmla="*/ 72 w 96"/>
              <a:gd name="T5" fmla="*/ 0 h 96"/>
              <a:gd name="T6" fmla="*/ 69 w 96"/>
              <a:gd name="T7" fmla="*/ 2 h 96"/>
              <a:gd name="T8" fmla="*/ 58 w 96"/>
              <a:gd name="T9" fmla="*/ 17 h 96"/>
              <a:gd name="T10" fmla="*/ 30 w 96"/>
              <a:gd name="T11" fmla="*/ 28 h 96"/>
              <a:gd name="T12" fmla="*/ 28 w 96"/>
              <a:gd name="T13" fmla="*/ 31 h 96"/>
              <a:gd name="T14" fmla="*/ 29 w 96"/>
              <a:gd name="T15" fmla="*/ 35 h 96"/>
              <a:gd name="T16" fmla="*/ 37 w 96"/>
              <a:gd name="T17" fmla="*/ 43 h 96"/>
              <a:gd name="T18" fmla="*/ 1 w 96"/>
              <a:gd name="T19" fmla="*/ 90 h 96"/>
              <a:gd name="T20" fmla="*/ 1 w 96"/>
              <a:gd name="T21" fmla="*/ 95 h 96"/>
              <a:gd name="T22" fmla="*/ 4 w 96"/>
              <a:gd name="T23" fmla="*/ 96 h 96"/>
              <a:gd name="T24" fmla="*/ 6 w 96"/>
              <a:gd name="T25" fmla="*/ 95 h 96"/>
              <a:gd name="T26" fmla="*/ 53 w 96"/>
              <a:gd name="T27" fmla="*/ 59 h 96"/>
              <a:gd name="T28" fmla="*/ 61 w 96"/>
              <a:gd name="T29" fmla="*/ 67 h 96"/>
              <a:gd name="T30" fmla="*/ 64 w 96"/>
              <a:gd name="T31" fmla="*/ 68 h 96"/>
              <a:gd name="T32" fmla="*/ 65 w 96"/>
              <a:gd name="T33" fmla="*/ 68 h 96"/>
              <a:gd name="T34" fmla="*/ 68 w 96"/>
              <a:gd name="T35" fmla="*/ 66 h 96"/>
              <a:gd name="T36" fmla="*/ 79 w 96"/>
              <a:gd name="T37" fmla="*/ 38 h 96"/>
              <a:gd name="T38" fmla="*/ 94 w 96"/>
              <a:gd name="T39" fmla="*/ 27 h 96"/>
              <a:gd name="T40" fmla="*/ 96 w 96"/>
              <a:gd name="T41" fmla="*/ 24 h 96"/>
              <a:gd name="T42" fmla="*/ 95 w 96"/>
              <a:gd name="T43" fmla="*/ 21 h 96"/>
              <a:gd name="T44" fmla="*/ 26 w 96"/>
              <a:gd name="T45" fmla="*/ 70 h 96"/>
              <a:gd name="T46" fmla="*/ 43 w 96"/>
              <a:gd name="T47" fmla="*/ 48 h 96"/>
              <a:gd name="T48" fmla="*/ 48 w 96"/>
              <a:gd name="T49" fmla="*/ 53 h 96"/>
              <a:gd name="T50" fmla="*/ 26 w 96"/>
              <a:gd name="T51" fmla="*/ 70 h 96"/>
              <a:gd name="T52" fmla="*/ 74 w 96"/>
              <a:gd name="T53" fmla="*/ 33 h 96"/>
              <a:gd name="T54" fmla="*/ 72 w 96"/>
              <a:gd name="T55" fmla="*/ 34 h 96"/>
              <a:gd name="T56" fmla="*/ 63 w 96"/>
              <a:gd name="T57" fmla="*/ 57 h 96"/>
              <a:gd name="T58" fmla="*/ 39 w 96"/>
              <a:gd name="T59" fmla="*/ 33 h 96"/>
              <a:gd name="T60" fmla="*/ 62 w 96"/>
              <a:gd name="T61" fmla="*/ 24 h 96"/>
              <a:gd name="T62" fmla="*/ 63 w 96"/>
              <a:gd name="T63" fmla="*/ 22 h 96"/>
              <a:gd name="T64" fmla="*/ 72 w 96"/>
              <a:gd name="T65" fmla="*/ 10 h 96"/>
              <a:gd name="T66" fmla="*/ 86 w 96"/>
              <a:gd name="T67" fmla="*/ 24 h 96"/>
              <a:gd name="T68" fmla="*/ 74 w 96"/>
              <a:gd name="T69" fmla="*/ 3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" h="96">
                <a:moveTo>
                  <a:pt x="95" y="21"/>
                </a:moveTo>
                <a:cubicBezTo>
                  <a:pt x="75" y="1"/>
                  <a:pt x="75" y="1"/>
                  <a:pt x="75" y="1"/>
                </a:cubicBezTo>
                <a:cubicBezTo>
                  <a:pt x="74" y="0"/>
                  <a:pt x="73" y="0"/>
                  <a:pt x="72" y="0"/>
                </a:cubicBezTo>
                <a:cubicBezTo>
                  <a:pt x="70" y="0"/>
                  <a:pt x="70" y="1"/>
                  <a:pt x="69" y="2"/>
                </a:cubicBezTo>
                <a:cubicBezTo>
                  <a:pt x="58" y="17"/>
                  <a:pt x="58" y="17"/>
                  <a:pt x="58" y="17"/>
                </a:cubicBezTo>
                <a:cubicBezTo>
                  <a:pt x="30" y="28"/>
                  <a:pt x="30" y="28"/>
                  <a:pt x="30" y="28"/>
                </a:cubicBezTo>
                <a:cubicBezTo>
                  <a:pt x="29" y="29"/>
                  <a:pt x="28" y="30"/>
                  <a:pt x="28" y="31"/>
                </a:cubicBezTo>
                <a:cubicBezTo>
                  <a:pt x="28" y="32"/>
                  <a:pt x="28" y="34"/>
                  <a:pt x="29" y="35"/>
                </a:cubicBezTo>
                <a:cubicBezTo>
                  <a:pt x="37" y="43"/>
                  <a:pt x="37" y="43"/>
                  <a:pt x="37" y="43"/>
                </a:cubicBezTo>
                <a:cubicBezTo>
                  <a:pt x="1" y="90"/>
                  <a:pt x="1" y="90"/>
                  <a:pt x="1" y="90"/>
                </a:cubicBezTo>
                <a:cubicBezTo>
                  <a:pt x="0" y="91"/>
                  <a:pt x="0" y="93"/>
                  <a:pt x="1" y="95"/>
                </a:cubicBezTo>
                <a:cubicBezTo>
                  <a:pt x="2" y="96"/>
                  <a:pt x="3" y="96"/>
                  <a:pt x="4" y="96"/>
                </a:cubicBezTo>
                <a:cubicBezTo>
                  <a:pt x="5" y="96"/>
                  <a:pt x="6" y="96"/>
                  <a:pt x="6" y="95"/>
                </a:cubicBezTo>
                <a:cubicBezTo>
                  <a:pt x="53" y="59"/>
                  <a:pt x="53" y="59"/>
                  <a:pt x="53" y="59"/>
                </a:cubicBezTo>
                <a:cubicBezTo>
                  <a:pt x="61" y="67"/>
                  <a:pt x="61" y="67"/>
                  <a:pt x="61" y="67"/>
                </a:cubicBezTo>
                <a:cubicBezTo>
                  <a:pt x="62" y="68"/>
                  <a:pt x="63" y="68"/>
                  <a:pt x="64" y="68"/>
                </a:cubicBezTo>
                <a:cubicBezTo>
                  <a:pt x="64" y="68"/>
                  <a:pt x="64" y="68"/>
                  <a:pt x="65" y="68"/>
                </a:cubicBezTo>
                <a:cubicBezTo>
                  <a:pt x="66" y="68"/>
                  <a:pt x="67" y="67"/>
                  <a:pt x="68" y="66"/>
                </a:cubicBezTo>
                <a:cubicBezTo>
                  <a:pt x="79" y="38"/>
                  <a:pt x="79" y="38"/>
                  <a:pt x="79" y="38"/>
                </a:cubicBezTo>
                <a:cubicBezTo>
                  <a:pt x="94" y="27"/>
                  <a:pt x="94" y="27"/>
                  <a:pt x="94" y="27"/>
                </a:cubicBezTo>
                <a:cubicBezTo>
                  <a:pt x="95" y="27"/>
                  <a:pt x="96" y="26"/>
                  <a:pt x="96" y="24"/>
                </a:cubicBezTo>
                <a:cubicBezTo>
                  <a:pt x="96" y="23"/>
                  <a:pt x="96" y="22"/>
                  <a:pt x="95" y="21"/>
                </a:cubicBezTo>
                <a:close/>
                <a:moveTo>
                  <a:pt x="26" y="70"/>
                </a:moveTo>
                <a:cubicBezTo>
                  <a:pt x="43" y="48"/>
                  <a:pt x="43" y="48"/>
                  <a:pt x="43" y="48"/>
                </a:cubicBezTo>
                <a:cubicBezTo>
                  <a:pt x="48" y="53"/>
                  <a:pt x="48" y="53"/>
                  <a:pt x="48" y="53"/>
                </a:cubicBezTo>
                <a:lnTo>
                  <a:pt x="26" y="70"/>
                </a:lnTo>
                <a:close/>
                <a:moveTo>
                  <a:pt x="74" y="33"/>
                </a:moveTo>
                <a:cubicBezTo>
                  <a:pt x="73" y="33"/>
                  <a:pt x="73" y="34"/>
                  <a:pt x="72" y="34"/>
                </a:cubicBezTo>
                <a:cubicBezTo>
                  <a:pt x="63" y="57"/>
                  <a:pt x="63" y="57"/>
                  <a:pt x="63" y="57"/>
                </a:cubicBezTo>
                <a:cubicBezTo>
                  <a:pt x="39" y="33"/>
                  <a:pt x="39" y="33"/>
                  <a:pt x="39" y="33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4"/>
                  <a:pt x="63" y="23"/>
                  <a:pt x="63" y="22"/>
                </a:cubicBezTo>
                <a:cubicBezTo>
                  <a:pt x="72" y="10"/>
                  <a:pt x="72" y="10"/>
                  <a:pt x="72" y="10"/>
                </a:cubicBezTo>
                <a:cubicBezTo>
                  <a:pt x="86" y="24"/>
                  <a:pt x="86" y="24"/>
                  <a:pt x="86" y="24"/>
                </a:cubicBezTo>
                <a:lnTo>
                  <a:pt x="74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2" name="Freeform 36"/>
          <p:cNvSpPr>
            <a:spLocks noEditPoints="1"/>
          </p:cNvSpPr>
          <p:nvPr/>
        </p:nvSpPr>
        <p:spPr bwMode="auto">
          <a:xfrm>
            <a:off x="8072276" y="3349630"/>
            <a:ext cx="336550" cy="338138"/>
          </a:xfrm>
          <a:custGeom>
            <a:avLst/>
            <a:gdLst>
              <a:gd name="T0" fmla="*/ 88 w 96"/>
              <a:gd name="T1" fmla="*/ 73 h 96"/>
              <a:gd name="T2" fmla="*/ 88 w 96"/>
              <a:gd name="T3" fmla="*/ 56 h 96"/>
              <a:gd name="T4" fmla="*/ 76 w 96"/>
              <a:gd name="T5" fmla="*/ 44 h 96"/>
              <a:gd name="T6" fmla="*/ 52 w 96"/>
              <a:gd name="T7" fmla="*/ 44 h 96"/>
              <a:gd name="T8" fmla="*/ 52 w 96"/>
              <a:gd name="T9" fmla="*/ 23 h 96"/>
              <a:gd name="T10" fmla="*/ 60 w 96"/>
              <a:gd name="T11" fmla="*/ 12 h 96"/>
              <a:gd name="T12" fmla="*/ 48 w 96"/>
              <a:gd name="T13" fmla="*/ 0 h 96"/>
              <a:gd name="T14" fmla="*/ 36 w 96"/>
              <a:gd name="T15" fmla="*/ 12 h 96"/>
              <a:gd name="T16" fmla="*/ 44 w 96"/>
              <a:gd name="T17" fmla="*/ 23 h 96"/>
              <a:gd name="T18" fmla="*/ 44 w 96"/>
              <a:gd name="T19" fmla="*/ 44 h 96"/>
              <a:gd name="T20" fmla="*/ 20 w 96"/>
              <a:gd name="T21" fmla="*/ 44 h 96"/>
              <a:gd name="T22" fmla="*/ 8 w 96"/>
              <a:gd name="T23" fmla="*/ 56 h 96"/>
              <a:gd name="T24" fmla="*/ 8 w 96"/>
              <a:gd name="T25" fmla="*/ 73 h 96"/>
              <a:gd name="T26" fmla="*/ 0 w 96"/>
              <a:gd name="T27" fmla="*/ 84 h 96"/>
              <a:gd name="T28" fmla="*/ 12 w 96"/>
              <a:gd name="T29" fmla="*/ 96 h 96"/>
              <a:gd name="T30" fmla="*/ 24 w 96"/>
              <a:gd name="T31" fmla="*/ 84 h 96"/>
              <a:gd name="T32" fmla="*/ 16 w 96"/>
              <a:gd name="T33" fmla="*/ 73 h 96"/>
              <a:gd name="T34" fmla="*/ 16 w 96"/>
              <a:gd name="T35" fmla="*/ 56 h 96"/>
              <a:gd name="T36" fmla="*/ 20 w 96"/>
              <a:gd name="T37" fmla="*/ 52 h 96"/>
              <a:gd name="T38" fmla="*/ 44 w 96"/>
              <a:gd name="T39" fmla="*/ 52 h 96"/>
              <a:gd name="T40" fmla="*/ 44 w 96"/>
              <a:gd name="T41" fmla="*/ 73 h 96"/>
              <a:gd name="T42" fmla="*/ 36 w 96"/>
              <a:gd name="T43" fmla="*/ 84 h 96"/>
              <a:gd name="T44" fmla="*/ 48 w 96"/>
              <a:gd name="T45" fmla="*/ 96 h 96"/>
              <a:gd name="T46" fmla="*/ 60 w 96"/>
              <a:gd name="T47" fmla="*/ 84 h 96"/>
              <a:gd name="T48" fmla="*/ 52 w 96"/>
              <a:gd name="T49" fmla="*/ 73 h 96"/>
              <a:gd name="T50" fmla="*/ 52 w 96"/>
              <a:gd name="T51" fmla="*/ 52 h 96"/>
              <a:gd name="T52" fmla="*/ 76 w 96"/>
              <a:gd name="T53" fmla="*/ 52 h 96"/>
              <a:gd name="T54" fmla="*/ 80 w 96"/>
              <a:gd name="T55" fmla="*/ 56 h 96"/>
              <a:gd name="T56" fmla="*/ 80 w 96"/>
              <a:gd name="T57" fmla="*/ 73 h 96"/>
              <a:gd name="T58" fmla="*/ 72 w 96"/>
              <a:gd name="T59" fmla="*/ 84 h 96"/>
              <a:gd name="T60" fmla="*/ 84 w 96"/>
              <a:gd name="T61" fmla="*/ 96 h 96"/>
              <a:gd name="T62" fmla="*/ 96 w 96"/>
              <a:gd name="T63" fmla="*/ 84 h 96"/>
              <a:gd name="T64" fmla="*/ 88 w 96"/>
              <a:gd name="T65" fmla="*/ 73 h 96"/>
              <a:gd name="T66" fmla="*/ 12 w 96"/>
              <a:gd name="T67" fmla="*/ 88 h 96"/>
              <a:gd name="T68" fmla="*/ 8 w 96"/>
              <a:gd name="T69" fmla="*/ 84 h 96"/>
              <a:gd name="T70" fmla="*/ 12 w 96"/>
              <a:gd name="T71" fmla="*/ 80 h 96"/>
              <a:gd name="T72" fmla="*/ 16 w 96"/>
              <a:gd name="T73" fmla="*/ 84 h 96"/>
              <a:gd name="T74" fmla="*/ 12 w 96"/>
              <a:gd name="T75" fmla="*/ 88 h 96"/>
              <a:gd name="T76" fmla="*/ 48 w 96"/>
              <a:gd name="T77" fmla="*/ 8 h 96"/>
              <a:gd name="T78" fmla="*/ 52 w 96"/>
              <a:gd name="T79" fmla="*/ 12 h 96"/>
              <a:gd name="T80" fmla="*/ 48 w 96"/>
              <a:gd name="T81" fmla="*/ 16 h 96"/>
              <a:gd name="T82" fmla="*/ 44 w 96"/>
              <a:gd name="T83" fmla="*/ 12 h 96"/>
              <a:gd name="T84" fmla="*/ 48 w 96"/>
              <a:gd name="T85" fmla="*/ 8 h 96"/>
              <a:gd name="T86" fmla="*/ 48 w 96"/>
              <a:gd name="T87" fmla="*/ 88 h 96"/>
              <a:gd name="T88" fmla="*/ 44 w 96"/>
              <a:gd name="T89" fmla="*/ 84 h 96"/>
              <a:gd name="T90" fmla="*/ 48 w 96"/>
              <a:gd name="T91" fmla="*/ 80 h 96"/>
              <a:gd name="T92" fmla="*/ 52 w 96"/>
              <a:gd name="T93" fmla="*/ 84 h 96"/>
              <a:gd name="T94" fmla="*/ 48 w 96"/>
              <a:gd name="T95" fmla="*/ 88 h 96"/>
              <a:gd name="T96" fmla="*/ 84 w 96"/>
              <a:gd name="T97" fmla="*/ 88 h 96"/>
              <a:gd name="T98" fmla="*/ 80 w 96"/>
              <a:gd name="T99" fmla="*/ 84 h 96"/>
              <a:gd name="T100" fmla="*/ 84 w 96"/>
              <a:gd name="T101" fmla="*/ 80 h 96"/>
              <a:gd name="T102" fmla="*/ 88 w 96"/>
              <a:gd name="T103" fmla="*/ 84 h 96"/>
              <a:gd name="T104" fmla="*/ 84 w 96"/>
              <a:gd name="T105" fmla="*/ 8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6" h="96">
                <a:moveTo>
                  <a:pt x="88" y="73"/>
                </a:moveTo>
                <a:cubicBezTo>
                  <a:pt x="88" y="56"/>
                  <a:pt x="88" y="56"/>
                  <a:pt x="88" y="56"/>
                </a:cubicBezTo>
                <a:cubicBezTo>
                  <a:pt x="88" y="49"/>
                  <a:pt x="83" y="44"/>
                  <a:pt x="76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2" y="23"/>
                  <a:pt x="52" y="23"/>
                  <a:pt x="52" y="23"/>
                </a:cubicBezTo>
                <a:cubicBezTo>
                  <a:pt x="57" y="22"/>
                  <a:pt x="60" y="17"/>
                  <a:pt x="60" y="12"/>
                </a:cubicBezTo>
                <a:cubicBezTo>
                  <a:pt x="60" y="5"/>
                  <a:pt x="55" y="0"/>
                  <a:pt x="48" y="0"/>
                </a:cubicBezTo>
                <a:cubicBezTo>
                  <a:pt x="41" y="0"/>
                  <a:pt x="36" y="5"/>
                  <a:pt x="36" y="12"/>
                </a:cubicBezTo>
                <a:cubicBezTo>
                  <a:pt x="36" y="17"/>
                  <a:pt x="39" y="22"/>
                  <a:pt x="44" y="23"/>
                </a:cubicBezTo>
                <a:cubicBezTo>
                  <a:pt x="44" y="44"/>
                  <a:pt x="44" y="44"/>
                  <a:pt x="44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13" y="44"/>
                  <a:pt x="8" y="49"/>
                  <a:pt x="8" y="56"/>
                </a:cubicBezTo>
                <a:cubicBezTo>
                  <a:pt x="8" y="73"/>
                  <a:pt x="8" y="73"/>
                  <a:pt x="8" y="73"/>
                </a:cubicBezTo>
                <a:cubicBezTo>
                  <a:pt x="3" y="74"/>
                  <a:pt x="0" y="79"/>
                  <a:pt x="0" y="84"/>
                </a:cubicBezTo>
                <a:cubicBezTo>
                  <a:pt x="0" y="91"/>
                  <a:pt x="5" y="96"/>
                  <a:pt x="12" y="96"/>
                </a:cubicBezTo>
                <a:cubicBezTo>
                  <a:pt x="19" y="96"/>
                  <a:pt x="24" y="91"/>
                  <a:pt x="24" y="84"/>
                </a:cubicBezTo>
                <a:cubicBezTo>
                  <a:pt x="24" y="79"/>
                  <a:pt x="21" y="74"/>
                  <a:pt x="16" y="73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4"/>
                  <a:pt x="18" y="52"/>
                  <a:pt x="20" y="52"/>
                </a:cubicBezTo>
                <a:cubicBezTo>
                  <a:pt x="44" y="52"/>
                  <a:pt x="44" y="52"/>
                  <a:pt x="44" y="52"/>
                </a:cubicBezTo>
                <a:cubicBezTo>
                  <a:pt x="44" y="73"/>
                  <a:pt x="44" y="73"/>
                  <a:pt x="44" y="73"/>
                </a:cubicBezTo>
                <a:cubicBezTo>
                  <a:pt x="39" y="74"/>
                  <a:pt x="36" y="79"/>
                  <a:pt x="36" y="84"/>
                </a:cubicBezTo>
                <a:cubicBezTo>
                  <a:pt x="36" y="91"/>
                  <a:pt x="41" y="96"/>
                  <a:pt x="48" y="96"/>
                </a:cubicBezTo>
                <a:cubicBezTo>
                  <a:pt x="55" y="96"/>
                  <a:pt x="60" y="91"/>
                  <a:pt x="60" y="84"/>
                </a:cubicBezTo>
                <a:cubicBezTo>
                  <a:pt x="60" y="79"/>
                  <a:pt x="57" y="74"/>
                  <a:pt x="52" y="73"/>
                </a:cubicBezTo>
                <a:cubicBezTo>
                  <a:pt x="52" y="52"/>
                  <a:pt x="52" y="52"/>
                  <a:pt x="52" y="52"/>
                </a:cubicBezTo>
                <a:cubicBezTo>
                  <a:pt x="76" y="52"/>
                  <a:pt x="76" y="52"/>
                  <a:pt x="76" y="52"/>
                </a:cubicBezTo>
                <a:cubicBezTo>
                  <a:pt x="78" y="52"/>
                  <a:pt x="80" y="54"/>
                  <a:pt x="80" y="56"/>
                </a:cubicBezTo>
                <a:cubicBezTo>
                  <a:pt x="80" y="73"/>
                  <a:pt x="80" y="73"/>
                  <a:pt x="80" y="73"/>
                </a:cubicBezTo>
                <a:cubicBezTo>
                  <a:pt x="75" y="74"/>
                  <a:pt x="72" y="79"/>
                  <a:pt x="72" y="84"/>
                </a:cubicBezTo>
                <a:cubicBezTo>
                  <a:pt x="72" y="91"/>
                  <a:pt x="77" y="96"/>
                  <a:pt x="84" y="96"/>
                </a:cubicBezTo>
                <a:cubicBezTo>
                  <a:pt x="91" y="96"/>
                  <a:pt x="96" y="91"/>
                  <a:pt x="96" y="84"/>
                </a:cubicBezTo>
                <a:cubicBezTo>
                  <a:pt x="96" y="79"/>
                  <a:pt x="93" y="74"/>
                  <a:pt x="88" y="73"/>
                </a:cubicBezTo>
                <a:close/>
                <a:moveTo>
                  <a:pt x="12" y="88"/>
                </a:moveTo>
                <a:cubicBezTo>
                  <a:pt x="10" y="88"/>
                  <a:pt x="8" y="86"/>
                  <a:pt x="8" y="84"/>
                </a:cubicBezTo>
                <a:cubicBezTo>
                  <a:pt x="8" y="82"/>
                  <a:pt x="10" y="80"/>
                  <a:pt x="12" y="80"/>
                </a:cubicBezTo>
                <a:cubicBezTo>
                  <a:pt x="14" y="80"/>
                  <a:pt x="16" y="82"/>
                  <a:pt x="16" y="84"/>
                </a:cubicBezTo>
                <a:cubicBezTo>
                  <a:pt x="16" y="86"/>
                  <a:pt x="14" y="88"/>
                  <a:pt x="12" y="88"/>
                </a:cubicBezTo>
                <a:close/>
                <a:moveTo>
                  <a:pt x="48" y="8"/>
                </a:moveTo>
                <a:cubicBezTo>
                  <a:pt x="50" y="8"/>
                  <a:pt x="52" y="10"/>
                  <a:pt x="52" y="12"/>
                </a:cubicBezTo>
                <a:cubicBezTo>
                  <a:pt x="52" y="14"/>
                  <a:pt x="50" y="16"/>
                  <a:pt x="48" y="16"/>
                </a:cubicBezTo>
                <a:cubicBezTo>
                  <a:pt x="46" y="16"/>
                  <a:pt x="44" y="14"/>
                  <a:pt x="44" y="12"/>
                </a:cubicBezTo>
                <a:cubicBezTo>
                  <a:pt x="44" y="10"/>
                  <a:pt x="46" y="8"/>
                  <a:pt x="48" y="8"/>
                </a:cubicBezTo>
                <a:close/>
                <a:moveTo>
                  <a:pt x="48" y="88"/>
                </a:moveTo>
                <a:cubicBezTo>
                  <a:pt x="46" y="88"/>
                  <a:pt x="44" y="86"/>
                  <a:pt x="44" y="84"/>
                </a:cubicBezTo>
                <a:cubicBezTo>
                  <a:pt x="44" y="82"/>
                  <a:pt x="46" y="80"/>
                  <a:pt x="48" y="80"/>
                </a:cubicBezTo>
                <a:cubicBezTo>
                  <a:pt x="50" y="80"/>
                  <a:pt x="52" y="82"/>
                  <a:pt x="52" y="84"/>
                </a:cubicBezTo>
                <a:cubicBezTo>
                  <a:pt x="52" y="86"/>
                  <a:pt x="50" y="88"/>
                  <a:pt x="48" y="88"/>
                </a:cubicBezTo>
                <a:close/>
                <a:moveTo>
                  <a:pt x="84" y="88"/>
                </a:moveTo>
                <a:cubicBezTo>
                  <a:pt x="82" y="88"/>
                  <a:pt x="80" y="86"/>
                  <a:pt x="80" y="84"/>
                </a:cubicBezTo>
                <a:cubicBezTo>
                  <a:pt x="80" y="82"/>
                  <a:pt x="82" y="80"/>
                  <a:pt x="84" y="80"/>
                </a:cubicBezTo>
                <a:cubicBezTo>
                  <a:pt x="86" y="80"/>
                  <a:pt x="88" y="82"/>
                  <a:pt x="88" y="84"/>
                </a:cubicBezTo>
                <a:cubicBezTo>
                  <a:pt x="88" y="86"/>
                  <a:pt x="86" y="88"/>
                  <a:pt x="84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3" name="Freeform 20"/>
          <p:cNvSpPr>
            <a:spLocks noEditPoints="1"/>
          </p:cNvSpPr>
          <p:nvPr/>
        </p:nvSpPr>
        <p:spPr bwMode="auto">
          <a:xfrm>
            <a:off x="7235626" y="5124858"/>
            <a:ext cx="336550" cy="282575"/>
          </a:xfrm>
          <a:custGeom>
            <a:avLst/>
            <a:gdLst>
              <a:gd name="T0" fmla="*/ 94 w 96"/>
              <a:gd name="T1" fmla="*/ 1 h 80"/>
              <a:gd name="T2" fmla="*/ 91 w 96"/>
              <a:gd name="T3" fmla="*/ 0 h 80"/>
              <a:gd name="T4" fmla="*/ 44 w 96"/>
              <a:gd name="T5" fmla="*/ 16 h 80"/>
              <a:gd name="T6" fmla="*/ 44 w 96"/>
              <a:gd name="T7" fmla="*/ 16 h 80"/>
              <a:gd name="T8" fmla="*/ 20 w 96"/>
              <a:gd name="T9" fmla="*/ 16 h 80"/>
              <a:gd name="T10" fmla="*/ 0 w 96"/>
              <a:gd name="T11" fmla="*/ 36 h 80"/>
              <a:gd name="T12" fmla="*/ 19 w 96"/>
              <a:gd name="T13" fmla="*/ 56 h 80"/>
              <a:gd name="T14" fmla="*/ 12 w 96"/>
              <a:gd name="T15" fmla="*/ 75 h 80"/>
              <a:gd name="T16" fmla="*/ 13 w 96"/>
              <a:gd name="T17" fmla="*/ 78 h 80"/>
              <a:gd name="T18" fmla="*/ 16 w 96"/>
              <a:gd name="T19" fmla="*/ 80 h 80"/>
              <a:gd name="T20" fmla="*/ 32 w 96"/>
              <a:gd name="T21" fmla="*/ 80 h 80"/>
              <a:gd name="T22" fmla="*/ 36 w 96"/>
              <a:gd name="T23" fmla="*/ 77 h 80"/>
              <a:gd name="T24" fmla="*/ 43 w 96"/>
              <a:gd name="T25" fmla="*/ 56 h 80"/>
              <a:gd name="T26" fmla="*/ 44 w 96"/>
              <a:gd name="T27" fmla="*/ 56 h 80"/>
              <a:gd name="T28" fmla="*/ 91 w 96"/>
              <a:gd name="T29" fmla="*/ 72 h 80"/>
              <a:gd name="T30" fmla="*/ 92 w 96"/>
              <a:gd name="T31" fmla="*/ 72 h 80"/>
              <a:gd name="T32" fmla="*/ 94 w 96"/>
              <a:gd name="T33" fmla="*/ 71 h 80"/>
              <a:gd name="T34" fmla="*/ 96 w 96"/>
              <a:gd name="T35" fmla="*/ 68 h 80"/>
              <a:gd name="T36" fmla="*/ 96 w 96"/>
              <a:gd name="T37" fmla="*/ 4 h 80"/>
              <a:gd name="T38" fmla="*/ 94 w 96"/>
              <a:gd name="T39" fmla="*/ 1 h 80"/>
              <a:gd name="T40" fmla="*/ 8 w 96"/>
              <a:gd name="T41" fmla="*/ 36 h 80"/>
              <a:gd name="T42" fmla="*/ 20 w 96"/>
              <a:gd name="T43" fmla="*/ 24 h 80"/>
              <a:gd name="T44" fmla="*/ 40 w 96"/>
              <a:gd name="T45" fmla="*/ 24 h 80"/>
              <a:gd name="T46" fmla="*/ 40 w 96"/>
              <a:gd name="T47" fmla="*/ 48 h 80"/>
              <a:gd name="T48" fmla="*/ 24 w 96"/>
              <a:gd name="T49" fmla="*/ 48 h 80"/>
              <a:gd name="T50" fmla="*/ 20 w 96"/>
              <a:gd name="T51" fmla="*/ 48 h 80"/>
              <a:gd name="T52" fmla="*/ 8 w 96"/>
              <a:gd name="T53" fmla="*/ 36 h 80"/>
              <a:gd name="T54" fmla="*/ 29 w 96"/>
              <a:gd name="T55" fmla="*/ 72 h 80"/>
              <a:gd name="T56" fmla="*/ 22 w 96"/>
              <a:gd name="T57" fmla="*/ 72 h 80"/>
              <a:gd name="T58" fmla="*/ 27 w 96"/>
              <a:gd name="T59" fmla="*/ 56 h 80"/>
              <a:gd name="T60" fmla="*/ 34 w 96"/>
              <a:gd name="T61" fmla="*/ 56 h 80"/>
              <a:gd name="T62" fmla="*/ 29 w 96"/>
              <a:gd name="T63" fmla="*/ 72 h 80"/>
              <a:gd name="T64" fmla="*/ 88 w 96"/>
              <a:gd name="T65" fmla="*/ 62 h 80"/>
              <a:gd name="T66" fmla="*/ 48 w 96"/>
              <a:gd name="T67" fmla="*/ 49 h 80"/>
              <a:gd name="T68" fmla="*/ 48 w 96"/>
              <a:gd name="T69" fmla="*/ 23 h 80"/>
              <a:gd name="T70" fmla="*/ 88 w 96"/>
              <a:gd name="T71" fmla="*/ 10 h 80"/>
              <a:gd name="T72" fmla="*/ 88 w 96"/>
              <a:gd name="T73" fmla="*/ 6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" h="80">
                <a:moveTo>
                  <a:pt x="94" y="1"/>
                </a:moveTo>
                <a:cubicBezTo>
                  <a:pt x="93" y="0"/>
                  <a:pt x="92" y="0"/>
                  <a:pt x="91" y="0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9" y="16"/>
                  <a:pt x="0" y="25"/>
                  <a:pt x="0" y="36"/>
                </a:cubicBezTo>
                <a:cubicBezTo>
                  <a:pt x="0" y="47"/>
                  <a:pt x="8" y="55"/>
                  <a:pt x="19" y="56"/>
                </a:cubicBezTo>
                <a:cubicBezTo>
                  <a:pt x="12" y="75"/>
                  <a:pt x="12" y="75"/>
                  <a:pt x="12" y="75"/>
                </a:cubicBezTo>
                <a:cubicBezTo>
                  <a:pt x="12" y="76"/>
                  <a:pt x="12" y="77"/>
                  <a:pt x="13" y="78"/>
                </a:cubicBezTo>
                <a:cubicBezTo>
                  <a:pt x="14" y="79"/>
                  <a:pt x="15" y="80"/>
                  <a:pt x="16" y="80"/>
                </a:cubicBezTo>
                <a:cubicBezTo>
                  <a:pt x="32" y="80"/>
                  <a:pt x="32" y="80"/>
                  <a:pt x="32" y="80"/>
                </a:cubicBezTo>
                <a:cubicBezTo>
                  <a:pt x="34" y="80"/>
                  <a:pt x="35" y="79"/>
                  <a:pt x="36" y="77"/>
                </a:cubicBezTo>
                <a:cubicBezTo>
                  <a:pt x="43" y="56"/>
                  <a:pt x="43" y="56"/>
                  <a:pt x="43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91" y="72"/>
                  <a:pt x="91" y="72"/>
                  <a:pt x="91" y="72"/>
                </a:cubicBezTo>
                <a:cubicBezTo>
                  <a:pt x="91" y="72"/>
                  <a:pt x="92" y="72"/>
                  <a:pt x="92" y="72"/>
                </a:cubicBezTo>
                <a:cubicBezTo>
                  <a:pt x="93" y="72"/>
                  <a:pt x="94" y="72"/>
                  <a:pt x="94" y="71"/>
                </a:cubicBezTo>
                <a:cubicBezTo>
                  <a:pt x="95" y="70"/>
                  <a:pt x="96" y="69"/>
                  <a:pt x="96" y="68"/>
                </a:cubicBezTo>
                <a:cubicBezTo>
                  <a:pt x="96" y="4"/>
                  <a:pt x="96" y="4"/>
                  <a:pt x="96" y="4"/>
                </a:cubicBezTo>
                <a:cubicBezTo>
                  <a:pt x="96" y="3"/>
                  <a:pt x="95" y="2"/>
                  <a:pt x="94" y="1"/>
                </a:cubicBezTo>
                <a:close/>
                <a:moveTo>
                  <a:pt x="8" y="36"/>
                </a:moveTo>
                <a:cubicBezTo>
                  <a:pt x="8" y="29"/>
                  <a:pt x="14" y="24"/>
                  <a:pt x="20" y="24"/>
                </a:cubicBezTo>
                <a:cubicBezTo>
                  <a:pt x="40" y="24"/>
                  <a:pt x="40" y="24"/>
                  <a:pt x="40" y="24"/>
                </a:cubicBezTo>
                <a:cubicBezTo>
                  <a:pt x="40" y="48"/>
                  <a:pt x="40" y="48"/>
                  <a:pt x="40" y="48"/>
                </a:cubicBezTo>
                <a:cubicBezTo>
                  <a:pt x="24" y="48"/>
                  <a:pt x="24" y="48"/>
                  <a:pt x="24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13" y="48"/>
                  <a:pt x="8" y="43"/>
                  <a:pt x="8" y="36"/>
                </a:cubicBezTo>
                <a:close/>
                <a:moveTo>
                  <a:pt x="29" y="72"/>
                </a:moveTo>
                <a:cubicBezTo>
                  <a:pt x="22" y="72"/>
                  <a:pt x="22" y="72"/>
                  <a:pt x="22" y="72"/>
                </a:cubicBezTo>
                <a:cubicBezTo>
                  <a:pt x="27" y="56"/>
                  <a:pt x="27" y="56"/>
                  <a:pt x="27" y="56"/>
                </a:cubicBezTo>
                <a:cubicBezTo>
                  <a:pt x="34" y="56"/>
                  <a:pt x="34" y="56"/>
                  <a:pt x="34" y="56"/>
                </a:cubicBezTo>
                <a:lnTo>
                  <a:pt x="29" y="72"/>
                </a:lnTo>
                <a:close/>
                <a:moveTo>
                  <a:pt x="88" y="62"/>
                </a:moveTo>
                <a:cubicBezTo>
                  <a:pt x="48" y="49"/>
                  <a:pt x="48" y="49"/>
                  <a:pt x="48" y="49"/>
                </a:cubicBezTo>
                <a:cubicBezTo>
                  <a:pt x="48" y="23"/>
                  <a:pt x="48" y="23"/>
                  <a:pt x="48" y="23"/>
                </a:cubicBezTo>
                <a:cubicBezTo>
                  <a:pt x="88" y="10"/>
                  <a:pt x="88" y="10"/>
                  <a:pt x="88" y="10"/>
                </a:cubicBezTo>
                <a:lnTo>
                  <a:pt x="88" y="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4" name="Freeform 47"/>
          <p:cNvSpPr>
            <a:spLocks noEditPoints="1"/>
          </p:cNvSpPr>
          <p:nvPr/>
        </p:nvSpPr>
        <p:spPr bwMode="auto">
          <a:xfrm>
            <a:off x="4472378" y="1624853"/>
            <a:ext cx="334963" cy="338138"/>
          </a:xfrm>
          <a:custGeom>
            <a:avLst/>
            <a:gdLst>
              <a:gd name="T0" fmla="*/ 95 w 96"/>
              <a:gd name="T1" fmla="*/ 2 h 96"/>
              <a:gd name="T2" fmla="*/ 90 w 96"/>
              <a:gd name="T3" fmla="*/ 0 h 96"/>
              <a:gd name="T4" fmla="*/ 90 w 96"/>
              <a:gd name="T5" fmla="*/ 0 h 96"/>
              <a:gd name="T6" fmla="*/ 2 w 96"/>
              <a:gd name="T7" fmla="*/ 32 h 96"/>
              <a:gd name="T8" fmla="*/ 0 w 96"/>
              <a:gd name="T9" fmla="*/ 35 h 96"/>
              <a:gd name="T10" fmla="*/ 1 w 96"/>
              <a:gd name="T11" fmla="*/ 39 h 96"/>
              <a:gd name="T12" fmla="*/ 20 w 96"/>
              <a:gd name="T13" fmla="*/ 58 h 96"/>
              <a:gd name="T14" fmla="*/ 20 w 96"/>
              <a:gd name="T15" fmla="*/ 88 h 96"/>
              <a:gd name="T16" fmla="*/ 24 w 96"/>
              <a:gd name="T17" fmla="*/ 92 h 96"/>
              <a:gd name="T18" fmla="*/ 27 w 96"/>
              <a:gd name="T19" fmla="*/ 91 h 96"/>
              <a:gd name="T20" fmla="*/ 28 w 96"/>
              <a:gd name="T21" fmla="*/ 90 h 96"/>
              <a:gd name="T22" fmla="*/ 39 w 96"/>
              <a:gd name="T23" fmla="*/ 76 h 96"/>
              <a:gd name="T24" fmla="*/ 57 w 96"/>
              <a:gd name="T25" fmla="*/ 95 h 96"/>
              <a:gd name="T26" fmla="*/ 60 w 96"/>
              <a:gd name="T27" fmla="*/ 96 h 96"/>
              <a:gd name="T28" fmla="*/ 60 w 96"/>
              <a:gd name="T29" fmla="*/ 96 h 96"/>
              <a:gd name="T30" fmla="*/ 63 w 96"/>
              <a:gd name="T31" fmla="*/ 93 h 96"/>
              <a:gd name="T32" fmla="*/ 95 w 96"/>
              <a:gd name="T33" fmla="*/ 7 h 96"/>
              <a:gd name="T34" fmla="*/ 95 w 96"/>
              <a:gd name="T35" fmla="*/ 2 h 96"/>
              <a:gd name="T36" fmla="*/ 69 w 96"/>
              <a:gd name="T37" fmla="*/ 17 h 96"/>
              <a:gd name="T38" fmla="*/ 24 w 96"/>
              <a:gd name="T39" fmla="*/ 51 h 96"/>
              <a:gd name="T40" fmla="*/ 11 w 96"/>
              <a:gd name="T41" fmla="*/ 38 h 96"/>
              <a:gd name="T42" fmla="*/ 69 w 96"/>
              <a:gd name="T43" fmla="*/ 17 h 96"/>
              <a:gd name="T44" fmla="*/ 28 w 96"/>
              <a:gd name="T45" fmla="*/ 77 h 96"/>
              <a:gd name="T46" fmla="*/ 28 w 96"/>
              <a:gd name="T47" fmla="*/ 66 h 96"/>
              <a:gd name="T48" fmla="*/ 33 w 96"/>
              <a:gd name="T49" fmla="*/ 71 h 96"/>
              <a:gd name="T50" fmla="*/ 28 w 96"/>
              <a:gd name="T51" fmla="*/ 77 h 96"/>
              <a:gd name="T52" fmla="*/ 58 w 96"/>
              <a:gd name="T53" fmla="*/ 85 h 96"/>
              <a:gd name="T54" fmla="*/ 30 w 96"/>
              <a:gd name="T55" fmla="*/ 56 h 96"/>
              <a:gd name="T56" fmla="*/ 83 w 96"/>
              <a:gd name="T57" fmla="*/ 16 h 96"/>
              <a:gd name="T58" fmla="*/ 58 w 96"/>
              <a:gd name="T59" fmla="*/ 8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6" h="96">
                <a:moveTo>
                  <a:pt x="95" y="2"/>
                </a:moveTo>
                <a:cubicBezTo>
                  <a:pt x="94" y="0"/>
                  <a:pt x="92" y="0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3"/>
                  <a:pt x="0" y="34"/>
                  <a:pt x="0" y="35"/>
                </a:cubicBezTo>
                <a:cubicBezTo>
                  <a:pt x="0" y="36"/>
                  <a:pt x="0" y="38"/>
                  <a:pt x="1" y="39"/>
                </a:cubicBezTo>
                <a:cubicBezTo>
                  <a:pt x="20" y="58"/>
                  <a:pt x="20" y="58"/>
                  <a:pt x="20" y="58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90"/>
                  <a:pt x="22" y="92"/>
                  <a:pt x="24" y="92"/>
                </a:cubicBezTo>
                <a:cubicBezTo>
                  <a:pt x="25" y="92"/>
                  <a:pt x="26" y="92"/>
                  <a:pt x="27" y="91"/>
                </a:cubicBezTo>
                <a:cubicBezTo>
                  <a:pt x="27" y="91"/>
                  <a:pt x="27" y="90"/>
                  <a:pt x="28" y="90"/>
                </a:cubicBezTo>
                <a:cubicBezTo>
                  <a:pt x="39" y="76"/>
                  <a:pt x="39" y="76"/>
                  <a:pt x="39" y="76"/>
                </a:cubicBezTo>
                <a:cubicBezTo>
                  <a:pt x="57" y="95"/>
                  <a:pt x="57" y="95"/>
                  <a:pt x="57" y="95"/>
                </a:cubicBezTo>
                <a:cubicBezTo>
                  <a:pt x="58" y="96"/>
                  <a:pt x="59" y="96"/>
                  <a:pt x="60" y="96"/>
                </a:cubicBezTo>
                <a:cubicBezTo>
                  <a:pt x="60" y="96"/>
                  <a:pt x="60" y="96"/>
                  <a:pt x="60" y="96"/>
                </a:cubicBezTo>
                <a:cubicBezTo>
                  <a:pt x="62" y="96"/>
                  <a:pt x="63" y="94"/>
                  <a:pt x="63" y="93"/>
                </a:cubicBezTo>
                <a:cubicBezTo>
                  <a:pt x="95" y="7"/>
                  <a:pt x="95" y="7"/>
                  <a:pt x="95" y="7"/>
                </a:cubicBezTo>
                <a:cubicBezTo>
                  <a:pt x="96" y="6"/>
                  <a:pt x="96" y="3"/>
                  <a:pt x="95" y="2"/>
                </a:cubicBezTo>
                <a:close/>
                <a:moveTo>
                  <a:pt x="69" y="17"/>
                </a:moveTo>
                <a:cubicBezTo>
                  <a:pt x="24" y="51"/>
                  <a:pt x="24" y="51"/>
                  <a:pt x="24" y="51"/>
                </a:cubicBezTo>
                <a:cubicBezTo>
                  <a:pt x="11" y="38"/>
                  <a:pt x="11" y="38"/>
                  <a:pt x="11" y="38"/>
                </a:cubicBezTo>
                <a:lnTo>
                  <a:pt x="69" y="17"/>
                </a:lnTo>
                <a:close/>
                <a:moveTo>
                  <a:pt x="28" y="77"/>
                </a:moveTo>
                <a:cubicBezTo>
                  <a:pt x="28" y="66"/>
                  <a:pt x="28" y="66"/>
                  <a:pt x="28" y="66"/>
                </a:cubicBezTo>
                <a:cubicBezTo>
                  <a:pt x="33" y="71"/>
                  <a:pt x="33" y="71"/>
                  <a:pt x="33" y="71"/>
                </a:cubicBezTo>
                <a:lnTo>
                  <a:pt x="28" y="77"/>
                </a:lnTo>
                <a:close/>
                <a:moveTo>
                  <a:pt x="58" y="85"/>
                </a:moveTo>
                <a:cubicBezTo>
                  <a:pt x="30" y="56"/>
                  <a:pt x="30" y="56"/>
                  <a:pt x="30" y="56"/>
                </a:cubicBezTo>
                <a:cubicBezTo>
                  <a:pt x="83" y="16"/>
                  <a:pt x="83" y="16"/>
                  <a:pt x="83" y="16"/>
                </a:cubicBezTo>
                <a:lnTo>
                  <a:pt x="58" y="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5" name="Freeform 85"/>
          <p:cNvSpPr>
            <a:spLocks noEditPoints="1"/>
          </p:cNvSpPr>
          <p:nvPr/>
        </p:nvSpPr>
        <p:spPr bwMode="auto">
          <a:xfrm>
            <a:off x="3775215" y="3383501"/>
            <a:ext cx="338138" cy="338138"/>
          </a:xfrm>
          <a:custGeom>
            <a:avLst/>
            <a:gdLst>
              <a:gd name="T0" fmla="*/ 95 w 97"/>
              <a:gd name="T1" fmla="*/ 22 h 96"/>
              <a:gd name="T2" fmla="*/ 79 w 97"/>
              <a:gd name="T3" fmla="*/ 2 h 96"/>
              <a:gd name="T4" fmla="*/ 76 w 97"/>
              <a:gd name="T5" fmla="*/ 0 h 96"/>
              <a:gd name="T6" fmla="*/ 4 w 97"/>
              <a:gd name="T7" fmla="*/ 0 h 96"/>
              <a:gd name="T8" fmla="*/ 1 w 97"/>
              <a:gd name="T9" fmla="*/ 2 h 96"/>
              <a:gd name="T10" fmla="*/ 1 w 97"/>
              <a:gd name="T11" fmla="*/ 6 h 96"/>
              <a:gd name="T12" fmla="*/ 11 w 97"/>
              <a:gd name="T13" fmla="*/ 24 h 96"/>
              <a:gd name="T14" fmla="*/ 1 w 97"/>
              <a:gd name="T15" fmla="*/ 42 h 96"/>
              <a:gd name="T16" fmla="*/ 1 w 97"/>
              <a:gd name="T17" fmla="*/ 46 h 96"/>
              <a:gd name="T18" fmla="*/ 4 w 97"/>
              <a:gd name="T19" fmla="*/ 48 h 96"/>
              <a:gd name="T20" fmla="*/ 36 w 97"/>
              <a:gd name="T21" fmla="*/ 48 h 96"/>
              <a:gd name="T22" fmla="*/ 36 w 97"/>
              <a:gd name="T23" fmla="*/ 92 h 96"/>
              <a:gd name="T24" fmla="*/ 40 w 97"/>
              <a:gd name="T25" fmla="*/ 96 h 96"/>
              <a:gd name="T26" fmla="*/ 52 w 97"/>
              <a:gd name="T27" fmla="*/ 96 h 96"/>
              <a:gd name="T28" fmla="*/ 56 w 97"/>
              <a:gd name="T29" fmla="*/ 92 h 96"/>
              <a:gd name="T30" fmla="*/ 56 w 97"/>
              <a:gd name="T31" fmla="*/ 48 h 96"/>
              <a:gd name="T32" fmla="*/ 76 w 97"/>
              <a:gd name="T33" fmla="*/ 48 h 96"/>
              <a:gd name="T34" fmla="*/ 79 w 97"/>
              <a:gd name="T35" fmla="*/ 46 h 96"/>
              <a:gd name="T36" fmla="*/ 95 w 97"/>
              <a:gd name="T37" fmla="*/ 26 h 96"/>
              <a:gd name="T38" fmla="*/ 95 w 97"/>
              <a:gd name="T39" fmla="*/ 22 h 96"/>
              <a:gd name="T40" fmla="*/ 48 w 97"/>
              <a:gd name="T41" fmla="*/ 88 h 96"/>
              <a:gd name="T42" fmla="*/ 44 w 97"/>
              <a:gd name="T43" fmla="*/ 88 h 96"/>
              <a:gd name="T44" fmla="*/ 44 w 97"/>
              <a:gd name="T45" fmla="*/ 48 h 96"/>
              <a:gd name="T46" fmla="*/ 48 w 97"/>
              <a:gd name="T47" fmla="*/ 48 h 96"/>
              <a:gd name="T48" fmla="*/ 48 w 97"/>
              <a:gd name="T49" fmla="*/ 88 h 96"/>
              <a:gd name="T50" fmla="*/ 75 w 97"/>
              <a:gd name="T51" fmla="*/ 40 h 96"/>
              <a:gd name="T52" fmla="*/ 52 w 97"/>
              <a:gd name="T53" fmla="*/ 40 h 96"/>
              <a:gd name="T54" fmla="*/ 40 w 97"/>
              <a:gd name="T55" fmla="*/ 40 h 96"/>
              <a:gd name="T56" fmla="*/ 11 w 97"/>
              <a:gd name="T57" fmla="*/ 40 h 96"/>
              <a:gd name="T58" fmla="*/ 20 w 97"/>
              <a:gd name="T59" fmla="*/ 26 h 96"/>
              <a:gd name="T60" fmla="*/ 20 w 97"/>
              <a:gd name="T61" fmla="*/ 22 h 96"/>
              <a:gd name="T62" fmla="*/ 11 w 97"/>
              <a:gd name="T63" fmla="*/ 8 h 96"/>
              <a:gd name="T64" fmla="*/ 75 w 97"/>
              <a:gd name="T65" fmla="*/ 8 h 96"/>
              <a:gd name="T66" fmla="*/ 87 w 97"/>
              <a:gd name="T67" fmla="*/ 24 h 96"/>
              <a:gd name="T68" fmla="*/ 75 w 97"/>
              <a:gd name="T69" fmla="*/ 4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7" h="96">
                <a:moveTo>
                  <a:pt x="95" y="22"/>
                </a:moveTo>
                <a:cubicBezTo>
                  <a:pt x="79" y="2"/>
                  <a:pt x="79" y="2"/>
                  <a:pt x="79" y="2"/>
                </a:cubicBezTo>
                <a:cubicBezTo>
                  <a:pt x="79" y="0"/>
                  <a:pt x="77" y="0"/>
                  <a:pt x="76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1" y="1"/>
                  <a:pt x="1" y="2"/>
                </a:cubicBezTo>
                <a:cubicBezTo>
                  <a:pt x="0" y="3"/>
                  <a:pt x="0" y="5"/>
                  <a:pt x="1" y="6"/>
                </a:cubicBezTo>
                <a:cubicBezTo>
                  <a:pt x="11" y="24"/>
                  <a:pt x="11" y="24"/>
                  <a:pt x="11" y="24"/>
                </a:cubicBezTo>
                <a:cubicBezTo>
                  <a:pt x="1" y="42"/>
                  <a:pt x="1" y="42"/>
                  <a:pt x="1" y="42"/>
                </a:cubicBezTo>
                <a:cubicBezTo>
                  <a:pt x="0" y="43"/>
                  <a:pt x="0" y="45"/>
                  <a:pt x="1" y="46"/>
                </a:cubicBezTo>
                <a:cubicBezTo>
                  <a:pt x="1" y="47"/>
                  <a:pt x="3" y="48"/>
                  <a:pt x="4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94"/>
                  <a:pt x="38" y="96"/>
                  <a:pt x="40" y="96"/>
                </a:cubicBezTo>
                <a:cubicBezTo>
                  <a:pt x="52" y="96"/>
                  <a:pt x="52" y="96"/>
                  <a:pt x="52" y="96"/>
                </a:cubicBezTo>
                <a:cubicBezTo>
                  <a:pt x="55" y="96"/>
                  <a:pt x="56" y="94"/>
                  <a:pt x="56" y="92"/>
                </a:cubicBezTo>
                <a:cubicBezTo>
                  <a:pt x="56" y="48"/>
                  <a:pt x="56" y="48"/>
                  <a:pt x="5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7" y="48"/>
                  <a:pt x="79" y="48"/>
                  <a:pt x="79" y="46"/>
                </a:cubicBezTo>
                <a:cubicBezTo>
                  <a:pt x="95" y="26"/>
                  <a:pt x="95" y="26"/>
                  <a:pt x="95" y="26"/>
                </a:cubicBezTo>
                <a:cubicBezTo>
                  <a:pt x="97" y="25"/>
                  <a:pt x="97" y="23"/>
                  <a:pt x="95" y="22"/>
                </a:cubicBezTo>
                <a:close/>
                <a:moveTo>
                  <a:pt x="48" y="88"/>
                </a:moveTo>
                <a:cubicBezTo>
                  <a:pt x="44" y="88"/>
                  <a:pt x="44" y="88"/>
                  <a:pt x="44" y="88"/>
                </a:cubicBezTo>
                <a:cubicBezTo>
                  <a:pt x="44" y="48"/>
                  <a:pt x="44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lnTo>
                  <a:pt x="48" y="88"/>
                </a:lnTo>
                <a:close/>
                <a:moveTo>
                  <a:pt x="75" y="40"/>
                </a:moveTo>
                <a:cubicBezTo>
                  <a:pt x="52" y="40"/>
                  <a:pt x="52" y="40"/>
                  <a:pt x="52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20" y="26"/>
                  <a:pt x="20" y="26"/>
                  <a:pt x="20" y="26"/>
                </a:cubicBezTo>
                <a:cubicBezTo>
                  <a:pt x="21" y="25"/>
                  <a:pt x="21" y="23"/>
                  <a:pt x="20" y="22"/>
                </a:cubicBezTo>
                <a:cubicBezTo>
                  <a:pt x="11" y="8"/>
                  <a:pt x="11" y="8"/>
                  <a:pt x="11" y="8"/>
                </a:cubicBezTo>
                <a:cubicBezTo>
                  <a:pt x="75" y="8"/>
                  <a:pt x="75" y="8"/>
                  <a:pt x="75" y="8"/>
                </a:cubicBezTo>
                <a:cubicBezTo>
                  <a:pt x="87" y="24"/>
                  <a:pt x="87" y="24"/>
                  <a:pt x="87" y="24"/>
                </a:cubicBezTo>
                <a:lnTo>
                  <a:pt x="75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6" name="Freeform 104"/>
          <p:cNvSpPr>
            <a:spLocks noEditPoints="1"/>
          </p:cNvSpPr>
          <p:nvPr/>
        </p:nvSpPr>
        <p:spPr bwMode="auto">
          <a:xfrm>
            <a:off x="4499366" y="5066120"/>
            <a:ext cx="307975" cy="341313"/>
          </a:xfrm>
          <a:custGeom>
            <a:avLst/>
            <a:gdLst>
              <a:gd name="T0" fmla="*/ 84 w 88"/>
              <a:gd name="T1" fmla="*/ 39 h 97"/>
              <a:gd name="T2" fmla="*/ 72 w 88"/>
              <a:gd name="T3" fmla="*/ 33 h 97"/>
              <a:gd name="T4" fmla="*/ 71 w 88"/>
              <a:gd name="T5" fmla="*/ 33 h 97"/>
              <a:gd name="T6" fmla="*/ 45 w 88"/>
              <a:gd name="T7" fmla="*/ 36 h 97"/>
              <a:gd name="T8" fmla="*/ 45 w 88"/>
              <a:gd name="T9" fmla="*/ 34 h 97"/>
              <a:gd name="T10" fmla="*/ 26 w 88"/>
              <a:gd name="T11" fmla="*/ 1 h 97"/>
              <a:gd name="T12" fmla="*/ 22 w 88"/>
              <a:gd name="T13" fmla="*/ 2 h 97"/>
              <a:gd name="T14" fmla="*/ 20 w 88"/>
              <a:gd name="T15" fmla="*/ 5 h 97"/>
              <a:gd name="T16" fmla="*/ 20 w 88"/>
              <a:gd name="T17" fmla="*/ 33 h 97"/>
              <a:gd name="T18" fmla="*/ 4 w 88"/>
              <a:gd name="T19" fmla="*/ 33 h 97"/>
              <a:gd name="T20" fmla="*/ 0 w 88"/>
              <a:gd name="T21" fmla="*/ 37 h 97"/>
              <a:gd name="T22" fmla="*/ 0 w 88"/>
              <a:gd name="T23" fmla="*/ 93 h 97"/>
              <a:gd name="T24" fmla="*/ 4 w 88"/>
              <a:gd name="T25" fmla="*/ 97 h 97"/>
              <a:gd name="T26" fmla="*/ 24 w 88"/>
              <a:gd name="T27" fmla="*/ 97 h 97"/>
              <a:gd name="T28" fmla="*/ 28 w 88"/>
              <a:gd name="T29" fmla="*/ 93 h 97"/>
              <a:gd name="T30" fmla="*/ 28 w 88"/>
              <a:gd name="T31" fmla="*/ 92 h 97"/>
              <a:gd name="T32" fmla="*/ 35 w 88"/>
              <a:gd name="T33" fmla="*/ 94 h 97"/>
              <a:gd name="T34" fmla="*/ 69 w 88"/>
              <a:gd name="T35" fmla="*/ 97 h 97"/>
              <a:gd name="T36" fmla="*/ 70 w 88"/>
              <a:gd name="T37" fmla="*/ 97 h 97"/>
              <a:gd name="T38" fmla="*/ 86 w 88"/>
              <a:gd name="T39" fmla="*/ 82 h 97"/>
              <a:gd name="T40" fmla="*/ 88 w 88"/>
              <a:gd name="T41" fmla="*/ 52 h 97"/>
              <a:gd name="T42" fmla="*/ 84 w 88"/>
              <a:gd name="T43" fmla="*/ 39 h 97"/>
              <a:gd name="T44" fmla="*/ 20 w 88"/>
              <a:gd name="T45" fmla="*/ 89 h 97"/>
              <a:gd name="T46" fmla="*/ 8 w 88"/>
              <a:gd name="T47" fmla="*/ 89 h 97"/>
              <a:gd name="T48" fmla="*/ 8 w 88"/>
              <a:gd name="T49" fmla="*/ 41 h 97"/>
              <a:gd name="T50" fmla="*/ 20 w 88"/>
              <a:gd name="T51" fmla="*/ 41 h 97"/>
              <a:gd name="T52" fmla="*/ 20 w 88"/>
              <a:gd name="T53" fmla="*/ 78 h 97"/>
              <a:gd name="T54" fmla="*/ 20 w 88"/>
              <a:gd name="T55" fmla="*/ 89 h 97"/>
              <a:gd name="T56" fmla="*/ 78 w 88"/>
              <a:gd name="T57" fmla="*/ 81 h 97"/>
              <a:gd name="T58" fmla="*/ 70 w 88"/>
              <a:gd name="T59" fmla="*/ 89 h 97"/>
              <a:gd name="T60" fmla="*/ 69 w 88"/>
              <a:gd name="T61" fmla="*/ 89 h 97"/>
              <a:gd name="T62" fmla="*/ 35 w 88"/>
              <a:gd name="T63" fmla="*/ 86 h 97"/>
              <a:gd name="T64" fmla="*/ 28 w 88"/>
              <a:gd name="T65" fmla="*/ 78 h 97"/>
              <a:gd name="T66" fmla="*/ 28 w 88"/>
              <a:gd name="T67" fmla="*/ 37 h 97"/>
              <a:gd name="T68" fmla="*/ 28 w 88"/>
              <a:gd name="T69" fmla="*/ 12 h 97"/>
              <a:gd name="T70" fmla="*/ 37 w 88"/>
              <a:gd name="T71" fmla="*/ 34 h 97"/>
              <a:gd name="T72" fmla="*/ 36 w 88"/>
              <a:gd name="T73" fmla="*/ 41 h 97"/>
              <a:gd name="T74" fmla="*/ 37 w 88"/>
              <a:gd name="T75" fmla="*/ 44 h 97"/>
              <a:gd name="T76" fmla="*/ 40 w 88"/>
              <a:gd name="T77" fmla="*/ 45 h 97"/>
              <a:gd name="T78" fmla="*/ 71 w 88"/>
              <a:gd name="T79" fmla="*/ 43 h 97"/>
              <a:gd name="T80" fmla="*/ 78 w 88"/>
              <a:gd name="T81" fmla="*/ 45 h 97"/>
              <a:gd name="T82" fmla="*/ 80 w 88"/>
              <a:gd name="T83" fmla="*/ 51 h 97"/>
              <a:gd name="T84" fmla="*/ 78 w 88"/>
              <a:gd name="T85" fmla="*/ 81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8" h="97">
                <a:moveTo>
                  <a:pt x="84" y="39"/>
                </a:moveTo>
                <a:cubicBezTo>
                  <a:pt x="81" y="36"/>
                  <a:pt x="77" y="33"/>
                  <a:pt x="72" y="33"/>
                </a:cubicBezTo>
                <a:cubicBezTo>
                  <a:pt x="72" y="33"/>
                  <a:pt x="71" y="33"/>
                  <a:pt x="71" y="33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4"/>
                  <a:pt x="45" y="34"/>
                  <a:pt x="45" y="34"/>
                </a:cubicBezTo>
                <a:cubicBezTo>
                  <a:pt x="47" y="20"/>
                  <a:pt x="39" y="7"/>
                  <a:pt x="26" y="1"/>
                </a:cubicBezTo>
                <a:cubicBezTo>
                  <a:pt x="24" y="0"/>
                  <a:pt x="23" y="1"/>
                  <a:pt x="22" y="2"/>
                </a:cubicBezTo>
                <a:cubicBezTo>
                  <a:pt x="21" y="3"/>
                  <a:pt x="20" y="4"/>
                  <a:pt x="20" y="5"/>
                </a:cubicBezTo>
                <a:cubicBezTo>
                  <a:pt x="20" y="33"/>
                  <a:pt x="20" y="33"/>
                  <a:pt x="20" y="33"/>
                </a:cubicBezTo>
                <a:cubicBezTo>
                  <a:pt x="4" y="33"/>
                  <a:pt x="4" y="33"/>
                  <a:pt x="4" y="33"/>
                </a:cubicBezTo>
                <a:cubicBezTo>
                  <a:pt x="2" y="33"/>
                  <a:pt x="0" y="35"/>
                  <a:pt x="0" y="37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95"/>
                  <a:pt x="2" y="97"/>
                  <a:pt x="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6" y="97"/>
                  <a:pt x="28" y="95"/>
                  <a:pt x="28" y="93"/>
                </a:cubicBezTo>
                <a:cubicBezTo>
                  <a:pt x="28" y="92"/>
                  <a:pt x="28" y="92"/>
                  <a:pt x="28" y="92"/>
                </a:cubicBezTo>
                <a:cubicBezTo>
                  <a:pt x="30" y="93"/>
                  <a:pt x="32" y="94"/>
                  <a:pt x="35" y="94"/>
                </a:cubicBezTo>
                <a:cubicBezTo>
                  <a:pt x="69" y="97"/>
                  <a:pt x="69" y="97"/>
                  <a:pt x="69" y="97"/>
                </a:cubicBezTo>
                <a:cubicBezTo>
                  <a:pt x="69" y="97"/>
                  <a:pt x="70" y="97"/>
                  <a:pt x="70" y="97"/>
                </a:cubicBezTo>
                <a:cubicBezTo>
                  <a:pt x="78" y="97"/>
                  <a:pt x="85" y="90"/>
                  <a:pt x="86" y="82"/>
                </a:cubicBezTo>
                <a:cubicBezTo>
                  <a:pt x="88" y="52"/>
                  <a:pt x="88" y="52"/>
                  <a:pt x="88" y="52"/>
                </a:cubicBezTo>
                <a:cubicBezTo>
                  <a:pt x="88" y="47"/>
                  <a:pt x="87" y="42"/>
                  <a:pt x="84" y="39"/>
                </a:cubicBezTo>
                <a:close/>
                <a:moveTo>
                  <a:pt x="20" y="89"/>
                </a:moveTo>
                <a:cubicBezTo>
                  <a:pt x="8" y="89"/>
                  <a:pt x="8" y="89"/>
                  <a:pt x="8" y="89"/>
                </a:cubicBezTo>
                <a:cubicBezTo>
                  <a:pt x="8" y="41"/>
                  <a:pt x="8" y="41"/>
                  <a:pt x="8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78"/>
                  <a:pt x="20" y="78"/>
                  <a:pt x="20" y="78"/>
                </a:cubicBezTo>
                <a:lnTo>
                  <a:pt x="20" y="89"/>
                </a:lnTo>
                <a:close/>
                <a:moveTo>
                  <a:pt x="78" y="81"/>
                </a:moveTo>
                <a:cubicBezTo>
                  <a:pt x="78" y="85"/>
                  <a:pt x="74" y="89"/>
                  <a:pt x="70" y="89"/>
                </a:cubicBezTo>
                <a:cubicBezTo>
                  <a:pt x="70" y="89"/>
                  <a:pt x="70" y="89"/>
                  <a:pt x="69" y="89"/>
                </a:cubicBezTo>
                <a:cubicBezTo>
                  <a:pt x="35" y="86"/>
                  <a:pt x="35" y="86"/>
                  <a:pt x="35" y="86"/>
                </a:cubicBezTo>
                <a:cubicBezTo>
                  <a:pt x="31" y="86"/>
                  <a:pt x="28" y="82"/>
                  <a:pt x="28" y="78"/>
                </a:cubicBezTo>
                <a:cubicBezTo>
                  <a:pt x="28" y="37"/>
                  <a:pt x="28" y="37"/>
                  <a:pt x="28" y="37"/>
                </a:cubicBezTo>
                <a:cubicBezTo>
                  <a:pt x="28" y="12"/>
                  <a:pt x="28" y="12"/>
                  <a:pt x="28" y="12"/>
                </a:cubicBezTo>
                <a:cubicBezTo>
                  <a:pt x="35" y="17"/>
                  <a:pt x="38" y="25"/>
                  <a:pt x="37" y="34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2"/>
                  <a:pt x="36" y="43"/>
                  <a:pt x="37" y="44"/>
                </a:cubicBezTo>
                <a:cubicBezTo>
                  <a:pt x="38" y="45"/>
                  <a:pt x="39" y="45"/>
                  <a:pt x="40" y="45"/>
                </a:cubicBezTo>
                <a:cubicBezTo>
                  <a:pt x="71" y="43"/>
                  <a:pt x="71" y="43"/>
                  <a:pt x="71" y="43"/>
                </a:cubicBezTo>
                <a:cubicBezTo>
                  <a:pt x="74" y="42"/>
                  <a:pt x="76" y="43"/>
                  <a:pt x="78" y="45"/>
                </a:cubicBezTo>
                <a:cubicBezTo>
                  <a:pt x="80" y="47"/>
                  <a:pt x="80" y="49"/>
                  <a:pt x="80" y="51"/>
                </a:cubicBezTo>
                <a:lnTo>
                  <a:pt x="78" y="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27590" y="4721062"/>
            <a:ext cx="292698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600+ Employed Providers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94712" y="1328628"/>
            <a:ext cx="208738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5 Hospitals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936894" y="4721062"/>
            <a:ext cx="302751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5 Urgent Care Centers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885407" y="1321141"/>
            <a:ext cx="307900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11 Ambulatory Centers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64981" y="3044366"/>
            <a:ext cx="2087382" cy="46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7 Retail Clinics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700715" y="3036879"/>
            <a:ext cx="273973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accent1"/>
                </a:solidFill>
                <a:latin typeface="Prometo Medium" panose="020B0704030203060203" pitchFamily="34" charset="0"/>
              </a:rPr>
              <a:t>12,000+ Team Members</a:t>
            </a:r>
          </a:p>
        </p:txBody>
      </p:sp>
      <p:sp>
        <p:nvSpPr>
          <p:cNvPr id="54" name="Oval 53"/>
          <p:cNvSpPr/>
          <p:nvPr/>
        </p:nvSpPr>
        <p:spPr>
          <a:xfrm>
            <a:off x="4986064" y="2344945"/>
            <a:ext cx="2268114" cy="22681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4263C-1ADE-49D3-84DB-E2FEB9326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30" y="2916845"/>
            <a:ext cx="1235420" cy="1095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4" name="Graphic 33" descr="Hospital">
            <a:extLst>
              <a:ext uri="{FF2B5EF4-FFF2-40B4-BE49-F238E27FC236}">
                <a16:creationId xmlns:a16="http://schemas.microsoft.com/office/drawing/2014/main" id="{2BDD4602-54F3-43ED-9631-82CC37383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81307" y="1701693"/>
            <a:ext cx="914400" cy="914400"/>
          </a:xfrm>
          <a:prstGeom prst="rect">
            <a:avLst/>
          </a:prstGeom>
        </p:spPr>
      </p:pic>
      <p:pic>
        <p:nvPicPr>
          <p:cNvPr id="38" name="Graphic 37" descr="Stethoscope">
            <a:extLst>
              <a:ext uri="{FF2B5EF4-FFF2-40B4-BE49-F238E27FC236}">
                <a16:creationId xmlns:a16="http://schemas.microsoft.com/office/drawing/2014/main" id="{64015E05-DBFB-4FD2-8A7A-5E8907848B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47611" y="1784645"/>
            <a:ext cx="914400" cy="914400"/>
          </a:xfrm>
          <a:prstGeom prst="rect">
            <a:avLst/>
          </a:prstGeom>
        </p:spPr>
      </p:pic>
      <p:pic>
        <p:nvPicPr>
          <p:cNvPr id="40" name="Graphic 39" descr="Group of women">
            <a:extLst>
              <a:ext uri="{FF2B5EF4-FFF2-40B4-BE49-F238E27FC236}">
                <a16:creationId xmlns:a16="http://schemas.microsoft.com/office/drawing/2014/main" id="{1359478F-DD07-49A9-8A92-017B37AD83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6538" y="3482497"/>
            <a:ext cx="914400" cy="914400"/>
          </a:xfrm>
          <a:prstGeom prst="rect">
            <a:avLst/>
          </a:prstGeom>
        </p:spPr>
      </p:pic>
      <p:pic>
        <p:nvPicPr>
          <p:cNvPr id="56" name="Graphic 55" descr="Ambulance">
            <a:extLst>
              <a:ext uri="{FF2B5EF4-FFF2-40B4-BE49-F238E27FC236}">
                <a16:creationId xmlns:a16="http://schemas.microsoft.com/office/drawing/2014/main" id="{A7A2CB13-3BE1-4659-96D7-CA1DA88A9E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7508" y="5052898"/>
            <a:ext cx="914400" cy="914400"/>
          </a:xfrm>
          <a:prstGeom prst="rect">
            <a:avLst/>
          </a:prstGeom>
        </p:spPr>
      </p:pic>
      <p:pic>
        <p:nvPicPr>
          <p:cNvPr id="57" name="Graphic 56" descr="Shopping cart">
            <a:extLst>
              <a:ext uri="{FF2B5EF4-FFF2-40B4-BE49-F238E27FC236}">
                <a16:creationId xmlns:a16="http://schemas.microsoft.com/office/drawing/2014/main" id="{0AF7F0D7-5948-4261-92D2-314E1EB4A1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71014" y="3464361"/>
            <a:ext cx="914400" cy="914400"/>
          </a:xfrm>
          <a:prstGeom prst="rect">
            <a:avLst/>
          </a:prstGeom>
        </p:spPr>
      </p:pic>
      <p:pic>
        <p:nvPicPr>
          <p:cNvPr id="58" name="Graphic 57" descr="Doctor">
            <a:extLst>
              <a:ext uri="{FF2B5EF4-FFF2-40B4-BE49-F238E27FC236}">
                <a16:creationId xmlns:a16="http://schemas.microsoft.com/office/drawing/2014/main" id="{7B0BB0CA-02E9-4BAC-B834-FF3FEC15B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56058" y="50661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D45B2-65B4-1E49-A32D-DE95349D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83" y="1171169"/>
            <a:ext cx="9833429" cy="593030"/>
          </a:xfrm>
        </p:spPr>
        <p:txBody>
          <a:bodyPr/>
          <a:lstStyle/>
          <a:p>
            <a:r>
              <a:rPr lang="en-US" dirty="0"/>
              <a:t>Awards for Clinical Quality &amp; Technical Excellence</a:t>
            </a: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/>
          <a:p>
            <a:pPr algn="ctr"/>
            <a:fld id="{D8D877B3-D348-4611-9BDB-C5374591D951}" type="slidenum">
              <a:rPr lang="en-US" sz="800" smtClean="0">
                <a:solidFill>
                  <a:schemeClr val="bg1"/>
                </a:solidFill>
              </a:rPr>
              <a:pPr algn="ctr"/>
              <a:t>6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40" name="Picture 7" descr="Text&#10;&#10;Description automatically generated">
            <a:extLst>
              <a:ext uri="{FF2B5EF4-FFF2-40B4-BE49-F238E27FC236}">
                <a16:creationId xmlns:a16="http://schemas.microsoft.com/office/drawing/2014/main" id="{8AFB273D-EE21-48D6-BC0C-00EB4D9F74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854582" y="1983447"/>
            <a:ext cx="8457197" cy="39259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12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311DD3-D456-4433-95D5-ABE8877FB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7238"/>
            <a:ext cx="9144000" cy="51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87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00D432-9687-85B9-B212-4EF6910B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Engagement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AE2F5-C031-6BD4-1E16-0A9D54E4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of you work for UPS or an airline?</a:t>
            </a:r>
          </a:p>
          <a:p>
            <a:r>
              <a:rPr lang="en-US" dirty="0"/>
              <a:t>How many of you remember linear programming from your operations research class in business school?</a:t>
            </a:r>
          </a:p>
          <a:p>
            <a:r>
              <a:rPr lang="en-US" dirty="0"/>
              <a:t>How many of you used excel solver to solve a problem in your class?</a:t>
            </a:r>
          </a:p>
          <a:p>
            <a:r>
              <a:rPr lang="en-US" dirty="0"/>
              <a:t>How many of you thought you could use the same technique to improve operations in health systems? But solver ….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302DE-4C56-0EA1-F165-83287E6A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5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ED012-2320-7742-3547-94C42D6FF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1C4F43-CB06-D4D7-2CC1-687F8499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F857A2-BD7F-8F72-E65D-73D294EF740E}"/>
              </a:ext>
            </a:extLst>
          </p:cNvPr>
          <p:cNvSpPr txBox="1">
            <a:spLocks/>
          </p:cNvSpPr>
          <p:nvPr/>
        </p:nvSpPr>
        <p:spPr>
          <a:xfrm>
            <a:off x="854699" y="2017946"/>
            <a:ext cx="9833429" cy="3429000"/>
          </a:xfrm>
          <a:prstGeom prst="rect">
            <a:avLst/>
          </a:prstGeom>
        </p:spPr>
        <p:txBody>
          <a:bodyPr/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FF5A5A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The 9 infusion centers in TriHealth are always trying to match </a:t>
            </a:r>
            <a:r>
              <a:rPr lang="en-US" b="1" dirty="0">
                <a:solidFill>
                  <a:schemeClr val="tx1"/>
                </a:solidFill>
              </a:rPr>
              <a:t>variable</a:t>
            </a:r>
            <a:r>
              <a:rPr lang="en-US" dirty="0">
                <a:solidFill>
                  <a:schemeClr val="tx1"/>
                </a:solidFill>
              </a:rPr>
              <a:t> infusion treatment </a:t>
            </a:r>
            <a:r>
              <a:rPr lang="en-US" b="1" dirty="0">
                <a:solidFill>
                  <a:schemeClr val="tx1"/>
                </a:solidFill>
              </a:rPr>
              <a:t>demand</a:t>
            </a:r>
            <a:r>
              <a:rPr lang="en-US" dirty="0">
                <a:solidFill>
                  <a:schemeClr val="tx1"/>
                </a:solidFill>
              </a:rPr>
              <a:t> with a limited </a:t>
            </a:r>
            <a:r>
              <a:rPr lang="en-US" b="1" dirty="0">
                <a:solidFill>
                  <a:schemeClr val="tx1"/>
                </a:solidFill>
              </a:rPr>
              <a:t>supply</a:t>
            </a:r>
            <a:r>
              <a:rPr lang="en-US" dirty="0">
                <a:solidFill>
                  <a:schemeClr val="tx1"/>
                </a:solidFill>
              </a:rPr>
              <a:t> of clinical nursing staff, physicians, and infusion chairs</a:t>
            </a:r>
          </a:p>
          <a:p>
            <a:r>
              <a:rPr lang="en-US" dirty="0">
                <a:solidFill>
                  <a:schemeClr val="tx1"/>
                </a:solidFill>
              </a:rPr>
              <a:t>The great resignation is not helping matters…</a:t>
            </a:r>
          </a:p>
        </p:txBody>
      </p:sp>
    </p:spTree>
    <p:extLst>
      <p:ext uri="{BB962C8B-B14F-4D97-AF65-F5344CB8AC3E}">
        <p14:creationId xmlns:p14="http://schemas.microsoft.com/office/powerpoint/2010/main" val="1200906498"/>
      </p:ext>
    </p:extLst>
  </p:cSld>
  <p:clrMapOvr>
    <a:masterClrMapping/>
  </p:clrMapOvr>
</p:sld>
</file>

<file path=ppt/theme/theme1.xml><?xml version="1.0" encoding="utf-8"?>
<a:theme xmlns:a="http://schemas.openxmlformats.org/drawingml/2006/main" name="Ravi Powerpoint Template">
  <a:themeElements>
    <a:clrScheme name="Body Copy">
      <a:dk1>
        <a:srgbClr val="000000"/>
      </a:dk1>
      <a:lt1>
        <a:srgbClr val="FFFFFF"/>
      </a:lt1>
      <a:dk2>
        <a:srgbClr val="777777"/>
      </a:dk2>
      <a:lt2>
        <a:srgbClr val="333333"/>
      </a:lt2>
      <a:accent1>
        <a:srgbClr val="1E22AA"/>
      </a:accent1>
      <a:accent2>
        <a:srgbClr val="55C1E9"/>
      </a:accent2>
      <a:accent3>
        <a:srgbClr val="FF5959"/>
      </a:accent3>
      <a:accent4>
        <a:srgbClr val="3CD5AF"/>
      </a:accent4>
      <a:accent5>
        <a:srgbClr val="FFC72C"/>
      </a:accent5>
      <a:accent6>
        <a:srgbClr val="D064CE"/>
      </a:accent6>
      <a:hlink>
        <a:srgbClr val="5352F5"/>
      </a:hlink>
      <a:folHlink>
        <a:srgbClr val="BFBFB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IMSS_Powerpoint" id="{02F49452-A24F-E947-B927-5A8A0C6DACE2}" vid="{22F9A577-ABF8-6944-901B-C9DA339A83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4E1AB76DA4374EA5C6270FCB2CECDE" ma:contentTypeVersion="15" ma:contentTypeDescription="Create a new document." ma:contentTypeScope="" ma:versionID="3e7f47428a2732a8d5749582acb35b95">
  <xsd:schema xmlns:xsd="http://www.w3.org/2001/XMLSchema" xmlns:xs="http://www.w3.org/2001/XMLSchema" xmlns:p="http://schemas.microsoft.com/office/2006/metadata/properties" xmlns:ns2="8e01b1c7-cc5d-4145-89c1-a6f33108d0b6" xmlns:ns3="f3a7ee89-f4fd-4b6b-925c-8d8adfa7aa4c" targetNamespace="http://schemas.microsoft.com/office/2006/metadata/properties" ma:root="true" ma:fieldsID="22bf681714e34e330f4b2bb4c71435f6" ns2:_="" ns3:_="">
    <xsd:import namespace="8e01b1c7-cc5d-4145-89c1-a6f33108d0b6"/>
    <xsd:import namespace="f3a7ee89-f4fd-4b6b-925c-8d8adfa7aa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1b1c7-cc5d-4145-89c1-a6f33108d0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52c3185-0c6c-4f4b-b949-446a93631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7ee89-f4fd-4b6b-925c-8d8adfa7aa4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b449184-e655-40ac-b6ad-69c12a7ea849}" ma:internalName="TaxCatchAll" ma:showField="CatchAllData" ma:web="f3a7ee89-f4fd-4b6b-925c-8d8adfa7aa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01b1c7-cc5d-4145-89c1-a6f33108d0b6">
      <Terms xmlns="http://schemas.microsoft.com/office/infopath/2007/PartnerControls"/>
    </lcf76f155ced4ddcb4097134ff3c332f>
    <TaxCatchAll xmlns="f3a7ee89-f4fd-4b6b-925c-8d8adfa7aa4c" xsi:nil="true"/>
    <SharedWithUsers xmlns="f3a7ee89-f4fd-4b6b-925c-8d8adfa7aa4c">
      <UserInfo>
        <DisplayName>Van Curen, Julie</DisplayName>
        <AccountId>51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EF90D87-CD06-4D31-83C6-F8363C1582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9F832F-BD58-460D-9BDA-17ECF0268A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01b1c7-cc5d-4145-89c1-a6f33108d0b6"/>
    <ds:schemaRef ds:uri="f3a7ee89-f4fd-4b6b-925c-8d8adfa7aa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791B02-5327-44E7-97DE-00DE234417A5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f3a7ee89-f4fd-4b6b-925c-8d8adfa7aa4c"/>
    <ds:schemaRef ds:uri="8e01b1c7-cc5d-4145-89c1-a6f33108d0b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4959</TotalTime>
  <Words>1175</Words>
  <Application>Microsoft Office PowerPoint</Application>
  <PresentationFormat>Widescreen</PresentationFormat>
  <Paragraphs>189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Century Gothic</vt:lpstr>
      <vt:lpstr>Prometo Medium</vt:lpstr>
      <vt:lpstr>Wingdings</vt:lpstr>
      <vt:lpstr>Ravi Powerpoint Template</vt:lpstr>
      <vt:lpstr>PowerPoint Presentation</vt:lpstr>
      <vt:lpstr>Julie Van Curen</vt:lpstr>
      <vt:lpstr>Mixit Sheth</vt:lpstr>
      <vt:lpstr>Mufaddal Frosh</vt:lpstr>
      <vt:lpstr>PowerPoint Presentation</vt:lpstr>
      <vt:lpstr>Awards for Clinical Quality &amp; Technical Excellence</vt:lpstr>
      <vt:lpstr>PowerPoint Presentation</vt:lpstr>
      <vt:lpstr>Audience Engagement</vt:lpstr>
      <vt:lpstr>The problem…</vt:lpstr>
      <vt:lpstr>This is not just a problem for Infusion Depts…</vt:lpstr>
      <vt:lpstr>This is a problem for all areas of the health system</vt:lpstr>
      <vt:lpstr>A lot of us use….</vt:lpstr>
      <vt:lpstr>Secret Sauce</vt:lpstr>
      <vt:lpstr>PowerPoint Presentation</vt:lpstr>
      <vt:lpstr>TriHealth Data Science Lifecycle – CRISP DM</vt:lpstr>
      <vt:lpstr>Business Understanding - ‘Supply-Demand’ Solution Focus</vt:lpstr>
      <vt:lpstr>Data Understanding – Infusion Departments Demand</vt:lpstr>
      <vt:lpstr>Data Understanding - Retrospective Analytics/Metrics</vt:lpstr>
      <vt:lpstr>Supply-Demand Solution</vt:lpstr>
      <vt:lpstr>Modeling- Forecasting</vt:lpstr>
      <vt:lpstr>Modeling – Mathematical Optimization</vt:lpstr>
      <vt:lpstr>Modeling – Mathematical Optimization</vt:lpstr>
      <vt:lpstr>Deployment – Timelines RoadMap</vt:lpstr>
      <vt:lpstr>Deployment – Scheduling ‘infusing analytics’ in the EMR</vt:lpstr>
      <vt:lpstr>Deployment – Nurse Allocation Tool</vt:lpstr>
      <vt:lpstr>Deployment – Schedule Shifter Tool</vt:lpstr>
      <vt:lpstr>Post-Optimization Results (wish ROI on every data science project was like this one!)</vt:lpstr>
      <vt:lpstr>What’s next…</vt:lpstr>
      <vt:lpstr>Reference</vt:lpstr>
    </vt:vector>
  </TitlesOfParts>
  <Company>HIMSS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Villano, Chris</dc:creator>
  <cp:lastModifiedBy>Frosh, Mufaddal</cp:lastModifiedBy>
  <cp:revision>143</cp:revision>
  <dcterms:created xsi:type="dcterms:W3CDTF">2019-10-16T19:16:43Z</dcterms:created>
  <dcterms:modified xsi:type="dcterms:W3CDTF">2022-05-09T11:49:27Z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0x010100DF4E1AB76DA4374EA5C6270FCB2CECDE</vt:lpwstr>
  </property>
  <property fmtid="{D5CDD505-2E9C-101B-9397-08002B2CF9AE}" pid="3" name="MediaServiceImageTags">
    <vt:lpwstr/>
  </property>
</Properties>
</file>