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2" r:id="rId1"/>
  </p:sldMasterIdLst>
  <p:notesMasterIdLst>
    <p:notesMasterId r:id="rId4"/>
  </p:notesMasterIdLst>
  <p:sldIdLst>
    <p:sldId id="287" r:id="rId2"/>
    <p:sldId id="2147374542" r:id="rId3"/>
  </p:sldIdLst>
  <p:sldSz cx="12192000" cy="6858000"/>
  <p:notesSz cx="6858000" cy="9144000"/>
  <p:embeddedFontLst>
    <p:embeddedFont>
      <p:font typeface="Century Gothic" panose="020B0502020202020204" pitchFamily="34" charset="0"/>
      <p:regular r:id="rId5"/>
      <p:bold r:id="rId6"/>
      <p:italic r:id="rId7"/>
      <p:boldItalic r:id="rId8"/>
    </p:embeddedFont>
    <p:embeddedFont>
      <p:font typeface="Prometo Medium" panose="020B0604020202020204" charset="0"/>
      <p:regular r:id="rId9"/>
      <p:bold r:id="rId10"/>
      <p:italic r:id="rId11"/>
      <p:bold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llano, Chris" initials="VC" lastIdx="70" clrIdx="0">
    <p:extLst>
      <p:ext uri="{19B8F6BF-5375-455C-9EA6-DF929625EA0E}">
        <p15:presenceInfo xmlns:p15="http://schemas.microsoft.com/office/powerpoint/2012/main" userId="S::cvillano@himss.org::8a6140e9-0020-4fcb-84f3-9c920b9e87a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FFC7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266" autoAdjust="0"/>
    <p:restoredTop sz="94660"/>
  </p:normalViewPr>
  <p:slideViewPr>
    <p:cSldViewPr snapToGrid="0">
      <p:cViewPr varScale="1">
        <p:scale>
          <a:sx n="164" d="100"/>
          <a:sy n="164" d="100"/>
        </p:scale>
        <p:origin x="920" y="-2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viewProps" Target="viewProps.xml"/><Relationship Id="rId10" Type="http://schemas.openxmlformats.org/officeDocument/2006/relationships/font" Target="fonts/font6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entury Gothic" panose="020B0502020202020204" pitchFamily="34" charset="0"/>
              </a:defRPr>
            </a:lvl1pPr>
          </a:lstStyle>
          <a:p>
            <a:fld id="{C14AB680-645A-4C41-AF99-A6C070810F36}" type="datetimeFigureOut">
              <a:rPr lang="en-US" smtClean="0"/>
              <a:pPr/>
              <a:t>10/16/2023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entury Gothic" panose="020B0502020202020204" pitchFamily="34" charset="0"/>
              </a:defRPr>
            </a:lvl1pPr>
          </a:lstStyle>
          <a:p>
            <a:fld id="{F7DF604D-C3B7-41B7-992A-9AD867AC1F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778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433" y="2339984"/>
            <a:ext cx="4187371" cy="1783443"/>
          </a:xfrm>
        </p:spPr>
        <p:txBody>
          <a:bodyPr wrap="square" anchor="ctr" anchorCtr="0"/>
          <a:lstStyle>
            <a:lvl1pPr>
              <a:lnSpc>
                <a:spcPct val="100000"/>
              </a:lnSpc>
              <a:defRPr sz="4000" b="0" i="1">
                <a:latin typeface="Prometo Medium" panose="020B070403020306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  <a:ea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790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700" y="2307034"/>
            <a:ext cx="4187371" cy="1783443"/>
          </a:xfrm>
        </p:spPr>
        <p:txBody>
          <a:bodyPr/>
          <a:lstStyle>
            <a:lvl1pPr>
              <a:lnSpc>
                <a:spcPct val="100000"/>
              </a:lnSpc>
              <a:defRPr sz="4000">
                <a:latin typeface="Prometo Medium" panose="020B070403020306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6407350" y="1629073"/>
            <a:ext cx="3599854" cy="359985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0392073" y="1629073"/>
            <a:ext cx="3599854" cy="359985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813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-1797560" y="1629073"/>
            <a:ext cx="3599854" cy="359985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162471" y="1629073"/>
            <a:ext cx="3599854" cy="359985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277272" y="1629074"/>
            <a:ext cx="3599854" cy="359985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10392073" y="1629073"/>
            <a:ext cx="3599854" cy="359985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706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-1797560" y="1629073"/>
            <a:ext cx="3599854" cy="359985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162471" y="1629073"/>
            <a:ext cx="3599854" cy="359985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6122502" y="1629073"/>
            <a:ext cx="3599854" cy="359985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3213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1596572" y="1554465"/>
            <a:ext cx="4126316" cy="4126316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5007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>
                <a:latin typeface="Prometo Medium" panose="020B070403020306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755598" y="2818757"/>
            <a:ext cx="1708219" cy="1708219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057059" y="2818757"/>
            <a:ext cx="1708219" cy="1708219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6358520" y="2818757"/>
            <a:ext cx="1708219" cy="1708219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8659980" y="2818757"/>
            <a:ext cx="1708219" cy="1708219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7475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596572" y="1977275"/>
            <a:ext cx="2638602" cy="2638602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736930" y="1977275"/>
            <a:ext cx="2638602" cy="2638602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7877287" y="1977275"/>
            <a:ext cx="2638602" cy="2638602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4554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-246506" y="2506570"/>
            <a:ext cx="2222106" cy="2222106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1729094" y="1554465"/>
            <a:ext cx="4126316" cy="4126316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Oval 7"/>
          <p:cNvSpPr/>
          <p:nvPr userDrawn="1"/>
        </p:nvSpPr>
        <p:spPr>
          <a:xfrm>
            <a:off x="4610912" y="-340575"/>
            <a:ext cx="7916398" cy="7916396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2225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BD26AAE-1113-4B4E-915B-C360D35D8537}"/>
              </a:ext>
            </a:extLst>
          </p:cNvPr>
          <p:cNvSpPr/>
          <p:nvPr userDrawn="1"/>
        </p:nvSpPr>
        <p:spPr>
          <a:xfrm>
            <a:off x="712381" y="361507"/>
            <a:ext cx="2574516" cy="4678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2675390" y="-529198"/>
            <a:ext cx="7916398" cy="7916396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034972" y="1355682"/>
            <a:ext cx="4126316" cy="4126316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729093" y="606879"/>
            <a:ext cx="2305879" cy="2305879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161288" y="3924922"/>
            <a:ext cx="2305879" cy="2305879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5198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54697" y="2298794"/>
            <a:ext cx="4187371" cy="1783443"/>
          </a:xfrm>
        </p:spPr>
        <p:txBody>
          <a:bodyPr wrap="square" anchor="ctr" anchorCtr="0"/>
          <a:lstStyle>
            <a:lvl1pPr>
              <a:lnSpc>
                <a:spcPct val="100000"/>
              </a:lnSpc>
              <a:defRPr sz="4000" b="0" i="1" spc="0">
                <a:solidFill>
                  <a:schemeClr val="bg1"/>
                </a:solidFill>
                <a:latin typeface="Prometo Medium" panose="020B070403020306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9500097" y="1285773"/>
            <a:ext cx="4286454" cy="428645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A8A8D22-515C-AA4A-B312-CDAD2323D2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66"/>
          <a:stretch/>
        </p:blipFill>
        <p:spPr>
          <a:xfrm>
            <a:off x="810883" y="6188663"/>
            <a:ext cx="828818" cy="643457"/>
          </a:xfrm>
          <a:prstGeom prst="rect">
            <a:avLst/>
          </a:prstGeom>
        </p:spPr>
      </p:pic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949844E0-98A1-1D44-87EC-127C1B229E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99369" y="1285774"/>
            <a:ext cx="4370387" cy="4286453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</p:spPr>
        <p:txBody>
          <a:bodyPr anchor="ctr" anchorCtr="0">
            <a:normAutofit/>
          </a:bodyPr>
          <a:lstStyle>
            <a:lvl1pPr algn="ctr">
              <a:defRPr sz="1200"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Oval 6"/>
          <p:cNvSpPr/>
          <p:nvPr userDrawn="1"/>
        </p:nvSpPr>
        <p:spPr>
          <a:xfrm>
            <a:off x="11432327" y="6318703"/>
            <a:ext cx="370114" cy="3701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0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1360517" y="6390178"/>
            <a:ext cx="513735" cy="227164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>
            <a:lvl1pPr algn="ctr">
              <a:defRPr sz="803" b="0" i="0">
                <a:solidFill>
                  <a:schemeClr val="accent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6308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bg>
      <p:bgPr>
        <a:solidFill>
          <a:srgbClr val="1E22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4">
            <a:extLst>
              <a:ext uri="{FF2B5EF4-FFF2-40B4-BE49-F238E27FC236}">
                <a16:creationId xmlns:a16="http://schemas.microsoft.com/office/drawing/2014/main" id="{95BB23AD-A3FC-0744-B471-3A03C4FF9A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8" t="23095" r="27906" b="13962"/>
          <a:stretch/>
        </p:blipFill>
        <p:spPr>
          <a:xfrm>
            <a:off x="10284984" y="512060"/>
            <a:ext cx="2716679" cy="2666394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10882" y="2335945"/>
            <a:ext cx="4187371" cy="1783443"/>
          </a:xfrm>
        </p:spPr>
        <p:txBody>
          <a:bodyPr/>
          <a:lstStyle>
            <a:lvl1pPr>
              <a:lnSpc>
                <a:spcPct val="100000"/>
              </a:lnSpc>
              <a:defRPr sz="4000">
                <a:solidFill>
                  <a:schemeClr val="bg1"/>
                </a:solidFill>
                <a:latin typeface="Prometo Medium" panose="020B070403020306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983440" y="1385926"/>
            <a:ext cx="3683482" cy="3683482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998848" y="1385926"/>
            <a:ext cx="3683482" cy="3683482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52C5D15-A821-3B44-86EC-A97D6D6376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66"/>
          <a:stretch/>
        </p:blipFill>
        <p:spPr>
          <a:xfrm>
            <a:off x="810883" y="6188663"/>
            <a:ext cx="828818" cy="643457"/>
          </a:xfrm>
          <a:prstGeom prst="rect">
            <a:avLst/>
          </a:prstGeom>
        </p:spPr>
      </p:pic>
      <p:sp>
        <p:nvSpPr>
          <p:cNvPr id="9" name="Oval 8"/>
          <p:cNvSpPr/>
          <p:nvPr userDrawn="1"/>
        </p:nvSpPr>
        <p:spPr>
          <a:xfrm>
            <a:off x="11432327" y="6318703"/>
            <a:ext cx="370114" cy="3701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1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1360517" y="6390178"/>
            <a:ext cx="513735" cy="227164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>
            <a:lvl1pPr algn="ctr">
              <a:defRPr sz="803" b="0" i="0">
                <a:solidFill>
                  <a:schemeClr val="accent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60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/>
          <a:lstStyle>
            <a:lvl1pPr>
              <a:defRPr sz="3600">
                <a:latin typeface="Prometo Medium" panose="020B070403020306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1343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ustom Layout">
    <p:bg>
      <p:bgPr>
        <a:solidFill>
          <a:srgbClr val="1E22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D9B09EF-B7CF-7B40-BCCF-4D3D95697F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66"/>
          <a:stretch/>
        </p:blipFill>
        <p:spPr>
          <a:xfrm>
            <a:off x="810883" y="6188663"/>
            <a:ext cx="828818" cy="643457"/>
          </a:xfrm>
          <a:prstGeom prst="rect">
            <a:avLst/>
          </a:prstGeom>
        </p:spPr>
      </p:pic>
      <p:sp>
        <p:nvSpPr>
          <p:cNvPr id="12" name="Oval 11"/>
          <p:cNvSpPr/>
          <p:nvPr userDrawn="1"/>
        </p:nvSpPr>
        <p:spPr>
          <a:xfrm>
            <a:off x="11432327" y="6318703"/>
            <a:ext cx="370114" cy="3701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4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1360517" y="6390178"/>
            <a:ext cx="513735" cy="227164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>
            <a:lvl1pPr algn="ctr">
              <a:defRPr sz="803" b="0" i="0">
                <a:solidFill>
                  <a:schemeClr val="accent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Placeholder 6">
            <a:extLst>
              <a:ext uri="{FF2B5EF4-FFF2-40B4-BE49-F238E27FC236}">
                <a16:creationId xmlns:a16="http://schemas.microsoft.com/office/drawing/2014/main" id="{AAD6EEF9-E311-244B-B02A-B96F631DAC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7" t="32270" r="25074" b="731"/>
          <a:stretch/>
        </p:blipFill>
        <p:spPr>
          <a:xfrm rot="6494833">
            <a:off x="5655107" y="4394355"/>
            <a:ext cx="3369983" cy="3374798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6" name="Picture Placeholder 6">
            <a:extLst>
              <a:ext uri="{FF2B5EF4-FFF2-40B4-BE49-F238E27FC236}">
                <a16:creationId xmlns:a16="http://schemas.microsoft.com/office/drawing/2014/main" id="{85AF8291-D8AA-4E49-9676-7FAE8A9972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05" t="8701" r="13093" b="66296"/>
          <a:stretch/>
        </p:blipFill>
        <p:spPr>
          <a:xfrm>
            <a:off x="4101399" y="354496"/>
            <a:ext cx="1714398" cy="1716847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7" name="Picture Placeholder 6">
            <a:extLst>
              <a:ext uri="{FF2B5EF4-FFF2-40B4-BE49-F238E27FC236}">
                <a16:creationId xmlns:a16="http://schemas.microsoft.com/office/drawing/2014/main" id="{9F89A836-C596-8C45-ACEE-24B7F5A517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52" t="13974" r="16054" b="35931"/>
          <a:stretch/>
        </p:blipFill>
        <p:spPr>
          <a:xfrm rot="5400000">
            <a:off x="7088050" y="-1544331"/>
            <a:ext cx="2612092" cy="2615824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9" name="Picture Placeholder 6">
            <a:extLst>
              <a:ext uri="{FF2B5EF4-FFF2-40B4-BE49-F238E27FC236}">
                <a16:creationId xmlns:a16="http://schemas.microsoft.com/office/drawing/2014/main" id="{AD8883EE-92E5-7F4D-8E79-60436087CB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75" r="20875"/>
          <a:stretch/>
        </p:blipFill>
        <p:spPr>
          <a:xfrm rot="2700000">
            <a:off x="-1290358" y="-1242955"/>
            <a:ext cx="3878838" cy="3884379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0" name="Picture Placeholder 6">
            <a:extLst>
              <a:ext uri="{FF2B5EF4-FFF2-40B4-BE49-F238E27FC236}">
                <a16:creationId xmlns:a16="http://schemas.microsoft.com/office/drawing/2014/main" id="{F1E3399B-E354-5A4A-B609-586F0639F9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78" t="28178"/>
          <a:stretch/>
        </p:blipFill>
        <p:spPr>
          <a:xfrm rot="20179082">
            <a:off x="10124394" y="835410"/>
            <a:ext cx="3878838" cy="3884380"/>
          </a:xfrm>
          <a:prstGeom prst="ellipse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70608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5 Custom Layout">
    <p:bg>
      <p:bgPr>
        <a:solidFill>
          <a:srgbClr val="1E22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D9B09EF-B7CF-7B40-BCCF-4D3D95697F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66"/>
          <a:stretch/>
        </p:blipFill>
        <p:spPr>
          <a:xfrm>
            <a:off x="810883" y="6188663"/>
            <a:ext cx="828818" cy="643457"/>
          </a:xfrm>
          <a:prstGeom prst="rect">
            <a:avLst/>
          </a:prstGeom>
        </p:spPr>
      </p:pic>
      <p:sp>
        <p:nvSpPr>
          <p:cNvPr id="12" name="Oval 11"/>
          <p:cNvSpPr/>
          <p:nvPr userDrawn="1"/>
        </p:nvSpPr>
        <p:spPr>
          <a:xfrm>
            <a:off x="11432327" y="6318703"/>
            <a:ext cx="370114" cy="3701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4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1360517" y="6390178"/>
            <a:ext cx="513735" cy="227164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>
            <a:lvl1pPr algn="ctr">
              <a:defRPr sz="803" b="0" i="0">
                <a:solidFill>
                  <a:schemeClr val="accent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7772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5 Custom Layout">
    <p:bg>
      <p:bgPr>
        <a:solidFill>
          <a:srgbClr val="1E22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Placeholder 6">
            <a:extLst>
              <a:ext uri="{FF2B5EF4-FFF2-40B4-BE49-F238E27FC236}">
                <a16:creationId xmlns:a16="http://schemas.microsoft.com/office/drawing/2014/main" id="{91D1851B-4A72-D147-AC0E-C10A50EF8D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99" t="25172" r="-1321" b="3006"/>
          <a:stretch/>
        </p:blipFill>
        <p:spPr>
          <a:xfrm rot="20179082">
            <a:off x="1663253" y="1709168"/>
            <a:ext cx="3878838" cy="388438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-2504116" y="1429305"/>
            <a:ext cx="3885470" cy="3885470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Oval 5"/>
          <p:cNvSpPr/>
          <p:nvPr userDrawn="1"/>
        </p:nvSpPr>
        <p:spPr>
          <a:xfrm>
            <a:off x="2001636" y="1427057"/>
            <a:ext cx="3887718" cy="38877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Prometo Medium" panose="020B0704030203060203" pitchFamily="34" charset="0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226712" y="3141041"/>
            <a:ext cx="3406166" cy="9144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1800" b="0" i="1" u="none">
                <a:solidFill>
                  <a:srgbClr val="1E22AA"/>
                </a:solidFill>
                <a:latin typeface="Prometo Medium" panose="020B0704030203060203" pitchFamily="34" charset="0"/>
                <a:ea typeface="Prometo Medium" panose="020B0704030203060203" pitchFamily="34" charset="0"/>
                <a:cs typeface="Prometo Medium" panose="020B0704030203060203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3611796" y="4299112"/>
            <a:ext cx="5389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0" i="1" dirty="0">
                <a:solidFill>
                  <a:schemeClr val="accent3"/>
                </a:solidFill>
                <a:latin typeface="Prometo Medium" panose="020B0704030203060203" pitchFamily="34" charset="0"/>
              </a:rPr>
              <a:t>“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D9B09EF-B7CF-7B40-BCCF-4D3D95697F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66"/>
          <a:stretch/>
        </p:blipFill>
        <p:spPr>
          <a:xfrm>
            <a:off x="810883" y="6188663"/>
            <a:ext cx="828818" cy="643457"/>
          </a:xfrm>
          <a:prstGeom prst="rect">
            <a:avLst/>
          </a:prstGeom>
        </p:spPr>
      </p:pic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E24E9FB1-80D9-E24B-8D32-3AB86CC50ED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1100544" y="1429305"/>
            <a:ext cx="3885470" cy="3885470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F7053BB-1F93-3F4C-8EB7-1D03DFC3953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509636" y="1427057"/>
            <a:ext cx="3970625" cy="38877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</p:spPr>
        <p:txBody>
          <a:bodyPr anchor="ctr" anchorCtr="0">
            <a:normAutofit/>
          </a:bodyPr>
          <a:lstStyle>
            <a:lvl1pPr algn="ctr">
              <a:defRPr sz="1200"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Oval 11"/>
          <p:cNvSpPr/>
          <p:nvPr userDrawn="1"/>
        </p:nvSpPr>
        <p:spPr>
          <a:xfrm>
            <a:off x="11432327" y="6318703"/>
            <a:ext cx="370114" cy="3701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4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1360517" y="6390178"/>
            <a:ext cx="513735" cy="227164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>
            <a:lvl1pPr algn="ctr">
              <a:defRPr sz="803" b="0" i="0">
                <a:solidFill>
                  <a:schemeClr val="accent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0830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bg>
      <p:bgPr>
        <a:solidFill>
          <a:srgbClr val="1E22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948068" y="-1924878"/>
            <a:ext cx="10707756" cy="10707756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802517" y="2389412"/>
            <a:ext cx="4187371" cy="1783443"/>
          </a:xfrm>
        </p:spPr>
        <p:txBody>
          <a:bodyPr/>
          <a:lstStyle>
            <a:lvl1pPr>
              <a:lnSpc>
                <a:spcPct val="100000"/>
              </a:lnSpc>
              <a:defRPr sz="4000">
                <a:solidFill>
                  <a:srgbClr val="FFFFFF"/>
                </a:solidFill>
                <a:latin typeface="Prometo Medium" panose="020B070403020306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A086156-E11E-AF46-8F88-7B60B00053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66"/>
          <a:stretch/>
        </p:blipFill>
        <p:spPr>
          <a:xfrm>
            <a:off x="810883" y="6188663"/>
            <a:ext cx="828818" cy="643457"/>
          </a:xfrm>
          <a:prstGeom prst="rect">
            <a:avLst/>
          </a:prstGeom>
        </p:spPr>
      </p:pic>
      <p:sp>
        <p:nvSpPr>
          <p:cNvPr id="6" name="Oval 5"/>
          <p:cNvSpPr/>
          <p:nvPr userDrawn="1"/>
        </p:nvSpPr>
        <p:spPr>
          <a:xfrm>
            <a:off x="11432327" y="6318703"/>
            <a:ext cx="370114" cy="3701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1360517" y="6390178"/>
            <a:ext cx="513735" cy="227164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>
            <a:lvl1pPr algn="ctr">
              <a:defRPr sz="803" b="0" i="0">
                <a:solidFill>
                  <a:schemeClr val="accent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9248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bg>
      <p:bgPr>
        <a:solidFill>
          <a:srgbClr val="1E22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117702" y="-203888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863324" y="2142277"/>
            <a:ext cx="4187371" cy="1783443"/>
          </a:xfrm>
        </p:spPr>
        <p:txBody>
          <a:bodyPr/>
          <a:lstStyle>
            <a:lvl1pPr>
              <a:lnSpc>
                <a:spcPct val="100000"/>
              </a:lnSpc>
              <a:defRPr sz="5400">
                <a:solidFill>
                  <a:srgbClr val="FFFFFF"/>
                </a:solidFill>
                <a:latin typeface="Prometo Medium" panose="020B070403020306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5A3D5D4-954C-9140-83B8-C4B4857889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66"/>
          <a:stretch/>
        </p:blipFill>
        <p:spPr>
          <a:xfrm>
            <a:off x="810883" y="6188663"/>
            <a:ext cx="828818" cy="643457"/>
          </a:xfrm>
          <a:prstGeom prst="rect">
            <a:avLst/>
          </a:prstGeom>
        </p:spPr>
      </p:pic>
      <p:sp>
        <p:nvSpPr>
          <p:cNvPr id="5" name="Oval 4"/>
          <p:cNvSpPr/>
          <p:nvPr userDrawn="1"/>
        </p:nvSpPr>
        <p:spPr>
          <a:xfrm>
            <a:off x="11432327" y="6318703"/>
            <a:ext cx="370114" cy="3701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8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1360517" y="6390178"/>
            <a:ext cx="513735" cy="227164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>
            <a:lvl1pPr algn="ctr">
              <a:defRPr sz="803" b="0" i="0">
                <a:solidFill>
                  <a:schemeClr val="accent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0302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/>
          <p:cNvSpPr/>
          <p:nvPr userDrawn="1"/>
        </p:nvSpPr>
        <p:spPr>
          <a:xfrm>
            <a:off x="2139931" y="-529198"/>
            <a:ext cx="7916398" cy="7916396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1846312" y="1129899"/>
            <a:ext cx="1486294" cy="148629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4152190" y="1129899"/>
            <a:ext cx="1486294" cy="148629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8"/>
          </p:nvPr>
        </p:nvSpPr>
        <p:spPr>
          <a:xfrm>
            <a:off x="6458068" y="1129899"/>
            <a:ext cx="1486294" cy="148629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9"/>
          </p:nvPr>
        </p:nvSpPr>
        <p:spPr>
          <a:xfrm>
            <a:off x="8763946" y="1129899"/>
            <a:ext cx="1486294" cy="148629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20"/>
          </p:nvPr>
        </p:nvSpPr>
        <p:spPr>
          <a:xfrm>
            <a:off x="1846312" y="3753830"/>
            <a:ext cx="1486294" cy="148629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21"/>
          </p:nvPr>
        </p:nvSpPr>
        <p:spPr>
          <a:xfrm>
            <a:off x="4152190" y="3753830"/>
            <a:ext cx="1486294" cy="148629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22"/>
          </p:nvPr>
        </p:nvSpPr>
        <p:spPr>
          <a:xfrm>
            <a:off x="6458068" y="3753830"/>
            <a:ext cx="1486294" cy="148629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23"/>
          </p:nvPr>
        </p:nvSpPr>
        <p:spPr>
          <a:xfrm>
            <a:off x="8763946" y="3753830"/>
            <a:ext cx="1486294" cy="148629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2483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579" y="4388424"/>
            <a:ext cx="9833429" cy="1028700"/>
          </a:xfrm>
        </p:spPr>
        <p:txBody>
          <a:bodyPr/>
          <a:lstStyle>
            <a:lvl1pPr>
              <a:lnSpc>
                <a:spcPct val="100000"/>
              </a:lnSpc>
              <a:defRPr sz="3600">
                <a:latin typeface="Prometo Medium" panose="020B070403020306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596571" y="1625593"/>
            <a:ext cx="2498351" cy="2498351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846824" y="1625593"/>
            <a:ext cx="2498351" cy="2498351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8097077" y="1625593"/>
            <a:ext cx="2498351" cy="2498351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3040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566" y="2216418"/>
            <a:ext cx="4187371" cy="1783443"/>
          </a:xfrm>
        </p:spPr>
        <p:txBody>
          <a:bodyPr/>
          <a:lstStyle>
            <a:lvl1pPr>
              <a:lnSpc>
                <a:spcPct val="100000"/>
              </a:lnSpc>
              <a:defRPr sz="4000">
                <a:latin typeface="Prometo Medium" panose="020B070403020306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5000496" y="3429000"/>
            <a:ext cx="7191504" cy="3429000"/>
          </a:xfrm>
          <a:custGeom>
            <a:avLst/>
            <a:gdLst>
              <a:gd name="connsiteX0" fmla="*/ 4106744 w 7191504"/>
              <a:gd name="connsiteY0" fmla="*/ 0 h 3429000"/>
              <a:gd name="connsiteX1" fmla="*/ 7058515 w 7191504"/>
              <a:gd name="connsiteY1" fmla="*/ 1222664 h 3429000"/>
              <a:gd name="connsiteX2" fmla="*/ 7191504 w 7191504"/>
              <a:gd name="connsiteY2" fmla="*/ 1368988 h 3429000"/>
              <a:gd name="connsiteX3" fmla="*/ 7191504 w 7191504"/>
              <a:gd name="connsiteY3" fmla="*/ 3429000 h 3429000"/>
              <a:gd name="connsiteX4" fmla="*/ 0 w 7191504"/>
              <a:gd name="connsiteY4" fmla="*/ 3429000 h 3429000"/>
              <a:gd name="connsiteX5" fmla="*/ 17119 w 7191504"/>
              <a:gd name="connsiteY5" fmla="*/ 3333141 h 3429000"/>
              <a:gd name="connsiteX6" fmla="*/ 4106744 w 7191504"/>
              <a:gd name="connsiteY6" fmla="*/ 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91504" h="3429000">
                <a:moveTo>
                  <a:pt x="4106744" y="0"/>
                </a:moveTo>
                <a:cubicBezTo>
                  <a:pt x="5259482" y="0"/>
                  <a:pt x="6303091" y="467240"/>
                  <a:pt x="7058515" y="1222664"/>
                </a:cubicBezTo>
                <a:lnTo>
                  <a:pt x="7191504" y="1368988"/>
                </a:lnTo>
                <a:lnTo>
                  <a:pt x="7191504" y="3429000"/>
                </a:lnTo>
                <a:lnTo>
                  <a:pt x="0" y="3429000"/>
                </a:lnTo>
                <a:lnTo>
                  <a:pt x="17119" y="3333141"/>
                </a:lnTo>
                <a:cubicBezTo>
                  <a:pt x="406370" y="1430921"/>
                  <a:pt x="2089452" y="0"/>
                  <a:pt x="4106744" y="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8948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3328" y="2230840"/>
            <a:ext cx="4187371" cy="1783443"/>
          </a:xfrm>
        </p:spPr>
        <p:txBody>
          <a:bodyPr/>
          <a:lstStyle>
            <a:lvl1pPr>
              <a:lnSpc>
                <a:spcPct val="100000"/>
              </a:lnSpc>
              <a:defRPr sz="4000">
                <a:latin typeface="Prometo Medium" panose="020B070403020306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096000" y="524535"/>
            <a:ext cx="1722783" cy="1722781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6096000" y="2553237"/>
            <a:ext cx="1722783" cy="1722781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6096000" y="4581940"/>
            <a:ext cx="1722783" cy="1722781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63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2478157" y="-188843"/>
            <a:ext cx="7235686" cy="7235686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930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8B709-FAB3-FC4D-8C28-31CDE8076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699" y="1162796"/>
            <a:ext cx="9833429" cy="1028700"/>
          </a:xfrm>
        </p:spPr>
        <p:txBody>
          <a:bodyPr/>
          <a:lstStyle>
            <a:lvl1pPr>
              <a:defRPr>
                <a:latin typeface="Prometo Medium" panose="020B070403020306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8D4806-3DB5-6142-AB3F-0CFC82A343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4699" y="2017946"/>
            <a:ext cx="9833429" cy="3429000"/>
          </a:xfrm>
          <a:prstGeom prst="rect">
            <a:avLst/>
          </a:prstGeom>
        </p:spPr>
        <p:txBody>
          <a:bodyPr wrap="square"/>
          <a:lstStyle>
            <a:lvl1pPr marL="295275" indent="-295275">
              <a:buClr>
                <a:srgbClr val="FF5A5A"/>
              </a:buClr>
              <a:buFont typeface="Arial" panose="020B0604020202020204" pitchFamily="34" charset="0"/>
              <a:buChar char="•"/>
              <a:tabLst/>
              <a:defRPr sz="2000" b="1">
                <a:latin typeface="Century Gothic" panose="020B0502020202020204" pitchFamily="34" charset="0"/>
              </a:defRPr>
            </a:lvl1pPr>
            <a:lvl2pPr marL="517525" indent="-168275">
              <a:lnSpc>
                <a:spcPct val="100000"/>
              </a:lnSpc>
              <a:buClr>
                <a:srgbClr val="FF5A5A"/>
              </a:buClr>
              <a:buFont typeface="Arial" panose="020B0604020202020204" pitchFamily="34" charset="0"/>
              <a:buChar char="•"/>
              <a:tabLst/>
              <a:defRPr sz="1800" b="0" i="0">
                <a:solidFill>
                  <a:schemeClr val="bg2"/>
                </a:solidFill>
                <a:latin typeface="Century Gothic" panose="020B0502020202020204" pitchFamily="34" charset="0"/>
              </a:defRPr>
            </a:lvl2pPr>
            <a:lvl3pPr marL="687388" indent="-169863">
              <a:lnSpc>
                <a:spcPct val="100000"/>
              </a:lnSpc>
              <a:buClr>
                <a:srgbClr val="FF5A5A"/>
              </a:buClr>
              <a:buFont typeface="Arial" panose="020B0604020202020204" pitchFamily="34" charset="0"/>
              <a:buChar char="•"/>
              <a:tabLst/>
              <a:defRPr sz="1600">
                <a:solidFill>
                  <a:schemeClr val="bg2"/>
                </a:solidFill>
                <a:latin typeface="Century Gothic" panose="020B0502020202020204" pitchFamily="34" charset="0"/>
              </a:defRPr>
            </a:lvl3pPr>
            <a:lvl4pPr marL="866775" indent="-179388">
              <a:lnSpc>
                <a:spcPct val="100000"/>
              </a:lnSpc>
              <a:buClr>
                <a:srgbClr val="FF5A5A"/>
              </a:buClr>
              <a:buFont typeface="Arial" panose="020B0604020202020204" pitchFamily="34" charset="0"/>
              <a:buChar char="•"/>
              <a:tabLst/>
              <a:defRPr sz="1400">
                <a:solidFill>
                  <a:schemeClr val="bg2"/>
                </a:solidFill>
                <a:latin typeface="Century Gothic" panose="020B0502020202020204" pitchFamily="34" charset="0"/>
              </a:defRPr>
            </a:lvl4pPr>
            <a:lvl5pPr marL="1036638" indent="-169863">
              <a:lnSpc>
                <a:spcPct val="150000"/>
              </a:lnSpc>
              <a:buClr>
                <a:srgbClr val="FF5A5A"/>
              </a:buClr>
              <a:buFont typeface="Arial" panose="020B0604020202020204" pitchFamily="34" charset="0"/>
              <a:buChar char="•"/>
              <a:tabLst/>
              <a:defRPr sz="1200">
                <a:solidFill>
                  <a:schemeClr val="bg2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37283B-E040-3A45-A872-FBF3D45B8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2F8AF2E6-64A8-0F46-AF27-0A96D82A033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9095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583" y="1171169"/>
            <a:ext cx="9833429" cy="1028700"/>
          </a:xfrm>
        </p:spPr>
        <p:txBody>
          <a:bodyPr/>
          <a:lstStyle>
            <a:lvl1pPr>
              <a:defRPr sz="3200">
                <a:latin typeface="Prometo Medium" panose="020B070403020306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596571" y="2318838"/>
            <a:ext cx="2273064" cy="227306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959468" y="2318838"/>
            <a:ext cx="2273064" cy="227306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8322365" y="2318838"/>
            <a:ext cx="2273064" cy="227306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4852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798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-1" y="0"/>
            <a:ext cx="6134793" cy="685800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6057207" y="0"/>
            <a:ext cx="6134793" cy="685800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721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3329" y="2307032"/>
            <a:ext cx="4187371" cy="1783443"/>
          </a:xfrm>
        </p:spPr>
        <p:txBody>
          <a:bodyPr/>
          <a:lstStyle>
            <a:lvl1pPr>
              <a:lnSpc>
                <a:spcPct val="100000"/>
              </a:lnSpc>
              <a:defRPr sz="4000">
                <a:latin typeface="Prometo Medium" panose="020B070403020306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14600" y="-412387"/>
            <a:ext cx="5359399" cy="91613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302" y="1633719"/>
            <a:ext cx="2064897" cy="4209756"/>
          </a:xfrm>
          <a:prstGeom prst="rect">
            <a:avLst/>
          </a:prstGeom>
        </p:spPr>
      </p:pic>
      <p:sp>
        <p:nvSpPr>
          <p:cNvPr id="8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4368800" y="2171700"/>
            <a:ext cx="1790700" cy="316230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0128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997" y="465318"/>
            <a:ext cx="2915798" cy="5944509"/>
          </a:xfrm>
          <a:prstGeom prst="rect">
            <a:avLst/>
          </a:prstGeom>
        </p:spPr>
      </p:pic>
      <p:sp>
        <p:nvSpPr>
          <p:cNvPr id="8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4796591" y="1211482"/>
            <a:ext cx="2528610" cy="446541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641391" y="1211482"/>
            <a:ext cx="2528610" cy="446541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1918893" y="1211482"/>
            <a:ext cx="2528610" cy="446541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6646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523" y="-7716539"/>
            <a:ext cx="2935516" cy="22532368"/>
          </a:xfrm>
          <a:prstGeom prst="rect">
            <a:avLst/>
          </a:prstGeom>
        </p:spPr>
      </p:pic>
      <p:sp>
        <p:nvSpPr>
          <p:cNvPr id="11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4683531" y="2389412"/>
            <a:ext cx="1829708" cy="228600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9827" y="2307032"/>
            <a:ext cx="4187371" cy="1783443"/>
          </a:xfrm>
        </p:spPr>
        <p:txBody>
          <a:bodyPr/>
          <a:lstStyle>
            <a:lvl1pPr>
              <a:lnSpc>
                <a:spcPct val="100000"/>
              </a:lnSpc>
              <a:defRPr sz="4000">
                <a:latin typeface="Prometo Medium" panose="020B070403020306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3791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264" y="1551026"/>
            <a:ext cx="5189635" cy="4363312"/>
          </a:xfrm>
          <a:prstGeom prst="rect">
            <a:avLst/>
          </a:prstGeom>
        </p:spPr>
      </p:pic>
      <p:sp>
        <p:nvSpPr>
          <p:cNvPr id="11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5884154" y="1805212"/>
            <a:ext cx="4809245" cy="270328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3325" y="2307032"/>
            <a:ext cx="4187371" cy="1783443"/>
          </a:xfrm>
        </p:spPr>
        <p:txBody>
          <a:bodyPr/>
          <a:lstStyle>
            <a:lvl1pPr>
              <a:lnSpc>
                <a:spcPct val="100000"/>
              </a:lnSpc>
              <a:defRPr sz="4000">
                <a:latin typeface="Prometo Medium" panose="020B070403020306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5245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240" y="1277828"/>
            <a:ext cx="7470157" cy="4386036"/>
          </a:xfrm>
          <a:prstGeom prst="rect">
            <a:avLst/>
          </a:prstGeom>
        </p:spPr>
      </p:pic>
      <p:sp>
        <p:nvSpPr>
          <p:cNvPr id="11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5200072" y="1602012"/>
            <a:ext cx="5641445" cy="3537119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AC6E2F5-516F-A44D-B464-9D7A09579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325" y="2307032"/>
            <a:ext cx="4187371" cy="1783443"/>
          </a:xfrm>
        </p:spPr>
        <p:txBody>
          <a:bodyPr/>
          <a:lstStyle>
            <a:lvl1pPr>
              <a:lnSpc>
                <a:spcPct val="100000"/>
              </a:lnSpc>
              <a:defRPr sz="4000">
                <a:latin typeface="Prometo Medium" panose="020B070403020306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2367063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454" y="913305"/>
            <a:ext cx="5343632" cy="7508718"/>
          </a:xfrm>
          <a:prstGeom prst="rect">
            <a:avLst/>
          </a:prstGeom>
        </p:spPr>
      </p:pic>
      <p:sp>
        <p:nvSpPr>
          <p:cNvPr id="11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5553954" y="1690912"/>
            <a:ext cx="4453646" cy="594178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3AC0103-C813-EA42-943D-A7EB93549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325" y="2307032"/>
            <a:ext cx="4187371" cy="1783443"/>
          </a:xfrm>
        </p:spPr>
        <p:txBody>
          <a:bodyPr/>
          <a:lstStyle>
            <a:lvl1pPr>
              <a:lnSpc>
                <a:spcPct val="100000"/>
              </a:lnSpc>
              <a:defRPr sz="4000">
                <a:latin typeface="Prometo Medium" panose="020B070403020306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0527207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839" y="1106866"/>
            <a:ext cx="2408238" cy="49097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6761" y="1106866"/>
            <a:ext cx="2408238" cy="490973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0683" y="1106866"/>
            <a:ext cx="2408238" cy="4909739"/>
          </a:xfrm>
          <a:prstGeom prst="rect">
            <a:avLst/>
          </a:prstGeom>
        </p:spPr>
      </p:pic>
      <p:sp>
        <p:nvSpPr>
          <p:cNvPr id="11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5098854" y="1716652"/>
            <a:ext cx="2114746" cy="371928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690919" y="1716652"/>
            <a:ext cx="2114746" cy="371928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10290984" y="1716652"/>
            <a:ext cx="2114746" cy="371928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CE815C3-EA89-EF43-83E5-6BC3E05D4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325" y="2307032"/>
            <a:ext cx="4187371" cy="1783443"/>
          </a:xfrm>
        </p:spPr>
        <p:txBody>
          <a:bodyPr/>
          <a:lstStyle>
            <a:lvl1pPr>
              <a:lnSpc>
                <a:spcPct val="100000"/>
              </a:lnSpc>
              <a:defRPr sz="4000">
                <a:latin typeface="Prometo Medium" panose="020B070403020306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37495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4F3037B-1C48-8541-B535-58A0D84084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30" y="6188662"/>
            <a:ext cx="1378271" cy="643459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F1BC835E-1FDE-6041-8926-84031BDA9C3E}"/>
              </a:ext>
            </a:extLst>
          </p:cNvPr>
          <p:cNvSpPr/>
          <p:nvPr userDrawn="1"/>
        </p:nvSpPr>
        <p:spPr>
          <a:xfrm>
            <a:off x="11432327" y="6318703"/>
            <a:ext cx="370114" cy="370114"/>
          </a:xfrm>
          <a:prstGeom prst="ellipse">
            <a:avLst/>
          </a:prstGeom>
          <a:solidFill>
            <a:srgbClr val="1E2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6" name="Номер слайда 21">
            <a:extLst>
              <a:ext uri="{FF2B5EF4-FFF2-40B4-BE49-F238E27FC236}">
                <a16:creationId xmlns:a16="http://schemas.microsoft.com/office/drawing/2014/main" id="{BB676755-0E40-6F4B-AD9C-FFCD5A4427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60517" y="6390178"/>
            <a:ext cx="513735" cy="227164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>
            <a:lvl1pPr algn="ctr">
              <a:defRPr sz="803" b="0" i="0">
                <a:solidFill>
                  <a:schemeClr val="bg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60226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23434" y="0"/>
            <a:ext cx="4023933" cy="6858000"/>
          </a:xfrm>
          <a:prstGeom prst="rect">
            <a:avLst/>
          </a:prstGeom>
          <a:solidFill>
            <a:srgbClr val="1E2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5839" y="1271626"/>
            <a:ext cx="2408238" cy="490973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083" y="1271626"/>
            <a:ext cx="2408238" cy="4909739"/>
          </a:xfrm>
          <a:prstGeom prst="rect">
            <a:avLst/>
          </a:prstGeom>
        </p:spPr>
      </p:pic>
      <p:sp>
        <p:nvSpPr>
          <p:cNvPr id="16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-411681" y="1881412"/>
            <a:ext cx="2114746" cy="371928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2188384" y="1881412"/>
            <a:ext cx="2114746" cy="371928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5101771" y="1171169"/>
            <a:ext cx="5401129" cy="1028700"/>
          </a:xfrm>
        </p:spPr>
        <p:txBody>
          <a:bodyPr/>
          <a:lstStyle>
            <a:lvl1pPr>
              <a:lnSpc>
                <a:spcPct val="100000"/>
              </a:lnSpc>
              <a:defRPr sz="3200">
                <a:latin typeface="Prometo Medium" panose="020B070403020306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048147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5544619" y="3316697"/>
            <a:ext cx="2114746" cy="371928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  <a:effectLst>
            <a:outerShdw blurRad="38100" dist="152400" dir="8100000" algn="tr" rotWithShape="0">
              <a:prstClr val="black">
                <a:alpha val="10000"/>
              </a:prstClr>
            </a:outerShdw>
          </a:effectLst>
          <a:scene3d>
            <a:camera prst="isometricTopUp"/>
            <a:lightRig rig="threePt" dir="t"/>
          </a:scene3d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7195619" y="2313211"/>
            <a:ext cx="2114746" cy="371928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  <a:effectLst>
            <a:outerShdw blurRad="38100" dist="152400" dir="8100000" algn="tr" rotWithShape="0">
              <a:prstClr val="black">
                <a:alpha val="10000"/>
              </a:prstClr>
            </a:outerShdw>
          </a:effectLst>
          <a:scene3d>
            <a:camera prst="isometricTopUp"/>
            <a:lightRig rig="threePt" dir="t"/>
          </a:scene3d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8833919" y="1360525"/>
            <a:ext cx="2114746" cy="371928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  <a:effectLst>
            <a:outerShdw blurRad="38100" dist="152400" dir="8100000" algn="tr" rotWithShape="0">
              <a:prstClr val="black">
                <a:alpha val="10000"/>
              </a:prstClr>
            </a:outerShdw>
          </a:effectLst>
          <a:scene3d>
            <a:camera prst="isometricTopUp"/>
            <a:lightRig rig="threePt" dir="t"/>
          </a:scene3d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8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10473840" y="405115"/>
            <a:ext cx="2114746" cy="371928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  <a:effectLst>
            <a:outerShdw blurRad="38100" dist="152400" dir="8100000" algn="tr" rotWithShape="0">
              <a:prstClr val="black">
                <a:alpha val="10000"/>
              </a:prstClr>
            </a:outerShdw>
          </a:effectLst>
          <a:scene3d>
            <a:camera prst="isometricTopUp"/>
            <a:lightRig rig="threePt" dir="t"/>
          </a:scene3d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9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9959945" y="3910315"/>
            <a:ext cx="2114746" cy="371928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  <a:effectLst>
            <a:outerShdw blurRad="38100" dist="152400" dir="8100000" algn="tr" rotWithShape="0">
              <a:prstClr val="black">
                <a:alpha val="10000"/>
              </a:prstClr>
            </a:outerShdw>
          </a:effectLst>
          <a:scene3d>
            <a:camera prst="isometricTopUp"/>
            <a:lightRig rig="threePt" dir="t"/>
          </a:scene3d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0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6056893" y="-243022"/>
            <a:ext cx="2114746" cy="371928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  <a:effectLst>
            <a:outerShdw blurRad="38100" dist="152400" dir="8100000" algn="tr" rotWithShape="0">
              <a:prstClr val="black">
                <a:alpha val="10000"/>
              </a:prstClr>
            </a:outerShdw>
          </a:effectLst>
          <a:scene3d>
            <a:camera prst="isometricTopUp"/>
            <a:lightRig rig="threePt" dir="t"/>
          </a:scene3d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81C6300-5826-004E-AE7F-E062A3C4E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325" y="2307032"/>
            <a:ext cx="4187371" cy="1783443"/>
          </a:xfrm>
        </p:spPr>
        <p:txBody>
          <a:bodyPr/>
          <a:lstStyle>
            <a:lvl1pPr>
              <a:lnSpc>
                <a:spcPct val="100000"/>
              </a:lnSpc>
              <a:defRPr sz="4000">
                <a:latin typeface="Prometo Medium" panose="020B070403020306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286934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21">
            <a:extLst>
              <a:ext uri="{FF2B5EF4-FFF2-40B4-BE49-F238E27FC236}">
                <a16:creationId xmlns:a16="http://schemas.microsoft.com/office/drawing/2014/main" id="{BD80ABFB-92CE-9A48-ABAC-163856957F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60517" y="6390178"/>
            <a:ext cx="513735" cy="227164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>
            <a:lvl1pPr algn="ctr">
              <a:defRPr sz="803" b="0" i="0">
                <a:solidFill>
                  <a:schemeClr val="bg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9D354AA-690E-A840-BB35-89E92223EF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4583" y="1171169"/>
            <a:ext cx="9833429" cy="1028700"/>
          </a:xfrm>
        </p:spPr>
        <p:txBody>
          <a:bodyPr/>
          <a:lstStyle>
            <a:lvl1pPr>
              <a:defRPr sz="3600">
                <a:latin typeface="Prometo Medium" panose="020B070403020306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52237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  <a:ea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893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4">
            <a:extLst>
              <a:ext uri="{FF2B5EF4-FFF2-40B4-BE49-F238E27FC236}">
                <a16:creationId xmlns:a16="http://schemas.microsoft.com/office/drawing/2014/main" id="{631FDD3D-8ED8-CE46-BAA2-72A8866A94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8" t="34591" r="37010" b="13962"/>
          <a:stretch/>
        </p:blipFill>
        <p:spPr>
          <a:xfrm>
            <a:off x="2409957" y="4437954"/>
            <a:ext cx="2331719" cy="2179388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C1CD14E-4A4D-B744-99A0-27C09CA41F71}"/>
              </a:ext>
            </a:extLst>
          </p:cNvPr>
          <p:cNvSpPr/>
          <p:nvPr userDrawn="1"/>
        </p:nvSpPr>
        <p:spPr>
          <a:xfrm>
            <a:off x="-370703" y="985696"/>
            <a:ext cx="4795509" cy="4795509"/>
          </a:xfrm>
          <a:prstGeom prst="ellipse">
            <a:avLst/>
          </a:prstGeom>
          <a:solidFill>
            <a:srgbClr val="1E2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6D03C6C9-AEF7-7D4A-A337-2DA1DC1A6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176" y="2389412"/>
            <a:ext cx="4187371" cy="1783443"/>
          </a:xfrm>
        </p:spPr>
        <p:txBody>
          <a:bodyPr wrap="square" anchor="ctr" anchorCtr="0"/>
          <a:lstStyle>
            <a:lvl1pPr>
              <a:lnSpc>
                <a:spcPct val="100000"/>
              </a:lnSpc>
              <a:defRPr>
                <a:latin typeface="Prometo Medium" panose="020B0704030203060203" pitchFamily="34" charset="0"/>
              </a:defRPr>
            </a:lvl1pPr>
          </a:lstStyle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617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3F71052-DA50-4B4B-8DFB-1DABC7DF992D}"/>
              </a:ext>
            </a:extLst>
          </p:cNvPr>
          <p:cNvSpPr/>
          <p:nvPr userDrawn="1"/>
        </p:nvSpPr>
        <p:spPr>
          <a:xfrm>
            <a:off x="10239153" y="382772"/>
            <a:ext cx="1743740" cy="4997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B817CDA-7B77-AB40-BB83-5A74ECA3C43C}"/>
              </a:ext>
            </a:extLst>
          </p:cNvPr>
          <p:cNvSpPr/>
          <p:nvPr userDrawn="1"/>
        </p:nvSpPr>
        <p:spPr>
          <a:xfrm>
            <a:off x="9841783" y="325400"/>
            <a:ext cx="4700433" cy="4700433"/>
          </a:xfrm>
          <a:prstGeom prst="ellipse">
            <a:avLst/>
          </a:prstGeom>
          <a:solidFill>
            <a:srgbClr val="1E2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7" name="Picture Placeholder 4">
            <a:extLst>
              <a:ext uri="{FF2B5EF4-FFF2-40B4-BE49-F238E27FC236}">
                <a16:creationId xmlns:a16="http://schemas.microsoft.com/office/drawing/2014/main" id="{DF4CBD03-A70F-1748-A3E3-DA22AF751C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8" t="34591" r="37010" b="13962"/>
          <a:stretch/>
        </p:blipFill>
        <p:spPr>
          <a:xfrm>
            <a:off x="4943790" y="4437954"/>
            <a:ext cx="2331719" cy="2179388"/>
          </a:xfrm>
          <a:prstGeom prst="rect">
            <a:avLst/>
          </a:prstGeom>
          <a:noFill/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1C1B83B-3828-BC4C-8CF0-14A7E57C96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6075" y="2302071"/>
            <a:ext cx="4892958" cy="3429000"/>
          </a:xfrm>
          <a:prstGeom prst="rect">
            <a:avLst/>
          </a:prstGeom>
        </p:spPr>
        <p:txBody>
          <a:bodyPr wrap="square"/>
          <a:lstStyle>
            <a:lvl1pPr marL="295275" indent="-295275">
              <a:lnSpc>
                <a:spcPct val="100000"/>
              </a:lnSpc>
              <a:buClr>
                <a:srgbClr val="FF5A5A"/>
              </a:buClr>
              <a:buFont typeface="Arial" panose="020B0604020202020204" pitchFamily="34" charset="0"/>
              <a:buChar char="•"/>
              <a:tabLst/>
              <a:defRPr sz="2000" b="1">
                <a:solidFill>
                  <a:schemeClr val="bg2"/>
                </a:solidFill>
                <a:latin typeface="Century Gothic" panose="020B0502020202020204" pitchFamily="34" charset="0"/>
              </a:defRPr>
            </a:lvl1pPr>
            <a:lvl2pPr marL="517525" indent="-168275">
              <a:lnSpc>
                <a:spcPct val="100000"/>
              </a:lnSpc>
              <a:buClr>
                <a:srgbClr val="FF5A5A"/>
              </a:buClr>
              <a:buFont typeface="Arial" panose="020B0604020202020204" pitchFamily="34" charset="0"/>
              <a:buChar char="•"/>
              <a:tabLst/>
              <a:defRPr sz="1800" b="0" i="0">
                <a:solidFill>
                  <a:schemeClr val="bg2"/>
                </a:solidFill>
                <a:latin typeface="Century Gothic" panose="020B0502020202020204" pitchFamily="34" charset="0"/>
              </a:defRPr>
            </a:lvl2pPr>
            <a:lvl3pPr marL="687388" indent="-169863">
              <a:lnSpc>
                <a:spcPct val="100000"/>
              </a:lnSpc>
              <a:buClr>
                <a:srgbClr val="FF5A5A"/>
              </a:buClr>
              <a:buFont typeface="Arial" panose="020B0604020202020204" pitchFamily="34" charset="0"/>
              <a:buChar char="•"/>
              <a:tabLst/>
              <a:defRPr sz="1600">
                <a:solidFill>
                  <a:schemeClr val="bg2"/>
                </a:solidFill>
                <a:latin typeface="Century Gothic" panose="020B0502020202020204" pitchFamily="34" charset="0"/>
              </a:defRPr>
            </a:lvl3pPr>
            <a:lvl4pPr marL="866775" indent="-179388">
              <a:lnSpc>
                <a:spcPct val="100000"/>
              </a:lnSpc>
              <a:buClr>
                <a:srgbClr val="FF5A5A"/>
              </a:buClr>
              <a:buFont typeface="Arial" panose="020B0604020202020204" pitchFamily="34" charset="0"/>
              <a:buChar char="•"/>
              <a:tabLst/>
              <a:defRPr sz="1400">
                <a:solidFill>
                  <a:schemeClr val="bg2"/>
                </a:solidFill>
                <a:latin typeface="Century Gothic" panose="020B0502020202020204" pitchFamily="34" charset="0"/>
              </a:defRPr>
            </a:lvl4pPr>
            <a:lvl5pPr marL="1036638" indent="-169863">
              <a:lnSpc>
                <a:spcPct val="150000"/>
              </a:lnSpc>
              <a:buClr>
                <a:srgbClr val="FF5A5A"/>
              </a:buClr>
              <a:buFont typeface="Arial" panose="020B0604020202020204" pitchFamily="34" charset="0"/>
              <a:buChar char="•"/>
              <a:tabLst/>
              <a:defRPr sz="1200">
                <a:solidFill>
                  <a:schemeClr val="bg2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29E5534A-D5FE-9440-AE5B-B141C578A7C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09398" y="1432831"/>
            <a:ext cx="5687367" cy="4324874"/>
          </a:xfr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</p:spPr>
        <p:txBody>
          <a:bodyPr anchor="ctr">
            <a:normAutofit/>
          </a:bodyPr>
          <a:lstStyle>
            <a:lvl1pPr algn="ctr">
              <a:defRPr sz="1200"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C581AF7-14F2-A444-B73B-0A2E5A8968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6074" y="1051047"/>
            <a:ext cx="5069272" cy="1028700"/>
          </a:xfrm>
        </p:spPr>
        <p:txBody>
          <a:bodyPr/>
          <a:lstStyle>
            <a:lvl1pPr>
              <a:lnSpc>
                <a:spcPct val="100000"/>
              </a:lnSpc>
              <a:defRPr sz="3600" i="1">
                <a:latin typeface="Prometo Medium" panose="020B070403020306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21632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46074" y="1054736"/>
            <a:ext cx="5069272" cy="1028700"/>
          </a:xfrm>
        </p:spPr>
        <p:txBody>
          <a:bodyPr/>
          <a:lstStyle>
            <a:lvl1pPr>
              <a:lnSpc>
                <a:spcPct val="100000"/>
              </a:lnSpc>
              <a:defRPr sz="3600" i="1">
                <a:latin typeface="Prometo Medium" panose="020B070403020306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Placeholder 4">
            <a:extLst>
              <a:ext uri="{FF2B5EF4-FFF2-40B4-BE49-F238E27FC236}">
                <a16:creationId xmlns:a16="http://schemas.microsoft.com/office/drawing/2014/main" id="{3CB26DEB-9258-F842-8984-237859FC89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8" t="34591" r="37010"/>
          <a:stretch/>
        </p:blipFill>
        <p:spPr>
          <a:xfrm>
            <a:off x="6277809" y="4087166"/>
            <a:ext cx="2331719" cy="2770834"/>
          </a:xfrm>
          <a:prstGeom prst="rect">
            <a:avLst/>
          </a:prstGeom>
          <a:noFill/>
        </p:spPr>
      </p:pic>
      <p:pic>
        <p:nvPicPr>
          <p:cNvPr id="9" name="Picture Placeholder 4">
            <a:extLst>
              <a:ext uri="{FF2B5EF4-FFF2-40B4-BE49-F238E27FC236}">
                <a16:creationId xmlns:a16="http://schemas.microsoft.com/office/drawing/2014/main" id="{85CAB737-5A33-3341-93BA-CB3E607FCB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8" t="34591" r="37010"/>
          <a:stretch/>
        </p:blipFill>
        <p:spPr>
          <a:xfrm>
            <a:off x="6277809" y="1334822"/>
            <a:ext cx="2331719" cy="2770834"/>
          </a:xfrm>
          <a:prstGeom prst="rect">
            <a:avLst/>
          </a:prstGeom>
          <a:noFill/>
        </p:spPr>
      </p:pic>
      <p:pic>
        <p:nvPicPr>
          <p:cNvPr id="10" name="Picture Placeholder 4">
            <a:extLst>
              <a:ext uri="{FF2B5EF4-FFF2-40B4-BE49-F238E27FC236}">
                <a16:creationId xmlns:a16="http://schemas.microsoft.com/office/drawing/2014/main" id="{7E081F6A-6EBD-3D4A-9D66-E06E6CAC78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8" t="68147" r="37010"/>
          <a:stretch/>
        </p:blipFill>
        <p:spPr>
          <a:xfrm>
            <a:off x="6277809" y="0"/>
            <a:ext cx="2331719" cy="1349350"/>
          </a:xfrm>
          <a:prstGeom prst="rect">
            <a:avLst/>
          </a:prstGeom>
          <a:noFill/>
        </p:spPr>
      </p:pic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7074639" y="0"/>
            <a:ext cx="5117361" cy="6858000"/>
          </a:xfrm>
          <a:custGeom>
            <a:avLst/>
            <a:gdLst>
              <a:gd name="connsiteX0" fmla="*/ 1551265 w 5117361"/>
              <a:gd name="connsiteY0" fmla="*/ 0 h 6858000"/>
              <a:gd name="connsiteX1" fmla="*/ 5117361 w 5117361"/>
              <a:gd name="connsiteY1" fmla="*/ 0 h 6858000"/>
              <a:gd name="connsiteX2" fmla="*/ 5117361 w 5117361"/>
              <a:gd name="connsiteY2" fmla="*/ 6858000 h 6858000"/>
              <a:gd name="connsiteX3" fmla="*/ 1551265 w 5117361"/>
              <a:gd name="connsiteY3" fmla="*/ 6858000 h 6858000"/>
              <a:gd name="connsiteX4" fmla="*/ 1496804 w 5117361"/>
              <a:gd name="connsiteY4" fmla="*/ 6810825 h 6858000"/>
              <a:gd name="connsiteX5" fmla="*/ 0 w 5117361"/>
              <a:gd name="connsiteY5" fmla="*/ 3429000 h 6858000"/>
              <a:gd name="connsiteX6" fmla="*/ 1496804 w 5117361"/>
              <a:gd name="connsiteY6" fmla="*/ 471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17361" h="6858000">
                <a:moveTo>
                  <a:pt x="1551265" y="0"/>
                </a:moveTo>
                <a:lnTo>
                  <a:pt x="5117361" y="0"/>
                </a:lnTo>
                <a:lnTo>
                  <a:pt x="5117361" y="6858000"/>
                </a:lnTo>
                <a:lnTo>
                  <a:pt x="1551265" y="6858000"/>
                </a:lnTo>
                <a:lnTo>
                  <a:pt x="1496804" y="6810825"/>
                </a:lnTo>
                <a:cubicBezTo>
                  <a:pt x="577286" y="5975085"/>
                  <a:pt x="0" y="4769459"/>
                  <a:pt x="0" y="3429000"/>
                </a:cubicBezTo>
                <a:cubicBezTo>
                  <a:pt x="0" y="2088542"/>
                  <a:pt x="577286" y="882916"/>
                  <a:pt x="1496804" y="47175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374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2040835" y="-626165"/>
            <a:ext cx="8110330" cy="8110330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114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4699" y="1153918"/>
            <a:ext cx="9833429" cy="1028700"/>
          </a:xfrm>
          <a:prstGeom prst="rect">
            <a:avLst/>
          </a:prstGeom>
          <a:effectLst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US" dirty="0"/>
              <a:t>Your Title Here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54699" y="2343436"/>
            <a:ext cx="9833429" cy="3429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Write here subtitle</a:t>
            </a:r>
          </a:p>
          <a:p>
            <a:pPr lvl="1"/>
            <a:r>
              <a:rPr lang="en-US" dirty="0"/>
              <a:t>WRITE HERE SUBTITLE</a:t>
            </a:r>
          </a:p>
          <a:p>
            <a:pPr lvl="1"/>
            <a:endParaRPr lang="en-US" dirty="0"/>
          </a:p>
          <a:p>
            <a:pPr lvl="2"/>
            <a:r>
              <a:rPr lang="en-US" dirty="0"/>
              <a:t>Write here text</a:t>
            </a:r>
          </a:p>
          <a:p>
            <a:pPr lvl="3"/>
            <a:r>
              <a:rPr lang="en-US" dirty="0"/>
              <a:t>Write here text</a:t>
            </a:r>
          </a:p>
          <a:p>
            <a:pPr lvl="4"/>
            <a:r>
              <a:rPr lang="en-US" dirty="0"/>
              <a:t>Write here text </a:t>
            </a:r>
          </a:p>
        </p:txBody>
      </p:sp>
      <p:sp>
        <p:nvSpPr>
          <p:cNvPr id="5" name="Oval 4"/>
          <p:cNvSpPr/>
          <p:nvPr userDrawn="1"/>
        </p:nvSpPr>
        <p:spPr>
          <a:xfrm>
            <a:off x="11432327" y="6318703"/>
            <a:ext cx="370114" cy="370114"/>
          </a:xfrm>
          <a:prstGeom prst="ellipse">
            <a:avLst/>
          </a:prstGeom>
          <a:solidFill>
            <a:srgbClr val="1E2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1360517" y="6390178"/>
            <a:ext cx="513735" cy="227164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>
            <a:lvl1pPr algn="ctr">
              <a:defRPr sz="803" b="0" i="0">
                <a:solidFill>
                  <a:schemeClr val="bg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63F8FBF-0CA9-7D44-9C23-E0C23578A643}"/>
              </a:ext>
            </a:extLst>
          </p:cNvPr>
          <p:cNvPicPr>
            <a:picLocks noChangeAspect="1"/>
          </p:cNvPicPr>
          <p:nvPr userDrawn="1"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30" y="6188662"/>
            <a:ext cx="1378271" cy="643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552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  <p:sldLayoutId id="2147483666" r:id="rId13"/>
    <p:sldLayoutId id="2147483667" r:id="rId14"/>
    <p:sldLayoutId id="2147483668" r:id="rId15"/>
    <p:sldLayoutId id="2147483669" r:id="rId16"/>
    <p:sldLayoutId id="2147483670" r:id="rId17"/>
    <p:sldLayoutId id="2147483689" r:id="rId18"/>
    <p:sldLayoutId id="2147483694" r:id="rId19"/>
    <p:sldLayoutId id="2147483690" r:id="rId20"/>
    <p:sldLayoutId id="2147483696" r:id="rId21"/>
    <p:sldLayoutId id="2147483695" r:id="rId22"/>
    <p:sldLayoutId id="2147483691" r:id="rId23"/>
    <p:sldLayoutId id="2147483692" r:id="rId24"/>
    <p:sldLayoutId id="2147483671" r:id="rId25"/>
    <p:sldLayoutId id="2147483672" r:id="rId26"/>
    <p:sldLayoutId id="2147483673" r:id="rId27"/>
    <p:sldLayoutId id="2147483674" r:id="rId28"/>
    <p:sldLayoutId id="2147483675" r:id="rId29"/>
    <p:sldLayoutId id="2147483676" r:id="rId30"/>
    <p:sldLayoutId id="2147483677" r:id="rId31"/>
    <p:sldLayoutId id="2147483678" r:id="rId32"/>
    <p:sldLayoutId id="2147483679" r:id="rId33"/>
    <p:sldLayoutId id="2147483680" r:id="rId34"/>
    <p:sldLayoutId id="2147483681" r:id="rId35"/>
    <p:sldLayoutId id="2147483682" r:id="rId36"/>
    <p:sldLayoutId id="2147483683" r:id="rId37"/>
    <p:sldLayoutId id="2147483684" r:id="rId38"/>
    <p:sldLayoutId id="2147483685" r:id="rId39"/>
    <p:sldLayoutId id="2147483686" r:id="rId40"/>
    <p:sldLayoutId id="2147483687" r:id="rId41"/>
    <p:sldLayoutId id="2147483688" r:id="rId42"/>
  </p:sldLayoutIdLst>
  <p:hf hdr="0" ftr="0"/>
  <p:txStyles>
    <p:titleStyle>
      <a:lvl1pPr algn="l" defTabSz="914318" rtl="0" eaLnBrk="1" latinLnBrk="0" hangingPunct="1">
        <a:lnSpc>
          <a:spcPct val="75000"/>
        </a:lnSpc>
        <a:spcBef>
          <a:spcPct val="0"/>
        </a:spcBef>
        <a:buNone/>
        <a:defRPr sz="3600" b="0" i="1" kern="1200" spc="0" baseline="0">
          <a:solidFill>
            <a:srgbClr val="1E22AA"/>
          </a:solidFill>
          <a:latin typeface="Prometo Medium" panose="020B0704030203060203" pitchFamily="34" charset="0"/>
          <a:ea typeface="+mj-ea"/>
          <a:cs typeface="+mj-cs"/>
        </a:defRPr>
      </a:lvl1pPr>
    </p:titleStyle>
    <p:bodyStyle>
      <a:lvl1pPr marL="0" indent="0" algn="l" defTabSz="914318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None/>
        <a:defRPr sz="2800" b="0" i="0" kern="1200">
          <a:solidFill>
            <a:schemeClr val="bg2"/>
          </a:solidFill>
          <a:latin typeface="Century Gothic" panose="020B0502020202020204" pitchFamily="34" charset="0"/>
          <a:ea typeface="+mn-ea"/>
          <a:cs typeface="+mn-cs"/>
        </a:defRPr>
      </a:lvl1pPr>
      <a:lvl2pPr marL="0" indent="0" algn="l" defTabSz="914318" rtl="0" eaLnBrk="1" latinLnBrk="0" hangingPunct="1">
        <a:lnSpc>
          <a:spcPct val="150000"/>
        </a:lnSpc>
        <a:spcBef>
          <a:spcPts val="499"/>
        </a:spcBef>
        <a:buFont typeface="Arial" panose="020B0604020202020204" pitchFamily="34" charset="0"/>
        <a:buNone/>
        <a:defRPr sz="1200" kern="1200">
          <a:solidFill>
            <a:srgbClr val="FF5A5A"/>
          </a:solidFill>
          <a:latin typeface="Century Gothic" panose="020B0502020202020204" pitchFamily="34" charset="0"/>
          <a:ea typeface="+mn-ea"/>
          <a:cs typeface="+mn-cs"/>
        </a:defRPr>
      </a:lvl2pPr>
      <a:lvl3pPr marL="0" indent="0" algn="l" defTabSz="914318" rtl="0" eaLnBrk="1" latinLnBrk="0" hangingPunct="1">
        <a:lnSpc>
          <a:spcPct val="150000"/>
        </a:lnSpc>
        <a:spcBef>
          <a:spcPts val="499"/>
        </a:spcBef>
        <a:buFont typeface="Arial" panose="020B0604020202020204" pitchFamily="34" charset="0"/>
        <a:buNone/>
        <a:defRPr sz="1600" b="0" i="0" kern="1200">
          <a:solidFill>
            <a:schemeClr val="bg2"/>
          </a:solidFill>
          <a:latin typeface="Century Gothic" panose="020B0502020202020204" pitchFamily="34" charset="0"/>
          <a:ea typeface="+mn-ea"/>
          <a:cs typeface="+mn-cs"/>
        </a:defRPr>
      </a:lvl3pPr>
      <a:lvl4pPr marL="0" indent="0" algn="l" defTabSz="914318" rtl="0" eaLnBrk="1" latinLnBrk="0" hangingPunct="1">
        <a:lnSpc>
          <a:spcPct val="150000"/>
        </a:lnSpc>
        <a:spcBef>
          <a:spcPts val="499"/>
        </a:spcBef>
        <a:buFont typeface="Arial" panose="020B0604020202020204" pitchFamily="34" charset="0"/>
        <a:buNone/>
        <a:defRPr sz="1400" b="0" i="0" kern="1200">
          <a:solidFill>
            <a:schemeClr val="bg2"/>
          </a:solidFill>
          <a:latin typeface="Century Gothic" panose="020B0502020202020204" pitchFamily="34" charset="0"/>
          <a:ea typeface="+mn-ea"/>
          <a:cs typeface="+mn-cs"/>
        </a:defRPr>
      </a:lvl4pPr>
      <a:lvl5pPr marL="0" indent="0" algn="l" defTabSz="914318" rtl="0" eaLnBrk="1" latinLnBrk="0" hangingPunct="1">
        <a:lnSpc>
          <a:spcPct val="150000"/>
        </a:lnSpc>
        <a:spcBef>
          <a:spcPts val="499"/>
        </a:spcBef>
        <a:buFont typeface="Arial" panose="020B0604020202020204" pitchFamily="34" charset="0"/>
        <a:buNone/>
        <a:defRPr sz="1200" b="0" i="0" kern="1200" baseline="0">
          <a:solidFill>
            <a:schemeClr val="bg2"/>
          </a:solidFill>
          <a:latin typeface="Century Gothic" panose="020B0502020202020204" pitchFamily="34" charset="0"/>
          <a:ea typeface="+mn-ea"/>
          <a:cs typeface="+mn-cs"/>
        </a:defRPr>
      </a:lvl5pPr>
      <a:lvl6pPr marL="2514374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34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92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50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9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8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8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36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94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53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12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71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pos="3840">
          <p15:clr>
            <a:srgbClr val="F26B43"/>
          </p15:clr>
        </p15:guide>
        <p15:guide id="1" orient="horz" pos="2160">
          <p15:clr>
            <a:srgbClr val="F26B43"/>
          </p15:clr>
        </p15:guide>
        <p15:guide id="29" pos="7200">
          <p15:clr>
            <a:srgbClr val="F26B43"/>
          </p15:clr>
        </p15:guide>
        <p15:guide id="48" pos="1005">
          <p15:clr>
            <a:srgbClr val="F26B43"/>
          </p15:clr>
        </p15:guide>
        <p15:guide id="51" orient="horz" pos="100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746EBE7-9E14-DC42-E274-99BB5429C81D}"/>
              </a:ext>
            </a:extLst>
          </p:cNvPr>
          <p:cNvSpPr/>
          <p:nvPr/>
        </p:nvSpPr>
        <p:spPr>
          <a:xfrm>
            <a:off x="0" y="-6460"/>
            <a:ext cx="12192000" cy="24765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11360517" y="6771178"/>
            <a:ext cx="513735" cy="227164"/>
          </a:xfrm>
        </p:spPr>
        <p:txBody>
          <a:bodyPr/>
          <a:lstStyle/>
          <a:p>
            <a:fld id="{D8D877B3-D348-4611-9BDB-C5374591D951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4DAF99CA-48C9-2942-96FD-52DD3C8813F8}"/>
              </a:ext>
            </a:extLst>
          </p:cNvPr>
          <p:cNvSpPr txBox="1">
            <a:spLocks/>
          </p:cNvSpPr>
          <p:nvPr/>
        </p:nvSpPr>
        <p:spPr>
          <a:xfrm>
            <a:off x="658795" y="436344"/>
            <a:ext cx="9833429" cy="1028700"/>
          </a:xfrm>
          <a:prstGeom prst="rect">
            <a:avLst/>
          </a:prstGeom>
        </p:spPr>
        <p:txBody>
          <a:bodyPr wrap="square" lIns="0"/>
          <a:lstStyle>
            <a:lvl1pPr algn="l" defTabSz="914318" rtl="0" eaLnBrk="1" latinLnBrk="0" hangingPunct="1">
              <a:lnSpc>
                <a:spcPct val="75000"/>
              </a:lnSpc>
              <a:spcBef>
                <a:spcPct val="0"/>
              </a:spcBef>
              <a:buNone/>
              <a:defRPr sz="3600" b="0" i="1" kern="1200" spc="0" baseline="0">
                <a:solidFill>
                  <a:srgbClr val="1E22AA"/>
                </a:solidFill>
                <a:latin typeface="Prometo Medium" panose="020B0604030203060203" pitchFamily="34" charset="77"/>
                <a:ea typeface="+mj-ea"/>
                <a:cs typeface="+mj-cs"/>
              </a:defRPr>
            </a:lvl1pPr>
          </a:lstStyle>
          <a:p>
            <a:r>
              <a:rPr lang="en-US" sz="4400" i="0" dirty="0">
                <a:solidFill>
                  <a:schemeClr val="bg1"/>
                </a:solidFill>
              </a:rPr>
              <a:t>HIMSS INDIVIDUAL MEMBERSHIP</a:t>
            </a:r>
          </a:p>
          <a:p>
            <a:endParaRPr lang="en-US" i="0" dirty="0">
              <a:solidFill>
                <a:schemeClr val="bg1"/>
              </a:solidFill>
            </a:endParaRPr>
          </a:p>
          <a:p>
            <a:r>
              <a:rPr lang="en-US" b="1" i="0" dirty="0">
                <a:solidFill>
                  <a:schemeClr val="accent3"/>
                </a:solidFill>
                <a:effectLst/>
                <a:latin typeface="YAEIcilgLSI 0"/>
              </a:rPr>
              <a:t>CONNECT. ﻿GROW. INNOVATE.</a:t>
            </a:r>
            <a:endParaRPr lang="en-US" b="1" dirty="0">
              <a:solidFill>
                <a:schemeClr val="accent3"/>
              </a:solidFill>
              <a:effectLst/>
              <a:latin typeface="YAEIcilgLSI 0"/>
            </a:endParaRPr>
          </a:p>
          <a:p>
            <a:r>
              <a:rPr lang="en-US" sz="3200" b="0" i="0" dirty="0">
                <a:solidFill>
                  <a:srgbClr val="54C0E8"/>
                </a:solidFill>
                <a:effectLst/>
                <a:latin typeface="YAEIcilgLSI 0"/>
              </a:rPr>
              <a:t>Explore exclusive HIMSS member resources.</a:t>
            </a:r>
            <a:endParaRPr lang="en-US" sz="3200" dirty="0">
              <a:solidFill>
                <a:srgbClr val="54C0E8"/>
              </a:solidFill>
              <a:effectLst/>
              <a:latin typeface="YAEIcilgLSI 0"/>
            </a:endParaRPr>
          </a:p>
          <a:p>
            <a:endParaRPr lang="en-US" i="0" dirty="0">
              <a:solidFill>
                <a:schemeClr val="bg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7FFFD39-051E-CF1B-693A-1921D97379DE}"/>
              </a:ext>
            </a:extLst>
          </p:cNvPr>
          <p:cNvSpPr txBox="1"/>
          <p:nvPr/>
        </p:nvSpPr>
        <p:spPr>
          <a:xfrm>
            <a:off x="944287" y="5013883"/>
            <a:ext cx="215111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i="0" dirty="0">
                <a:solidFill>
                  <a:srgbClr val="1E22AA"/>
                </a:solidFill>
                <a:effectLst/>
              </a:rPr>
              <a:t>Join volunteer groups.</a:t>
            </a:r>
            <a:endParaRPr lang="en-US" b="1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9D6FD75-788B-3625-3CF0-7D0799D65B5B}"/>
              </a:ext>
            </a:extLst>
          </p:cNvPr>
          <p:cNvSpPr txBox="1"/>
          <p:nvPr/>
        </p:nvSpPr>
        <p:spPr>
          <a:xfrm>
            <a:off x="3214719" y="5045696"/>
            <a:ext cx="24836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Access thought leadership.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F27C7C6-2290-E458-D87C-E5723332C006}"/>
              </a:ext>
            </a:extLst>
          </p:cNvPr>
          <p:cNvSpPr txBox="1"/>
          <p:nvPr/>
        </p:nvSpPr>
        <p:spPr>
          <a:xfrm>
            <a:off x="6096000" y="5045696"/>
            <a:ext cx="270271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i="0" dirty="0">
                <a:solidFill>
                  <a:srgbClr val="1E22AA"/>
                </a:solidFill>
                <a:effectLst/>
              </a:rPr>
              <a:t>Unlock member discounts.</a:t>
            </a:r>
            <a:endParaRPr lang="en-US" b="1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32159E3-43DE-03EB-A1BE-0969424421BF}"/>
              </a:ext>
            </a:extLst>
          </p:cNvPr>
          <p:cNvSpPr txBox="1"/>
          <p:nvPr/>
        </p:nvSpPr>
        <p:spPr>
          <a:xfrm>
            <a:off x="8955127" y="5049429"/>
            <a:ext cx="30741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Develop valuable resources.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D247FCE6-84E1-3532-64C3-AFC725AE85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55" y="2961762"/>
            <a:ext cx="2505075" cy="1696475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E2EAE8EE-6B50-6E9D-EE72-337A644899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6130" y="2857500"/>
            <a:ext cx="2500823" cy="1609725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FDB4AFDA-201A-709E-74E9-B3CC20514D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961762"/>
            <a:ext cx="2702719" cy="1730037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3E348943-D80F-3B3A-9490-5422BC019E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60396" y="3082708"/>
            <a:ext cx="2078894" cy="145458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3E28343-21A6-B471-C570-54867605870A}"/>
              </a:ext>
            </a:extLst>
          </p:cNvPr>
          <p:cNvSpPr txBox="1"/>
          <p:nvPr/>
        </p:nvSpPr>
        <p:spPr>
          <a:xfrm>
            <a:off x="7625593" y="6211669"/>
            <a:ext cx="456640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Learn more at himss.org/membership.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708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32F7D9-4369-F049-A2C1-18EB47D2C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39970" y="8116088"/>
            <a:ext cx="513735" cy="227164"/>
          </a:xfrm>
        </p:spPr>
        <p:txBody>
          <a:bodyPr/>
          <a:lstStyle/>
          <a:p>
            <a:fld id="{2F8AF2E6-64A8-0F46-AF27-0A96D82A033B}" type="slidenum">
              <a:rPr lang="en-US" sz="700" smtClean="0"/>
              <a:t>2</a:t>
            </a:fld>
            <a:endParaRPr lang="en-US" sz="7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DDD2306-DA6A-40E6-B9DE-BFB9DCB9348B}"/>
              </a:ext>
            </a:extLst>
          </p:cNvPr>
          <p:cNvSpPr txBox="1"/>
          <p:nvPr/>
        </p:nvSpPr>
        <p:spPr>
          <a:xfrm>
            <a:off x="4419657" y="2238899"/>
            <a:ext cx="351553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</a:rPr>
              <a:t>LOCAL CHAPTERS</a:t>
            </a:r>
          </a:p>
          <a:p>
            <a:r>
              <a:rPr lang="en-US" sz="1400" dirty="0">
                <a:solidFill>
                  <a:schemeClr val="bg2"/>
                </a:solidFill>
                <a:latin typeface="Century Gothic" panose="020B0502020202020204" pitchFamily="34" charset="0"/>
              </a:rPr>
              <a:t>Meet like-minded professionals who are giving back at the local level.</a:t>
            </a:r>
          </a:p>
          <a:p>
            <a:endParaRPr lang="en-US" sz="1100" dirty="0">
              <a:solidFill>
                <a:schemeClr val="bg2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672C85AB-26D1-B535-8633-59918C0D7791}"/>
              </a:ext>
            </a:extLst>
          </p:cNvPr>
          <p:cNvSpPr txBox="1">
            <a:spLocks/>
          </p:cNvSpPr>
          <p:nvPr/>
        </p:nvSpPr>
        <p:spPr>
          <a:xfrm>
            <a:off x="5793848" y="8116088"/>
            <a:ext cx="513735" cy="227164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3" b="0" i="0" kern="1200">
                <a:solidFill>
                  <a:schemeClr val="bg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F8AF2E6-64A8-0F46-AF27-0A96D82A033B}" type="slidenum">
              <a:rPr lang="en-US" sz="700" smtClean="0"/>
              <a:pPr/>
              <a:t>2</a:t>
            </a:fld>
            <a:endParaRPr lang="en-US" sz="7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7A14B6-AB57-3CAB-DD76-8B87FDCD286F}"/>
              </a:ext>
            </a:extLst>
          </p:cNvPr>
          <p:cNvSpPr txBox="1"/>
          <p:nvPr/>
        </p:nvSpPr>
        <p:spPr>
          <a:xfrm>
            <a:off x="776205" y="2245685"/>
            <a:ext cx="31350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</a:rPr>
              <a:t>CONFERENCES AND EVENTS</a:t>
            </a:r>
          </a:p>
          <a:p>
            <a:r>
              <a:rPr lang="en-US" sz="1400" dirty="0">
                <a:solidFill>
                  <a:schemeClr val="bg2"/>
                </a:solidFill>
                <a:latin typeface="Century Gothic" panose="020B0502020202020204" pitchFamily="34" charset="0"/>
              </a:rPr>
              <a:t>Attend health IT-focused industry events at member prices.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391F3F7-2851-A726-0880-AE16C647C717}"/>
              </a:ext>
            </a:extLst>
          </p:cNvPr>
          <p:cNvCxnSpPr>
            <a:cxnSpLocks/>
          </p:cNvCxnSpPr>
          <p:nvPr/>
        </p:nvCxnSpPr>
        <p:spPr>
          <a:xfrm>
            <a:off x="4083916" y="2245685"/>
            <a:ext cx="17124" cy="3248368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3E89C052-247B-3175-C693-A030D5839871}"/>
              </a:ext>
            </a:extLst>
          </p:cNvPr>
          <p:cNvSpPr/>
          <p:nvPr/>
        </p:nvSpPr>
        <p:spPr>
          <a:xfrm>
            <a:off x="776205" y="1300393"/>
            <a:ext cx="2480704" cy="587131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chemeClr val="bg1"/>
              </a:solidFill>
            </a:endParaRPr>
          </a:p>
          <a:p>
            <a:pPr algn="ctr"/>
            <a:r>
              <a:rPr lang="en-US" sz="1600" b="1" dirty="0">
                <a:solidFill>
                  <a:schemeClr val="bg1"/>
                </a:solidFill>
              </a:rPr>
              <a:t>EDUCATION</a:t>
            </a:r>
          </a:p>
          <a:p>
            <a:pPr algn="ctr"/>
            <a:endParaRPr lang="en-US" sz="1400" dirty="0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531344E4-6211-6F9F-3CDD-C0BDF8D75219}"/>
              </a:ext>
            </a:extLst>
          </p:cNvPr>
          <p:cNvSpPr/>
          <p:nvPr/>
        </p:nvSpPr>
        <p:spPr>
          <a:xfrm>
            <a:off x="4419657" y="1318463"/>
            <a:ext cx="2573732" cy="587131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chemeClr val="bg1"/>
              </a:solidFill>
            </a:endParaRPr>
          </a:p>
          <a:p>
            <a:pPr algn="ctr"/>
            <a:r>
              <a:rPr lang="en-US" sz="1600" b="1" dirty="0">
                <a:solidFill>
                  <a:schemeClr val="bg1"/>
                </a:solidFill>
              </a:rPr>
              <a:t>NETWORKING</a:t>
            </a:r>
          </a:p>
          <a:p>
            <a:pPr algn="ctr"/>
            <a:endParaRPr lang="en-US" sz="1400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787BF68-E153-1532-A19C-3283CA71BBB7}"/>
              </a:ext>
            </a:extLst>
          </p:cNvPr>
          <p:cNvSpPr/>
          <p:nvPr/>
        </p:nvSpPr>
        <p:spPr>
          <a:xfrm>
            <a:off x="8448728" y="1300392"/>
            <a:ext cx="2573732" cy="587131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chemeClr val="bg1"/>
              </a:solidFill>
            </a:endParaRPr>
          </a:p>
          <a:p>
            <a:pPr algn="ctr"/>
            <a:r>
              <a:rPr lang="en-US" sz="1600" b="1" dirty="0">
                <a:solidFill>
                  <a:schemeClr val="bg1"/>
                </a:solidFill>
              </a:rPr>
              <a:t>THOUGHT LEADERSHIP</a:t>
            </a:r>
          </a:p>
          <a:p>
            <a:pPr algn="ctr"/>
            <a:endParaRPr lang="en-US" sz="140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B2F4528-A7F3-43F5-17A4-1353B79D6567}"/>
              </a:ext>
            </a:extLst>
          </p:cNvPr>
          <p:cNvCxnSpPr>
            <a:cxnSpLocks/>
          </p:cNvCxnSpPr>
          <p:nvPr/>
        </p:nvCxnSpPr>
        <p:spPr>
          <a:xfrm>
            <a:off x="8158627" y="2245685"/>
            <a:ext cx="17124" cy="3248368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665EAFD5-822B-E780-0434-245AD2E8BFF5}"/>
              </a:ext>
            </a:extLst>
          </p:cNvPr>
          <p:cNvSpPr txBox="1"/>
          <p:nvPr/>
        </p:nvSpPr>
        <p:spPr>
          <a:xfrm>
            <a:off x="8494368" y="3350432"/>
            <a:ext cx="297926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</a:rPr>
              <a:t>NEWS</a:t>
            </a:r>
          </a:p>
          <a:p>
            <a:r>
              <a:rPr lang="en-US" sz="1400" dirty="0">
                <a:solidFill>
                  <a:schemeClr val="bg2"/>
                </a:solidFill>
                <a:latin typeface="Century Gothic" panose="020B0502020202020204" pitchFamily="34" charset="0"/>
              </a:rPr>
              <a:t>Subscribe to topic-specific news sources devoted to your health IT area of choice.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F5818B4-36E0-2062-F3C1-25236BCA945E}"/>
              </a:ext>
            </a:extLst>
          </p:cNvPr>
          <p:cNvSpPr txBox="1"/>
          <p:nvPr/>
        </p:nvSpPr>
        <p:spPr>
          <a:xfrm>
            <a:off x="791306" y="3296592"/>
            <a:ext cx="311995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</a:rPr>
              <a:t>CAREER SERVICES</a:t>
            </a:r>
          </a:p>
          <a:p>
            <a:r>
              <a:rPr lang="en-US" sz="1400" dirty="0">
                <a:solidFill>
                  <a:schemeClr val="bg2"/>
                </a:solidFill>
                <a:latin typeface="Century Gothic" panose="020B0502020202020204" pitchFamily="34" charset="0"/>
              </a:rPr>
              <a:t>Level up with certification or explore resources to help you move to the next career phase.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A855C9A-D54C-63AC-D4B7-F76603891A82}"/>
              </a:ext>
            </a:extLst>
          </p:cNvPr>
          <p:cNvSpPr txBox="1"/>
          <p:nvPr/>
        </p:nvSpPr>
        <p:spPr>
          <a:xfrm>
            <a:off x="8494368" y="2245685"/>
            <a:ext cx="33001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</a:rPr>
              <a:t>RESOURCES</a:t>
            </a:r>
          </a:p>
          <a:p>
            <a:r>
              <a:rPr lang="en-US" sz="1400" dirty="0">
                <a:solidFill>
                  <a:schemeClr val="bg2"/>
                </a:solidFill>
                <a:latin typeface="Century Gothic" panose="020B0502020202020204" pitchFamily="34" charset="0"/>
              </a:rPr>
              <a:t>Access member resources and develop influential industry assets.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30A850E-C6FC-BD9A-391D-C97E95EF4DAB}"/>
              </a:ext>
            </a:extLst>
          </p:cNvPr>
          <p:cNvSpPr txBox="1">
            <a:spLocks/>
          </p:cNvSpPr>
          <p:nvPr/>
        </p:nvSpPr>
        <p:spPr>
          <a:xfrm>
            <a:off x="744604" y="545710"/>
            <a:ext cx="11353489" cy="470935"/>
          </a:xfrm>
          <a:prstGeom prst="rect">
            <a:avLst/>
          </a:prstGeom>
          <a:solidFill>
            <a:schemeClr val="bg1"/>
          </a:solidFill>
          <a:effectLst/>
        </p:spPr>
        <p:txBody>
          <a:bodyPr vert="horz" wrap="square" lIns="0" tIns="0" rIns="0" bIns="0" rtlCol="0" anchor="t" anchorCtr="0">
            <a:noAutofit/>
          </a:bodyPr>
          <a:lstStyle>
            <a:lvl1pPr algn="l" defTabSz="914318" rtl="0" eaLnBrk="1" latinLnBrk="0" hangingPunct="1">
              <a:lnSpc>
                <a:spcPct val="75000"/>
              </a:lnSpc>
              <a:spcBef>
                <a:spcPct val="0"/>
              </a:spcBef>
              <a:buNone/>
              <a:defRPr sz="3600" b="0" i="1" kern="1200" spc="0" baseline="0">
                <a:solidFill>
                  <a:srgbClr val="1E22AA"/>
                </a:solidFill>
                <a:latin typeface="Prometo Medium" panose="020B0704030203060203" pitchFamily="34" charset="0"/>
                <a:ea typeface="+mj-ea"/>
                <a:cs typeface="+mj-cs"/>
              </a:defRPr>
            </a:lvl1pPr>
          </a:lstStyle>
          <a:p>
            <a:r>
              <a:rPr lang="en-US" i="0" dirty="0">
                <a:latin typeface="Prometo Medium"/>
              </a:rPr>
              <a:t>The Benefits of HIMSS Membership </a:t>
            </a:r>
            <a:endParaRPr lang="en-US" i="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E7627E8-F0B5-1AD9-EFD8-781D1D92D887}"/>
              </a:ext>
            </a:extLst>
          </p:cNvPr>
          <p:cNvSpPr txBox="1"/>
          <p:nvPr/>
        </p:nvSpPr>
        <p:spPr>
          <a:xfrm>
            <a:off x="4359465" y="3320064"/>
            <a:ext cx="363591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</a:rPr>
              <a:t>COMMUNITIES AND COMMITTEES</a:t>
            </a:r>
          </a:p>
          <a:p>
            <a:r>
              <a:rPr lang="en-US" sz="1400" dirty="0">
                <a:solidFill>
                  <a:schemeClr val="bg2"/>
                </a:solidFill>
                <a:latin typeface="Century Gothic" panose="020B0502020202020204" pitchFamily="34" charset="0"/>
              </a:rPr>
              <a:t>Collaborate with peers to influence HIMSS’s future, develop solutions, and solve health IT’s greatest challenges.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3FC3940-3D93-D678-E1A8-3C252289EEC0}"/>
              </a:ext>
            </a:extLst>
          </p:cNvPr>
          <p:cNvSpPr txBox="1"/>
          <p:nvPr/>
        </p:nvSpPr>
        <p:spPr>
          <a:xfrm>
            <a:off x="783755" y="4562944"/>
            <a:ext cx="31199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E22AA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COURSE CURRICULUM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400" dirty="0">
                <a:solidFill>
                  <a:srgbClr val="333333"/>
                </a:solidFill>
                <a:latin typeface="Century Gothic" panose="020B0502020202020204" pitchFamily="34" charset="0"/>
              </a:rPr>
              <a:t>Discover 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elf-paced </a:t>
            </a:r>
            <a:r>
              <a:rPr lang="en-US" sz="1400" dirty="0">
                <a:solidFill>
                  <a:srgbClr val="333333"/>
                </a:solidFill>
                <a:latin typeface="Century Gothic" panose="020B0502020202020204" pitchFamily="34" charset="0"/>
              </a:rPr>
              <a:t>or instructor-led courses across health IT topics.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DC08D09-C3E2-CD7D-CC09-41996E3E9C71}"/>
              </a:ext>
            </a:extLst>
          </p:cNvPr>
          <p:cNvSpPr txBox="1"/>
          <p:nvPr/>
        </p:nvSpPr>
        <p:spPr>
          <a:xfrm>
            <a:off x="8494368" y="4610829"/>
            <a:ext cx="31556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</a:rPr>
              <a:t>POLICY AND ADVOCACY</a:t>
            </a:r>
          </a:p>
          <a:p>
            <a:r>
              <a:rPr lang="en-US" sz="1400" dirty="0">
                <a:solidFill>
                  <a:schemeClr val="bg2"/>
                </a:solidFill>
                <a:latin typeface="Century Gothic" panose="020B0502020202020204" pitchFamily="34" charset="0"/>
              </a:rPr>
              <a:t>Contribute to public policy and support health equity awareness.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E4FFCE-CACC-13F8-1AE8-A8F5CFC1E36C}"/>
              </a:ext>
            </a:extLst>
          </p:cNvPr>
          <p:cNvSpPr txBox="1"/>
          <p:nvPr/>
        </p:nvSpPr>
        <p:spPr>
          <a:xfrm>
            <a:off x="4339236" y="4585509"/>
            <a:ext cx="37419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E22AA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TASKFORCES AND WORKGROUPS</a:t>
            </a:r>
            <a:endParaRPr lang="en-US" sz="1600" b="1" dirty="0">
              <a:solidFill>
                <a:srgbClr val="1E22AA"/>
              </a:solidFill>
              <a:latin typeface="Century Gothic" panose="020F03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Tackle concentrated, issues with a group of dedicated experts.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3693C03-C2BB-BF41-19D8-17D02696E76D}"/>
              </a:ext>
            </a:extLst>
          </p:cNvPr>
          <p:cNvSpPr txBox="1"/>
          <p:nvPr/>
        </p:nvSpPr>
        <p:spPr>
          <a:xfrm>
            <a:off x="7625593" y="6183085"/>
            <a:ext cx="456640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Learn more at himss.org/membership.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514517"/>
      </p:ext>
    </p:extLst>
  </p:cSld>
  <p:clrMapOvr>
    <a:masterClrMapping/>
  </p:clrMapOvr>
</p:sld>
</file>

<file path=ppt/theme/theme1.xml><?xml version="1.0" encoding="utf-8"?>
<a:theme xmlns:a="http://schemas.openxmlformats.org/drawingml/2006/main" name="Ravi Powerpoint Template">
  <a:themeElements>
    <a:clrScheme name="Body Copy">
      <a:dk1>
        <a:srgbClr val="000000"/>
      </a:dk1>
      <a:lt1>
        <a:srgbClr val="FFFFFF"/>
      </a:lt1>
      <a:dk2>
        <a:srgbClr val="777777"/>
      </a:dk2>
      <a:lt2>
        <a:srgbClr val="333333"/>
      </a:lt2>
      <a:accent1>
        <a:srgbClr val="1E22AA"/>
      </a:accent1>
      <a:accent2>
        <a:srgbClr val="55C1E9"/>
      </a:accent2>
      <a:accent3>
        <a:srgbClr val="FF5959"/>
      </a:accent3>
      <a:accent4>
        <a:srgbClr val="3CD5AF"/>
      </a:accent4>
      <a:accent5>
        <a:srgbClr val="FFC72C"/>
      </a:accent5>
      <a:accent6>
        <a:srgbClr val="D064CE"/>
      </a:accent6>
      <a:hlink>
        <a:srgbClr val="5352F5"/>
      </a:hlink>
      <a:folHlink>
        <a:srgbClr val="BFBFBF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HIMSS_Powerpoint" id="{02F49452-A24F-E947-B927-5A8A0C6DACE2}" vid="{22F9A577-ABF8-6944-901B-C9DA339A83D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191</Words>
  <Application>Microsoft Office PowerPoint</Application>
  <PresentationFormat>Widescreen</PresentationFormat>
  <Paragraphs>38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YAEIcilgLSI 0</vt:lpstr>
      <vt:lpstr>Prometo Medium</vt:lpstr>
      <vt:lpstr>Arial</vt:lpstr>
      <vt:lpstr>Century Gothic</vt:lpstr>
      <vt:lpstr>Ravi Powerpoint Template</vt:lpstr>
      <vt:lpstr>PowerPoint Presentation</vt:lpstr>
      <vt:lpstr>PowerPoint Presentation</vt:lpstr>
    </vt:vector>
  </TitlesOfParts>
  <Company>HIMSS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Villano, Chris</dc:creator>
  <cp:lastModifiedBy>Simon, Carrie</cp:lastModifiedBy>
  <cp:revision>80</cp:revision>
  <dcterms:created xsi:type="dcterms:W3CDTF">2019-10-16T19:16:43Z</dcterms:created>
  <dcterms:modified xsi:type="dcterms:W3CDTF">2023-10-16T17:02:08Z</dcterms:modified>
</cp:coreProperties>
</file>