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Lst>
  <p:notesMasterIdLst>
    <p:notesMasterId r:id="rId15"/>
  </p:notesMasterIdLst>
  <p:sldIdLst>
    <p:sldId id="257" r:id="rId2"/>
    <p:sldId id="258" r:id="rId3"/>
    <p:sldId id="259" r:id="rId4"/>
    <p:sldId id="260" r:id="rId5"/>
    <p:sldId id="261" r:id="rId6"/>
    <p:sldId id="262" r:id="rId7"/>
    <p:sldId id="263" r:id="rId8"/>
    <p:sldId id="265" r:id="rId9"/>
    <p:sldId id="264" r:id="rId10"/>
    <p:sldId id="266" r:id="rId11"/>
    <p:sldId id="267" r:id="rId12"/>
    <p:sldId id="268" r:id="rId13"/>
    <p:sldId id="269"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Prometo Medium" panose="020B0704030203060203"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 Template" id="{EC1BAD07-AE5D-4540-91E7-686AD2AF573F}">
          <p14:sldIdLst>
            <p14:sldId id="257"/>
          </p14:sldIdLst>
        </p14:section>
        <p14:section name="Additional Resources" id="{BB56753F-B854-6042-85A6-F9F76912A6FA}">
          <p14:sldIdLst>
            <p14:sldId id="258"/>
            <p14:sldId id="259"/>
            <p14:sldId id="260"/>
            <p14:sldId id="261"/>
            <p14:sldId id="262"/>
            <p14:sldId id="263"/>
            <p14:sldId id="265"/>
            <p14:sldId id="264"/>
            <p14:sldId id="266"/>
            <p14:sldId id="267"/>
            <p14:sldId id="268"/>
            <p14:sldId id="269"/>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60"/>
  </p:normalViewPr>
  <p:slideViewPr>
    <p:cSldViewPr snapToGrid="0">
      <p:cViewPr varScale="1">
        <p:scale>
          <a:sx n="70" d="100"/>
          <a:sy n="70" d="100"/>
        </p:scale>
        <p:origin x="66" y="174"/>
      </p:cViewPr>
      <p:guideLst>
        <p:guide pos="1536"/>
        <p:guide orient="horz" pos="216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an, Maria" userId="aee7298c-b8ee-4750-8a91-bce52a88aba9" providerId="ADAL" clId="{F8A21841-3CE6-45DA-B928-47B609EA76E9}"/>
    <pc:docChg chg="undo custSel addSld modSld modSection">
      <pc:chgData name="Pagan, Maria" userId="aee7298c-b8ee-4750-8a91-bce52a88aba9" providerId="ADAL" clId="{F8A21841-3CE6-45DA-B928-47B609EA76E9}" dt="2023-12-28T19:41:25.014" v="126" actId="404"/>
      <pc:docMkLst>
        <pc:docMk/>
      </pc:docMkLst>
      <pc:sldChg chg="addSp delSp modSp mod modClrScheme chgLayout">
        <pc:chgData name="Pagan, Maria" userId="aee7298c-b8ee-4750-8a91-bce52a88aba9" providerId="ADAL" clId="{F8A21841-3CE6-45DA-B928-47B609EA76E9}" dt="2023-12-28T19:38:09.813" v="77" actId="5793"/>
        <pc:sldMkLst>
          <pc:docMk/>
          <pc:sldMk cId="3521491769" sldId="259"/>
        </pc:sldMkLst>
        <pc:spChg chg="mod">
          <ac:chgData name="Pagan, Maria" userId="aee7298c-b8ee-4750-8a91-bce52a88aba9" providerId="ADAL" clId="{F8A21841-3CE6-45DA-B928-47B609EA76E9}" dt="2023-12-28T19:38:02.046" v="75" actId="26606"/>
          <ac:spMkLst>
            <pc:docMk/>
            <pc:sldMk cId="3521491769" sldId="259"/>
            <ac:spMk id="2" creationId="{197FCE88-4AF5-2BF6-47C2-E77C94987003}"/>
          </ac:spMkLst>
        </pc:spChg>
        <pc:spChg chg="mod">
          <ac:chgData name="Pagan, Maria" userId="aee7298c-b8ee-4750-8a91-bce52a88aba9" providerId="ADAL" clId="{F8A21841-3CE6-45DA-B928-47B609EA76E9}" dt="2023-12-28T19:38:02.093" v="76" actId="27636"/>
          <ac:spMkLst>
            <pc:docMk/>
            <pc:sldMk cId="3521491769" sldId="259"/>
            <ac:spMk id="3" creationId="{65EF6728-FC46-23C6-DB64-13E0CE8771E0}"/>
          </ac:spMkLst>
        </pc:spChg>
        <pc:spChg chg="del">
          <ac:chgData name="Pagan, Maria" userId="aee7298c-b8ee-4750-8a91-bce52a88aba9" providerId="ADAL" clId="{F8A21841-3CE6-45DA-B928-47B609EA76E9}" dt="2023-12-28T19:34:57.096" v="70" actId="478"/>
          <ac:spMkLst>
            <pc:docMk/>
            <pc:sldMk cId="3521491769" sldId="259"/>
            <ac:spMk id="4" creationId="{81275FC0-347F-0D49-F02F-16565243D319}"/>
          </ac:spMkLst>
        </pc:spChg>
        <pc:spChg chg="mod">
          <ac:chgData name="Pagan, Maria" userId="aee7298c-b8ee-4750-8a91-bce52a88aba9" providerId="ADAL" clId="{F8A21841-3CE6-45DA-B928-47B609EA76E9}" dt="2023-12-28T19:38:09.813" v="77" actId="5793"/>
          <ac:spMkLst>
            <pc:docMk/>
            <pc:sldMk cId="3521491769" sldId="259"/>
            <ac:spMk id="5" creationId="{4A058B84-7A84-EE95-751D-1A530EF2284B}"/>
          </ac:spMkLst>
        </pc:spChg>
        <pc:spChg chg="add mod">
          <ac:chgData name="Pagan, Maria" userId="aee7298c-b8ee-4750-8a91-bce52a88aba9" providerId="ADAL" clId="{F8A21841-3CE6-45DA-B928-47B609EA76E9}" dt="2023-12-28T19:38:02.046" v="75" actId="26606"/>
          <ac:spMkLst>
            <pc:docMk/>
            <pc:sldMk cId="3521491769" sldId="259"/>
            <ac:spMk id="10" creationId="{DACB66A5-B2F0-158E-98BC-CEAAFDF7793A}"/>
          </ac:spMkLst>
        </pc:spChg>
      </pc:sldChg>
      <pc:sldChg chg="addSp delSp modSp mod modClrScheme chgLayout">
        <pc:chgData name="Pagan, Maria" userId="aee7298c-b8ee-4750-8a91-bce52a88aba9" providerId="ADAL" clId="{F8A21841-3CE6-45DA-B928-47B609EA76E9}" dt="2023-12-28T19:41:25.014" v="126" actId="404"/>
        <pc:sldMkLst>
          <pc:docMk/>
          <pc:sldMk cId="682861188" sldId="260"/>
        </pc:sldMkLst>
        <pc:spChg chg="mod">
          <ac:chgData name="Pagan, Maria" userId="aee7298c-b8ee-4750-8a91-bce52a88aba9" providerId="ADAL" clId="{F8A21841-3CE6-45DA-B928-47B609EA76E9}" dt="2023-12-28T19:37:43.503" v="73" actId="26606"/>
          <ac:spMkLst>
            <pc:docMk/>
            <pc:sldMk cId="682861188" sldId="260"/>
            <ac:spMk id="2" creationId="{49696200-CB06-85B7-E27D-615A0C1472DE}"/>
          </ac:spMkLst>
        </pc:spChg>
        <pc:spChg chg="mod">
          <ac:chgData name="Pagan, Maria" userId="aee7298c-b8ee-4750-8a91-bce52a88aba9" providerId="ADAL" clId="{F8A21841-3CE6-45DA-B928-47B609EA76E9}" dt="2023-12-28T19:37:43.503" v="73" actId="26606"/>
          <ac:spMkLst>
            <pc:docMk/>
            <pc:sldMk cId="682861188" sldId="260"/>
            <ac:spMk id="3" creationId="{0AF41654-6C26-099F-F93B-225C842E3A13}"/>
          </ac:spMkLst>
        </pc:spChg>
        <pc:spChg chg="del mod">
          <ac:chgData name="Pagan, Maria" userId="aee7298c-b8ee-4750-8a91-bce52a88aba9" providerId="ADAL" clId="{F8A21841-3CE6-45DA-B928-47B609EA76E9}" dt="2023-12-28T19:34:59.709" v="72" actId="478"/>
          <ac:spMkLst>
            <pc:docMk/>
            <pc:sldMk cId="682861188" sldId="260"/>
            <ac:spMk id="4" creationId="{402E608A-7DF4-5E1E-2F5D-F1F82A63F1AB}"/>
          </ac:spMkLst>
        </pc:spChg>
        <pc:spChg chg="del">
          <ac:chgData name="Pagan, Maria" userId="aee7298c-b8ee-4750-8a91-bce52a88aba9" providerId="ADAL" clId="{F8A21841-3CE6-45DA-B928-47B609EA76E9}" dt="2023-12-28T19:37:43.503" v="73" actId="26606"/>
          <ac:spMkLst>
            <pc:docMk/>
            <pc:sldMk cId="682861188" sldId="260"/>
            <ac:spMk id="5" creationId="{E8E6C3BC-E369-CD7F-E3DD-F6EEB327ED9B}"/>
          </ac:spMkLst>
        </pc:spChg>
        <pc:spChg chg="add mod">
          <ac:chgData name="Pagan, Maria" userId="aee7298c-b8ee-4750-8a91-bce52a88aba9" providerId="ADAL" clId="{F8A21841-3CE6-45DA-B928-47B609EA76E9}" dt="2023-12-28T19:37:43.503" v="73" actId="26606"/>
          <ac:spMkLst>
            <pc:docMk/>
            <pc:sldMk cId="682861188" sldId="260"/>
            <ac:spMk id="11" creationId="{B07D9785-188C-74D2-BB64-9EE2A5FDE539}"/>
          </ac:spMkLst>
        </pc:spChg>
        <pc:graphicFrameChg chg="add modGraphic">
          <ac:chgData name="Pagan, Maria" userId="aee7298c-b8ee-4750-8a91-bce52a88aba9" providerId="ADAL" clId="{F8A21841-3CE6-45DA-B928-47B609EA76E9}" dt="2023-12-28T19:41:25.014" v="126" actId="404"/>
          <ac:graphicFrameMkLst>
            <pc:docMk/>
            <pc:sldMk cId="682861188" sldId="260"/>
            <ac:graphicFrameMk id="7" creationId="{F70CD048-93A5-C119-57EA-372C817F2DBE}"/>
          </ac:graphicFrameMkLst>
        </pc:graphicFrameChg>
      </pc:sldChg>
      <pc:sldChg chg="addSp delSp modSp mod modClrScheme chgLayout">
        <pc:chgData name="Pagan, Maria" userId="aee7298c-b8ee-4750-8a91-bce52a88aba9" providerId="ADAL" clId="{F8A21841-3CE6-45DA-B928-47B609EA76E9}" dt="2023-12-28T19:37:51.612" v="74" actId="26606"/>
        <pc:sldMkLst>
          <pc:docMk/>
          <pc:sldMk cId="433007190" sldId="262"/>
        </pc:sldMkLst>
        <pc:spChg chg="mod">
          <ac:chgData name="Pagan, Maria" userId="aee7298c-b8ee-4750-8a91-bce52a88aba9" providerId="ADAL" clId="{F8A21841-3CE6-45DA-B928-47B609EA76E9}" dt="2023-12-28T19:37:51.612" v="74" actId="26606"/>
          <ac:spMkLst>
            <pc:docMk/>
            <pc:sldMk cId="433007190" sldId="262"/>
            <ac:spMk id="2" creationId="{4837590D-7F71-BC31-6BE3-87258473999C}"/>
          </ac:spMkLst>
        </pc:spChg>
        <pc:spChg chg="mod">
          <ac:chgData name="Pagan, Maria" userId="aee7298c-b8ee-4750-8a91-bce52a88aba9" providerId="ADAL" clId="{F8A21841-3CE6-45DA-B928-47B609EA76E9}" dt="2023-12-28T19:37:51.612" v="74" actId="26606"/>
          <ac:spMkLst>
            <pc:docMk/>
            <pc:sldMk cId="433007190" sldId="262"/>
            <ac:spMk id="3" creationId="{9503371F-0E74-EBD9-E487-B0A5236E40DB}"/>
          </ac:spMkLst>
        </pc:spChg>
        <pc:spChg chg="del">
          <ac:chgData name="Pagan, Maria" userId="aee7298c-b8ee-4750-8a91-bce52a88aba9" providerId="ADAL" clId="{F8A21841-3CE6-45DA-B928-47B609EA76E9}" dt="2023-12-28T19:34:53.716" v="69" actId="478"/>
          <ac:spMkLst>
            <pc:docMk/>
            <pc:sldMk cId="433007190" sldId="262"/>
            <ac:spMk id="4" creationId="{6CC5FA8E-2AE4-F9CC-0DC8-1DA2A7F80560}"/>
          </ac:spMkLst>
        </pc:spChg>
        <pc:spChg chg="del">
          <ac:chgData name="Pagan, Maria" userId="aee7298c-b8ee-4750-8a91-bce52a88aba9" providerId="ADAL" clId="{F8A21841-3CE6-45DA-B928-47B609EA76E9}" dt="2023-12-28T19:37:51.612" v="74" actId="26606"/>
          <ac:spMkLst>
            <pc:docMk/>
            <pc:sldMk cId="433007190" sldId="262"/>
            <ac:spMk id="5" creationId="{46716729-4D0E-7122-930A-DFE03DEC55F3}"/>
          </ac:spMkLst>
        </pc:spChg>
        <pc:spChg chg="add mod">
          <ac:chgData name="Pagan, Maria" userId="aee7298c-b8ee-4750-8a91-bce52a88aba9" providerId="ADAL" clId="{F8A21841-3CE6-45DA-B928-47B609EA76E9}" dt="2023-12-28T19:37:51.612" v="74" actId="26606"/>
          <ac:spMkLst>
            <pc:docMk/>
            <pc:sldMk cId="433007190" sldId="262"/>
            <ac:spMk id="11" creationId="{74F76970-7A8E-6590-E321-09A4C4FB5CD3}"/>
          </ac:spMkLst>
        </pc:spChg>
        <pc:graphicFrameChg chg="add">
          <ac:chgData name="Pagan, Maria" userId="aee7298c-b8ee-4750-8a91-bce52a88aba9" providerId="ADAL" clId="{F8A21841-3CE6-45DA-B928-47B609EA76E9}" dt="2023-12-28T19:37:51.612" v="74" actId="26606"/>
          <ac:graphicFrameMkLst>
            <pc:docMk/>
            <pc:sldMk cId="433007190" sldId="262"/>
            <ac:graphicFrameMk id="7" creationId="{EC99385D-FA31-4322-5B71-62CFD16052F5}"/>
          </ac:graphicFrameMkLst>
        </pc:graphicFrameChg>
      </pc:sldChg>
      <pc:sldChg chg="addSp delSp modSp mod modClrScheme chgLayout">
        <pc:chgData name="Pagan, Maria" userId="aee7298c-b8ee-4750-8a91-bce52a88aba9" providerId="ADAL" clId="{F8A21841-3CE6-45DA-B928-47B609EA76E9}" dt="2023-12-28T19:38:24.079" v="79" actId="26606"/>
        <pc:sldMkLst>
          <pc:docMk/>
          <pc:sldMk cId="464495010" sldId="263"/>
        </pc:sldMkLst>
        <pc:spChg chg="mod">
          <ac:chgData name="Pagan, Maria" userId="aee7298c-b8ee-4750-8a91-bce52a88aba9" providerId="ADAL" clId="{F8A21841-3CE6-45DA-B928-47B609EA76E9}" dt="2023-12-28T19:38:24.079" v="79" actId="26606"/>
          <ac:spMkLst>
            <pc:docMk/>
            <pc:sldMk cId="464495010" sldId="263"/>
            <ac:spMk id="2" creationId="{63AAFF74-CB3A-621B-C3EC-A6A3434A6DC9}"/>
          </ac:spMkLst>
        </pc:spChg>
        <pc:spChg chg="mod">
          <ac:chgData name="Pagan, Maria" userId="aee7298c-b8ee-4750-8a91-bce52a88aba9" providerId="ADAL" clId="{F8A21841-3CE6-45DA-B928-47B609EA76E9}" dt="2023-12-28T19:38:24.079" v="79" actId="26606"/>
          <ac:spMkLst>
            <pc:docMk/>
            <pc:sldMk cId="464495010" sldId="263"/>
            <ac:spMk id="3" creationId="{C19B2096-BEE7-6E1F-65AE-8E3BD4DDCD1E}"/>
          </ac:spMkLst>
        </pc:spChg>
        <pc:spChg chg="del">
          <ac:chgData name="Pagan, Maria" userId="aee7298c-b8ee-4750-8a91-bce52a88aba9" providerId="ADAL" clId="{F8A21841-3CE6-45DA-B928-47B609EA76E9}" dt="2023-12-28T19:34:51.567" v="68" actId="478"/>
          <ac:spMkLst>
            <pc:docMk/>
            <pc:sldMk cId="464495010" sldId="263"/>
            <ac:spMk id="4" creationId="{A7ECFACA-C7DF-C1D8-5AF7-1CA52ECFCD34}"/>
          </ac:spMkLst>
        </pc:spChg>
        <pc:spChg chg="mod">
          <ac:chgData name="Pagan, Maria" userId="aee7298c-b8ee-4750-8a91-bce52a88aba9" providerId="ADAL" clId="{F8A21841-3CE6-45DA-B928-47B609EA76E9}" dt="2023-12-28T19:38:24.079" v="79" actId="26606"/>
          <ac:spMkLst>
            <pc:docMk/>
            <pc:sldMk cId="464495010" sldId="263"/>
            <ac:spMk id="5" creationId="{5D3E8962-5381-7722-B195-8D189F0F2375}"/>
          </ac:spMkLst>
        </pc:spChg>
        <pc:spChg chg="add del mod">
          <ac:chgData name="Pagan, Maria" userId="aee7298c-b8ee-4750-8a91-bce52a88aba9" providerId="ADAL" clId="{F8A21841-3CE6-45DA-B928-47B609EA76E9}" dt="2023-12-28T19:38:24.079" v="79" actId="26606"/>
          <ac:spMkLst>
            <pc:docMk/>
            <pc:sldMk cId="464495010" sldId="263"/>
            <ac:spMk id="10" creationId="{E742B54A-7FA8-7F6E-7E59-24C313968856}"/>
          </ac:spMkLst>
        </pc:spChg>
      </pc:sldChg>
      <pc:sldChg chg="addSp delSp modSp mod modClrScheme chgLayout">
        <pc:chgData name="Pagan, Maria" userId="aee7298c-b8ee-4750-8a91-bce52a88aba9" providerId="ADAL" clId="{F8A21841-3CE6-45DA-B928-47B609EA76E9}" dt="2023-12-28T19:40:51.489" v="109" actId="478"/>
        <pc:sldMkLst>
          <pc:docMk/>
          <pc:sldMk cId="101441420" sldId="264"/>
        </pc:sldMkLst>
        <pc:spChg chg="mod ord">
          <ac:chgData name="Pagan, Maria" userId="aee7298c-b8ee-4750-8a91-bce52a88aba9" providerId="ADAL" clId="{F8A21841-3CE6-45DA-B928-47B609EA76E9}" dt="2023-12-28T19:38:40.140" v="81" actId="26606"/>
          <ac:spMkLst>
            <pc:docMk/>
            <pc:sldMk cId="101441420" sldId="264"/>
            <ac:spMk id="2" creationId="{9FF7F9FA-821C-A6CA-7559-B972751A7CEA}"/>
          </ac:spMkLst>
        </pc:spChg>
        <pc:spChg chg="mod">
          <ac:chgData name="Pagan, Maria" userId="aee7298c-b8ee-4750-8a91-bce52a88aba9" providerId="ADAL" clId="{F8A21841-3CE6-45DA-B928-47B609EA76E9}" dt="2023-12-28T19:38:40.140" v="81" actId="26606"/>
          <ac:spMkLst>
            <pc:docMk/>
            <pc:sldMk cId="101441420" sldId="264"/>
            <ac:spMk id="3" creationId="{5253A8E2-EFC1-B6A1-7286-A992367B7121}"/>
          </ac:spMkLst>
        </pc:spChg>
        <pc:spChg chg="del">
          <ac:chgData name="Pagan, Maria" userId="aee7298c-b8ee-4750-8a91-bce52a88aba9" providerId="ADAL" clId="{F8A21841-3CE6-45DA-B928-47B609EA76E9}" dt="2023-12-28T19:34:46.578" v="66" actId="478"/>
          <ac:spMkLst>
            <pc:docMk/>
            <pc:sldMk cId="101441420" sldId="264"/>
            <ac:spMk id="4" creationId="{24CBA58B-9FD5-FD06-5333-323E1150EFBA}"/>
          </ac:spMkLst>
        </pc:spChg>
        <pc:spChg chg="add del mod">
          <ac:chgData name="Pagan, Maria" userId="aee7298c-b8ee-4750-8a91-bce52a88aba9" providerId="ADAL" clId="{F8A21841-3CE6-45DA-B928-47B609EA76E9}" dt="2023-12-28T19:40:44.762" v="108" actId="26606"/>
          <ac:spMkLst>
            <pc:docMk/>
            <pc:sldMk cId="101441420" sldId="264"/>
            <ac:spMk id="5" creationId="{AAE984B2-5899-B334-42B6-61C81E4DD671}"/>
          </ac:spMkLst>
        </pc:spChg>
        <pc:spChg chg="add del mod">
          <ac:chgData name="Pagan, Maria" userId="aee7298c-b8ee-4750-8a91-bce52a88aba9" providerId="ADAL" clId="{F8A21841-3CE6-45DA-B928-47B609EA76E9}" dt="2023-12-28T19:38:45.295" v="82" actId="478"/>
          <ac:spMkLst>
            <pc:docMk/>
            <pc:sldMk cId="101441420" sldId="264"/>
            <ac:spMk id="10" creationId="{A82C9CBA-A3B6-A256-A012-7D854ACA7D08}"/>
          </ac:spMkLst>
        </pc:spChg>
        <pc:spChg chg="add mod">
          <ac:chgData name="Pagan, Maria" userId="aee7298c-b8ee-4750-8a91-bce52a88aba9" providerId="ADAL" clId="{F8A21841-3CE6-45DA-B928-47B609EA76E9}" dt="2023-12-28T19:40:44.762" v="108" actId="26606"/>
          <ac:spMkLst>
            <pc:docMk/>
            <pc:sldMk cId="101441420" sldId="264"/>
            <ac:spMk id="12" creationId="{07617331-EAF6-C1E7-CB66-272F6AAD8460}"/>
          </ac:spMkLst>
        </pc:spChg>
        <pc:spChg chg="add del">
          <ac:chgData name="Pagan, Maria" userId="aee7298c-b8ee-4750-8a91-bce52a88aba9" providerId="ADAL" clId="{F8A21841-3CE6-45DA-B928-47B609EA76E9}" dt="2023-12-28T19:40:44.726" v="107" actId="26606"/>
          <ac:spMkLst>
            <pc:docMk/>
            <pc:sldMk cId="101441420" sldId="264"/>
            <ac:spMk id="18" creationId="{1950989D-2A5E-26F4-3954-106D8D233B6F}"/>
          </ac:spMkLst>
        </pc:spChg>
        <pc:spChg chg="add del">
          <ac:chgData name="Pagan, Maria" userId="aee7298c-b8ee-4750-8a91-bce52a88aba9" providerId="ADAL" clId="{F8A21841-3CE6-45DA-B928-47B609EA76E9}" dt="2023-12-28T19:40:51.489" v="109" actId="478"/>
          <ac:spMkLst>
            <pc:docMk/>
            <pc:sldMk cId="101441420" sldId="264"/>
            <ac:spMk id="20" creationId="{21468A0A-6968-944F-8DB7-8951E5AC6DE4}"/>
          </ac:spMkLst>
        </pc:spChg>
        <pc:graphicFrameChg chg="add del">
          <ac:chgData name="Pagan, Maria" userId="aee7298c-b8ee-4750-8a91-bce52a88aba9" providerId="ADAL" clId="{F8A21841-3CE6-45DA-B928-47B609EA76E9}" dt="2023-12-28T19:40:44.726" v="107" actId="26606"/>
          <ac:graphicFrameMkLst>
            <pc:docMk/>
            <pc:sldMk cId="101441420" sldId="264"/>
            <ac:graphicFrameMk id="14" creationId="{1FC39248-417D-F913-3B76-B1AD15D3C80B}"/>
          </ac:graphicFrameMkLst>
        </pc:graphicFrameChg>
        <pc:graphicFrameChg chg="add">
          <ac:chgData name="Pagan, Maria" userId="aee7298c-b8ee-4750-8a91-bce52a88aba9" providerId="ADAL" clId="{F8A21841-3CE6-45DA-B928-47B609EA76E9}" dt="2023-12-28T19:40:44.762" v="108" actId="26606"/>
          <ac:graphicFrameMkLst>
            <pc:docMk/>
            <pc:sldMk cId="101441420" sldId="264"/>
            <ac:graphicFrameMk id="21" creationId="{1279E099-889D-2584-2455-F18B2DBF4D40}"/>
          </ac:graphicFrameMkLst>
        </pc:graphicFrameChg>
      </pc:sldChg>
      <pc:sldChg chg="addSp delSp modSp mod modClrScheme chgLayout">
        <pc:chgData name="Pagan, Maria" userId="aee7298c-b8ee-4750-8a91-bce52a88aba9" providerId="ADAL" clId="{F8A21841-3CE6-45DA-B928-47B609EA76E9}" dt="2023-12-28T19:38:30.795" v="80" actId="26606"/>
        <pc:sldMkLst>
          <pc:docMk/>
          <pc:sldMk cId="3386547630" sldId="265"/>
        </pc:sldMkLst>
        <pc:spChg chg="mod">
          <ac:chgData name="Pagan, Maria" userId="aee7298c-b8ee-4750-8a91-bce52a88aba9" providerId="ADAL" clId="{F8A21841-3CE6-45DA-B928-47B609EA76E9}" dt="2023-12-28T19:38:30.795" v="80" actId="26606"/>
          <ac:spMkLst>
            <pc:docMk/>
            <pc:sldMk cId="3386547630" sldId="265"/>
            <ac:spMk id="2" creationId="{63AAFF74-CB3A-621B-C3EC-A6A3434A6DC9}"/>
          </ac:spMkLst>
        </pc:spChg>
        <pc:spChg chg="mod">
          <ac:chgData name="Pagan, Maria" userId="aee7298c-b8ee-4750-8a91-bce52a88aba9" providerId="ADAL" clId="{F8A21841-3CE6-45DA-B928-47B609EA76E9}" dt="2023-12-28T19:38:30.795" v="80" actId="26606"/>
          <ac:spMkLst>
            <pc:docMk/>
            <pc:sldMk cId="3386547630" sldId="265"/>
            <ac:spMk id="3" creationId="{C19B2096-BEE7-6E1F-65AE-8E3BD4DDCD1E}"/>
          </ac:spMkLst>
        </pc:spChg>
        <pc:spChg chg="del">
          <ac:chgData name="Pagan, Maria" userId="aee7298c-b8ee-4750-8a91-bce52a88aba9" providerId="ADAL" clId="{F8A21841-3CE6-45DA-B928-47B609EA76E9}" dt="2023-12-28T19:34:48.629" v="67" actId="478"/>
          <ac:spMkLst>
            <pc:docMk/>
            <pc:sldMk cId="3386547630" sldId="265"/>
            <ac:spMk id="4" creationId="{A7ECFACA-C7DF-C1D8-5AF7-1CA52ECFCD34}"/>
          </ac:spMkLst>
        </pc:spChg>
        <pc:spChg chg="mod">
          <ac:chgData name="Pagan, Maria" userId="aee7298c-b8ee-4750-8a91-bce52a88aba9" providerId="ADAL" clId="{F8A21841-3CE6-45DA-B928-47B609EA76E9}" dt="2023-12-28T19:38:30.795" v="80" actId="26606"/>
          <ac:spMkLst>
            <pc:docMk/>
            <pc:sldMk cId="3386547630" sldId="265"/>
            <ac:spMk id="5" creationId="{5D3E8962-5381-7722-B195-8D189F0F2375}"/>
          </ac:spMkLst>
        </pc:spChg>
        <pc:spChg chg="add mod">
          <ac:chgData name="Pagan, Maria" userId="aee7298c-b8ee-4750-8a91-bce52a88aba9" providerId="ADAL" clId="{F8A21841-3CE6-45DA-B928-47B609EA76E9}" dt="2023-12-28T19:38:30.795" v="80" actId="26606"/>
          <ac:spMkLst>
            <pc:docMk/>
            <pc:sldMk cId="3386547630" sldId="265"/>
            <ac:spMk id="10" creationId="{1BDD88C1-C4D2-3FB3-7F29-F340519567D0}"/>
          </ac:spMkLst>
        </pc:spChg>
      </pc:sldChg>
      <pc:sldChg chg="addSp delSp modSp mod modClrScheme chgLayout">
        <pc:chgData name="Pagan, Maria" userId="aee7298c-b8ee-4750-8a91-bce52a88aba9" providerId="ADAL" clId="{F8A21841-3CE6-45DA-B928-47B609EA76E9}" dt="2023-12-28T19:39:02.420" v="91" actId="20577"/>
        <pc:sldMkLst>
          <pc:docMk/>
          <pc:sldMk cId="2400271833" sldId="266"/>
        </pc:sldMkLst>
        <pc:spChg chg="mod">
          <ac:chgData name="Pagan, Maria" userId="aee7298c-b8ee-4750-8a91-bce52a88aba9" providerId="ADAL" clId="{F8A21841-3CE6-45DA-B928-47B609EA76E9}" dt="2023-12-28T19:38:53.351" v="83" actId="26606"/>
          <ac:spMkLst>
            <pc:docMk/>
            <pc:sldMk cId="2400271833" sldId="266"/>
            <ac:spMk id="2" creationId="{9E6E96EC-E09C-284B-7B5B-5999B2965B8C}"/>
          </ac:spMkLst>
        </pc:spChg>
        <pc:spChg chg="mod">
          <ac:chgData name="Pagan, Maria" userId="aee7298c-b8ee-4750-8a91-bce52a88aba9" providerId="ADAL" clId="{F8A21841-3CE6-45DA-B928-47B609EA76E9}" dt="2023-12-28T19:38:53.351" v="83" actId="26606"/>
          <ac:spMkLst>
            <pc:docMk/>
            <pc:sldMk cId="2400271833" sldId="266"/>
            <ac:spMk id="3" creationId="{4701AC90-39C4-9F4C-5269-646473FC9D1F}"/>
          </ac:spMkLst>
        </pc:spChg>
        <pc:spChg chg="del">
          <ac:chgData name="Pagan, Maria" userId="aee7298c-b8ee-4750-8a91-bce52a88aba9" providerId="ADAL" clId="{F8A21841-3CE6-45DA-B928-47B609EA76E9}" dt="2023-12-28T19:34:43.668" v="65" actId="478"/>
          <ac:spMkLst>
            <pc:docMk/>
            <pc:sldMk cId="2400271833" sldId="266"/>
            <ac:spMk id="4" creationId="{C7C46022-56AB-3CED-17A3-74EBC76AFB48}"/>
          </ac:spMkLst>
        </pc:spChg>
        <pc:spChg chg="mod">
          <ac:chgData name="Pagan, Maria" userId="aee7298c-b8ee-4750-8a91-bce52a88aba9" providerId="ADAL" clId="{F8A21841-3CE6-45DA-B928-47B609EA76E9}" dt="2023-12-28T19:39:02.420" v="91" actId="20577"/>
          <ac:spMkLst>
            <pc:docMk/>
            <pc:sldMk cId="2400271833" sldId="266"/>
            <ac:spMk id="5" creationId="{AD2970F0-8899-05C3-3B90-172595AF5B92}"/>
          </ac:spMkLst>
        </pc:spChg>
        <pc:spChg chg="add mod">
          <ac:chgData name="Pagan, Maria" userId="aee7298c-b8ee-4750-8a91-bce52a88aba9" providerId="ADAL" clId="{F8A21841-3CE6-45DA-B928-47B609EA76E9}" dt="2023-12-28T19:38:53.351" v="83" actId="26606"/>
          <ac:spMkLst>
            <pc:docMk/>
            <pc:sldMk cId="2400271833" sldId="266"/>
            <ac:spMk id="10" creationId="{FF7F6A4E-52FF-FAD6-46D7-EECEBAA8E0AB}"/>
          </ac:spMkLst>
        </pc:spChg>
      </pc:sldChg>
      <pc:sldChg chg="addSp delSp modSp mod modClrScheme chgLayout">
        <pc:chgData name="Pagan, Maria" userId="aee7298c-b8ee-4750-8a91-bce52a88aba9" providerId="ADAL" clId="{F8A21841-3CE6-45DA-B928-47B609EA76E9}" dt="2023-12-28T19:39:28.443" v="94" actId="26606"/>
        <pc:sldMkLst>
          <pc:docMk/>
          <pc:sldMk cId="682598464" sldId="267"/>
        </pc:sldMkLst>
        <pc:spChg chg="mod ord">
          <ac:chgData name="Pagan, Maria" userId="aee7298c-b8ee-4750-8a91-bce52a88aba9" providerId="ADAL" clId="{F8A21841-3CE6-45DA-B928-47B609EA76E9}" dt="2023-12-28T19:39:28.443" v="94" actId="26606"/>
          <ac:spMkLst>
            <pc:docMk/>
            <pc:sldMk cId="682598464" sldId="267"/>
            <ac:spMk id="2" creationId="{D6A8C2A5-81A8-186A-CB3F-46A54D23900A}"/>
          </ac:spMkLst>
        </pc:spChg>
        <pc:spChg chg="mod">
          <ac:chgData name="Pagan, Maria" userId="aee7298c-b8ee-4750-8a91-bce52a88aba9" providerId="ADAL" clId="{F8A21841-3CE6-45DA-B928-47B609EA76E9}" dt="2023-12-28T19:39:28.443" v="94" actId="26606"/>
          <ac:spMkLst>
            <pc:docMk/>
            <pc:sldMk cId="682598464" sldId="267"/>
            <ac:spMk id="3" creationId="{C0A02B7F-27D8-7AA6-0B44-5D1274AA63AA}"/>
          </ac:spMkLst>
        </pc:spChg>
        <pc:spChg chg="del mod">
          <ac:chgData name="Pagan, Maria" userId="aee7298c-b8ee-4750-8a91-bce52a88aba9" providerId="ADAL" clId="{F8A21841-3CE6-45DA-B928-47B609EA76E9}" dt="2023-12-28T19:34:41.016" v="64" actId="478"/>
          <ac:spMkLst>
            <pc:docMk/>
            <pc:sldMk cId="682598464" sldId="267"/>
            <ac:spMk id="4" creationId="{821F8DED-B5BA-6815-018D-24536FF634B8}"/>
          </ac:spMkLst>
        </pc:spChg>
        <pc:spChg chg="add del">
          <ac:chgData name="Pagan, Maria" userId="aee7298c-b8ee-4750-8a91-bce52a88aba9" providerId="ADAL" clId="{F8A21841-3CE6-45DA-B928-47B609EA76E9}" dt="2023-12-28T19:39:28.443" v="94" actId="26606"/>
          <ac:spMkLst>
            <pc:docMk/>
            <pc:sldMk cId="682598464" sldId="267"/>
            <ac:spMk id="5" creationId="{136B69CD-C9E5-0125-EF8F-4F0B4BCF65ED}"/>
          </ac:spMkLst>
        </pc:spChg>
        <pc:spChg chg="add mod">
          <ac:chgData name="Pagan, Maria" userId="aee7298c-b8ee-4750-8a91-bce52a88aba9" providerId="ADAL" clId="{F8A21841-3CE6-45DA-B928-47B609EA76E9}" dt="2023-12-28T19:39:28.443" v="94" actId="26606"/>
          <ac:spMkLst>
            <pc:docMk/>
            <pc:sldMk cId="682598464" sldId="267"/>
            <ac:spMk id="8" creationId="{240187A6-E573-936A-A3F4-355ADC399F6D}"/>
          </ac:spMkLst>
        </pc:spChg>
        <pc:spChg chg="add mod">
          <ac:chgData name="Pagan, Maria" userId="aee7298c-b8ee-4750-8a91-bce52a88aba9" providerId="ADAL" clId="{F8A21841-3CE6-45DA-B928-47B609EA76E9}" dt="2023-12-28T19:39:28.443" v="94" actId="26606"/>
          <ac:spMkLst>
            <pc:docMk/>
            <pc:sldMk cId="682598464" sldId="267"/>
            <ac:spMk id="9" creationId="{C197E880-28EC-E188-654F-906BB9EE2C98}"/>
          </ac:spMkLst>
        </pc:spChg>
        <pc:spChg chg="add del mod">
          <ac:chgData name="Pagan, Maria" userId="aee7298c-b8ee-4750-8a91-bce52a88aba9" providerId="ADAL" clId="{F8A21841-3CE6-45DA-B928-47B609EA76E9}" dt="2023-12-28T19:39:25.629" v="93" actId="26606"/>
          <ac:spMkLst>
            <pc:docMk/>
            <pc:sldMk cId="682598464" sldId="267"/>
            <ac:spMk id="11" creationId="{240187A6-E573-936A-A3F4-355ADC399F6D}"/>
          </ac:spMkLst>
        </pc:spChg>
        <pc:spChg chg="add del mod">
          <ac:chgData name="Pagan, Maria" userId="aee7298c-b8ee-4750-8a91-bce52a88aba9" providerId="ADAL" clId="{F8A21841-3CE6-45DA-B928-47B609EA76E9}" dt="2023-12-28T19:39:25.629" v="93" actId="26606"/>
          <ac:spMkLst>
            <pc:docMk/>
            <pc:sldMk cId="682598464" sldId="267"/>
            <ac:spMk id="13" creationId="{C197E880-28EC-E188-654F-906BB9EE2C98}"/>
          </ac:spMkLst>
        </pc:spChg>
        <pc:graphicFrameChg chg="add del">
          <ac:chgData name="Pagan, Maria" userId="aee7298c-b8ee-4750-8a91-bce52a88aba9" providerId="ADAL" clId="{F8A21841-3CE6-45DA-B928-47B609EA76E9}" dt="2023-12-28T19:39:25.629" v="93" actId="26606"/>
          <ac:graphicFrameMkLst>
            <pc:docMk/>
            <pc:sldMk cId="682598464" sldId="267"/>
            <ac:graphicFrameMk id="7" creationId="{E9D03F7A-E5F8-3765-6F2C-AF86DED0DBDF}"/>
          </ac:graphicFrameMkLst>
        </pc:graphicFrameChg>
        <pc:graphicFrameChg chg="add">
          <ac:chgData name="Pagan, Maria" userId="aee7298c-b8ee-4750-8a91-bce52a88aba9" providerId="ADAL" clId="{F8A21841-3CE6-45DA-B928-47B609EA76E9}" dt="2023-12-28T19:39:28.443" v="94" actId="26606"/>
          <ac:graphicFrameMkLst>
            <pc:docMk/>
            <pc:sldMk cId="682598464" sldId="267"/>
            <ac:graphicFrameMk id="10" creationId="{E9D03F7A-E5F8-3765-6F2C-AF86DED0DBDF}"/>
          </ac:graphicFrameMkLst>
        </pc:graphicFrameChg>
      </pc:sldChg>
      <pc:sldChg chg="addSp delSp modSp add mod modClrScheme chgLayout">
        <pc:chgData name="Pagan, Maria" userId="aee7298c-b8ee-4750-8a91-bce52a88aba9" providerId="ADAL" clId="{F8A21841-3CE6-45DA-B928-47B609EA76E9}" dt="2023-12-28T19:40:28.029" v="105" actId="478"/>
        <pc:sldMkLst>
          <pc:docMk/>
          <pc:sldMk cId="310578297" sldId="268"/>
        </pc:sldMkLst>
        <pc:spChg chg="mod ord">
          <ac:chgData name="Pagan, Maria" userId="aee7298c-b8ee-4750-8a91-bce52a88aba9" providerId="ADAL" clId="{F8A21841-3CE6-45DA-B928-47B609EA76E9}" dt="2023-12-28T19:40:23.291" v="104" actId="26606"/>
          <ac:spMkLst>
            <pc:docMk/>
            <pc:sldMk cId="310578297" sldId="268"/>
            <ac:spMk id="2" creationId="{D6A8C2A5-81A8-186A-CB3F-46A54D23900A}"/>
          </ac:spMkLst>
        </pc:spChg>
        <pc:spChg chg="mod">
          <ac:chgData name="Pagan, Maria" userId="aee7298c-b8ee-4750-8a91-bce52a88aba9" providerId="ADAL" clId="{F8A21841-3CE6-45DA-B928-47B609EA76E9}" dt="2023-12-28T19:40:23.291" v="104" actId="26606"/>
          <ac:spMkLst>
            <pc:docMk/>
            <pc:sldMk cId="310578297" sldId="268"/>
            <ac:spMk id="3" creationId="{C0A02B7F-27D8-7AA6-0B44-5D1274AA63AA}"/>
          </ac:spMkLst>
        </pc:spChg>
        <pc:spChg chg="del">
          <ac:chgData name="Pagan, Maria" userId="aee7298c-b8ee-4750-8a91-bce52a88aba9" providerId="ADAL" clId="{F8A21841-3CE6-45DA-B928-47B609EA76E9}" dt="2023-12-28T19:34:38.692" v="62" actId="478"/>
          <ac:spMkLst>
            <pc:docMk/>
            <pc:sldMk cId="310578297" sldId="268"/>
            <ac:spMk id="4" creationId="{821F8DED-B5BA-6815-018D-24536FF634B8}"/>
          </ac:spMkLst>
        </pc:spChg>
        <pc:spChg chg="add del mod">
          <ac:chgData name="Pagan, Maria" userId="aee7298c-b8ee-4750-8a91-bce52a88aba9" providerId="ADAL" clId="{F8A21841-3CE6-45DA-B928-47B609EA76E9}" dt="2023-12-28T19:40:23.291" v="104" actId="26606"/>
          <ac:spMkLst>
            <pc:docMk/>
            <pc:sldMk cId="310578297" sldId="268"/>
            <ac:spMk id="5" creationId="{136B69CD-C9E5-0125-EF8F-4F0B4BCF65ED}"/>
          </ac:spMkLst>
        </pc:spChg>
        <pc:spChg chg="add mod">
          <ac:chgData name="Pagan, Maria" userId="aee7298c-b8ee-4750-8a91-bce52a88aba9" providerId="ADAL" clId="{F8A21841-3CE6-45DA-B928-47B609EA76E9}" dt="2023-12-28T19:40:23.291" v="104" actId="26606"/>
          <ac:spMkLst>
            <pc:docMk/>
            <pc:sldMk cId="310578297" sldId="268"/>
            <ac:spMk id="10" creationId="{8774C6FC-2165-0B44-F86C-2AEDDFF41457}"/>
          </ac:spMkLst>
        </pc:spChg>
        <pc:spChg chg="add del mod">
          <ac:chgData name="Pagan, Maria" userId="aee7298c-b8ee-4750-8a91-bce52a88aba9" providerId="ADAL" clId="{F8A21841-3CE6-45DA-B928-47B609EA76E9}" dt="2023-12-28T19:40:28.029" v="105" actId="478"/>
          <ac:spMkLst>
            <pc:docMk/>
            <pc:sldMk cId="310578297" sldId="268"/>
            <ac:spMk id="15" creationId="{CC87635E-DAFC-CD1C-9824-0EEB72A7B3DA}"/>
          </ac:spMkLst>
        </pc:spChg>
        <pc:spChg chg="add del mod">
          <ac:chgData name="Pagan, Maria" userId="aee7298c-b8ee-4750-8a91-bce52a88aba9" providerId="ADAL" clId="{F8A21841-3CE6-45DA-B928-47B609EA76E9}" dt="2023-12-28T19:40:22.269" v="101" actId="26606"/>
          <ac:spMkLst>
            <pc:docMk/>
            <pc:sldMk cId="310578297" sldId="268"/>
            <ac:spMk id="16" creationId="{F61B9FD6-B3DC-8291-3D4A-BA06B706630C}"/>
          </ac:spMkLst>
        </pc:spChg>
        <pc:spChg chg="add">
          <ac:chgData name="Pagan, Maria" userId="aee7298c-b8ee-4750-8a91-bce52a88aba9" providerId="ADAL" clId="{F8A21841-3CE6-45DA-B928-47B609EA76E9}" dt="2023-12-28T19:40:23.291" v="104" actId="26606"/>
          <ac:spMkLst>
            <pc:docMk/>
            <pc:sldMk cId="310578297" sldId="268"/>
            <ac:spMk id="20" creationId="{136B69CD-C9E5-0125-EF8F-4F0B4BCF65ED}"/>
          </ac:spMkLst>
        </pc:spChg>
        <pc:graphicFrameChg chg="add del">
          <ac:chgData name="Pagan, Maria" userId="aee7298c-b8ee-4750-8a91-bce52a88aba9" providerId="ADAL" clId="{F8A21841-3CE6-45DA-B928-47B609EA76E9}" dt="2023-12-28T19:40:22.269" v="101" actId="26606"/>
          <ac:graphicFrameMkLst>
            <pc:docMk/>
            <pc:sldMk cId="310578297" sldId="268"/>
            <ac:graphicFrameMk id="12" creationId="{D50C15D7-6787-82FF-0A25-2ECD4BB0A9F7}"/>
          </ac:graphicFrameMkLst>
        </pc:graphicFrameChg>
        <pc:graphicFrameChg chg="add del">
          <ac:chgData name="Pagan, Maria" userId="aee7298c-b8ee-4750-8a91-bce52a88aba9" providerId="ADAL" clId="{F8A21841-3CE6-45DA-B928-47B609EA76E9}" dt="2023-12-28T19:40:23.283" v="103" actId="26606"/>
          <ac:graphicFrameMkLst>
            <pc:docMk/>
            <pc:sldMk cId="310578297" sldId="268"/>
            <ac:graphicFrameMk id="18" creationId="{7337D04B-54F9-6C82-AF79-F803662788DD}"/>
          </ac:graphicFrameMkLst>
        </pc:graphicFrameChg>
      </pc:sldChg>
      <pc:sldChg chg="addSp delSp modSp add mod modClrScheme chgLayout">
        <pc:chgData name="Pagan, Maria" userId="aee7298c-b8ee-4750-8a91-bce52a88aba9" providerId="ADAL" clId="{F8A21841-3CE6-45DA-B928-47B609EA76E9}" dt="2023-12-28T19:40:00.406" v="99" actId="478"/>
        <pc:sldMkLst>
          <pc:docMk/>
          <pc:sldMk cId="629813605" sldId="269"/>
        </pc:sldMkLst>
        <pc:spChg chg="mod ord">
          <ac:chgData name="Pagan, Maria" userId="aee7298c-b8ee-4750-8a91-bce52a88aba9" providerId="ADAL" clId="{F8A21841-3CE6-45DA-B928-47B609EA76E9}" dt="2023-12-28T19:39:47.652" v="98" actId="26606"/>
          <ac:spMkLst>
            <pc:docMk/>
            <pc:sldMk cId="629813605" sldId="269"/>
            <ac:spMk id="2" creationId="{D6A8C2A5-81A8-186A-CB3F-46A54D23900A}"/>
          </ac:spMkLst>
        </pc:spChg>
        <pc:spChg chg="mod">
          <ac:chgData name="Pagan, Maria" userId="aee7298c-b8ee-4750-8a91-bce52a88aba9" providerId="ADAL" clId="{F8A21841-3CE6-45DA-B928-47B609EA76E9}" dt="2023-12-28T19:39:47.652" v="98" actId="26606"/>
          <ac:spMkLst>
            <pc:docMk/>
            <pc:sldMk cId="629813605" sldId="269"/>
            <ac:spMk id="3" creationId="{C0A02B7F-27D8-7AA6-0B44-5D1274AA63AA}"/>
          </ac:spMkLst>
        </pc:spChg>
        <pc:spChg chg="del">
          <ac:chgData name="Pagan, Maria" userId="aee7298c-b8ee-4750-8a91-bce52a88aba9" providerId="ADAL" clId="{F8A21841-3CE6-45DA-B928-47B609EA76E9}" dt="2023-12-28T19:34:35.867" v="61" actId="478"/>
          <ac:spMkLst>
            <pc:docMk/>
            <pc:sldMk cId="629813605" sldId="269"/>
            <ac:spMk id="4" creationId="{821F8DED-B5BA-6815-018D-24536FF634B8}"/>
          </ac:spMkLst>
        </pc:spChg>
        <pc:spChg chg="del mod">
          <ac:chgData name="Pagan, Maria" userId="aee7298c-b8ee-4750-8a91-bce52a88aba9" providerId="ADAL" clId="{F8A21841-3CE6-45DA-B928-47B609EA76E9}" dt="2023-12-28T19:39:47.652" v="98" actId="26606"/>
          <ac:spMkLst>
            <pc:docMk/>
            <pc:sldMk cId="629813605" sldId="269"/>
            <ac:spMk id="5" creationId="{136B69CD-C9E5-0125-EF8F-4F0B4BCF65ED}"/>
          </ac:spMkLst>
        </pc:spChg>
        <pc:spChg chg="add del mod">
          <ac:chgData name="Pagan, Maria" userId="aee7298c-b8ee-4750-8a91-bce52a88aba9" providerId="ADAL" clId="{F8A21841-3CE6-45DA-B928-47B609EA76E9}" dt="2023-12-28T19:39:47.621" v="97" actId="26606"/>
          <ac:spMkLst>
            <pc:docMk/>
            <pc:sldMk cId="629813605" sldId="269"/>
            <ac:spMk id="10" creationId="{3C5B33C9-285B-F2B2-BA02-E6A1360A22CF}"/>
          </ac:spMkLst>
        </pc:spChg>
        <pc:spChg chg="add del mod">
          <ac:chgData name="Pagan, Maria" userId="aee7298c-b8ee-4750-8a91-bce52a88aba9" providerId="ADAL" clId="{F8A21841-3CE6-45DA-B928-47B609EA76E9}" dt="2023-12-28T19:40:00.406" v="99" actId="478"/>
          <ac:spMkLst>
            <pc:docMk/>
            <pc:sldMk cId="629813605" sldId="269"/>
            <ac:spMk id="11" creationId="{897D839E-B591-BEDE-01EB-A3014BBADA26}"/>
          </ac:spMkLst>
        </pc:spChg>
        <pc:spChg chg="add mod">
          <ac:chgData name="Pagan, Maria" userId="aee7298c-b8ee-4750-8a91-bce52a88aba9" providerId="ADAL" clId="{F8A21841-3CE6-45DA-B928-47B609EA76E9}" dt="2023-12-28T19:39:47.652" v="98" actId="26606"/>
          <ac:spMkLst>
            <pc:docMk/>
            <pc:sldMk cId="629813605" sldId="269"/>
            <ac:spMk id="13" creationId="{AA5C33C6-651E-B172-324A-80A9D9CC89B9}"/>
          </ac:spMkLst>
        </pc:spChg>
        <pc:graphicFrameChg chg="add">
          <ac:chgData name="Pagan, Maria" userId="aee7298c-b8ee-4750-8a91-bce52a88aba9" providerId="ADAL" clId="{F8A21841-3CE6-45DA-B928-47B609EA76E9}" dt="2023-12-28T19:39:47.652" v="98" actId="26606"/>
          <ac:graphicFrameMkLst>
            <pc:docMk/>
            <pc:sldMk cId="629813605" sldId="269"/>
            <ac:graphicFrameMk id="7" creationId="{2A10DE14-B658-72AC-5E01-C57364133722}"/>
          </ac:graphicFrameMkLst>
        </pc:graphicFrame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7E697-8F34-40A2-A9F2-A178B3CBDD7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E701625-6862-4C3D-9BAF-09088B157D5E}">
      <dgm:prSet custT="1"/>
      <dgm:spPr/>
      <dgm:t>
        <a:bodyPr/>
        <a:lstStyle/>
        <a:p>
          <a:r>
            <a:rPr lang="en-US" sz="4900" dirty="0"/>
            <a:t>It all </a:t>
          </a:r>
          <a:r>
            <a:rPr lang="en-US" sz="4800" dirty="0"/>
            <a:t>boils</a:t>
          </a:r>
          <a:r>
            <a:rPr lang="en-US" sz="4900" dirty="0"/>
            <a:t> down to… </a:t>
          </a:r>
        </a:p>
      </dgm:t>
    </dgm:pt>
    <dgm:pt modelId="{B45D3D50-4BD8-493B-9FB2-52526BB2CC29}" type="parTrans" cxnId="{C473B926-F830-4E06-8680-A76AEA3B8044}">
      <dgm:prSet/>
      <dgm:spPr/>
      <dgm:t>
        <a:bodyPr/>
        <a:lstStyle/>
        <a:p>
          <a:endParaRPr lang="en-US"/>
        </a:p>
      </dgm:t>
    </dgm:pt>
    <dgm:pt modelId="{BFFA3F06-94AC-4BB1-BC8E-92FFA907A1E5}" type="sibTrans" cxnId="{C473B926-F830-4E06-8680-A76AEA3B8044}">
      <dgm:prSet/>
      <dgm:spPr/>
      <dgm:t>
        <a:bodyPr/>
        <a:lstStyle/>
        <a:p>
          <a:endParaRPr lang="en-US"/>
        </a:p>
      </dgm:t>
    </dgm:pt>
    <dgm:pt modelId="{E401B644-9431-429F-BFF6-14D4382A1A6C}">
      <dgm:prSet custT="1"/>
      <dgm:spPr/>
      <dgm:t>
        <a:bodyPr/>
        <a:lstStyle/>
        <a:p>
          <a:r>
            <a:rPr lang="en-US" sz="4800" dirty="0"/>
            <a:t>Space</a:t>
          </a:r>
        </a:p>
      </dgm:t>
    </dgm:pt>
    <dgm:pt modelId="{B503B5B8-E1CD-4CB3-A027-6394FB3FF5C6}" type="parTrans" cxnId="{B9C60804-7544-4FA1-B3C8-6281C9AFE6F4}">
      <dgm:prSet/>
      <dgm:spPr/>
      <dgm:t>
        <a:bodyPr/>
        <a:lstStyle/>
        <a:p>
          <a:endParaRPr lang="en-US"/>
        </a:p>
      </dgm:t>
    </dgm:pt>
    <dgm:pt modelId="{D493571F-A02A-432B-A2DB-5D8F6F2435BD}" type="sibTrans" cxnId="{B9C60804-7544-4FA1-B3C8-6281C9AFE6F4}">
      <dgm:prSet/>
      <dgm:spPr/>
      <dgm:t>
        <a:bodyPr/>
        <a:lstStyle/>
        <a:p>
          <a:endParaRPr lang="en-US"/>
        </a:p>
      </dgm:t>
    </dgm:pt>
    <dgm:pt modelId="{F8198031-40EB-41BD-AE3A-AFA08DF1F372}">
      <dgm:prSet custT="1"/>
      <dgm:spPr/>
      <dgm:t>
        <a:bodyPr/>
        <a:lstStyle/>
        <a:p>
          <a:r>
            <a:rPr lang="en-US" sz="4400" dirty="0"/>
            <a:t>Dates</a:t>
          </a:r>
        </a:p>
      </dgm:t>
    </dgm:pt>
    <dgm:pt modelId="{B575B375-7610-49D5-90CE-A739BADBD182}" type="parTrans" cxnId="{B5835A6A-301B-4E18-B809-30D65954267A}">
      <dgm:prSet/>
      <dgm:spPr/>
      <dgm:t>
        <a:bodyPr/>
        <a:lstStyle/>
        <a:p>
          <a:endParaRPr lang="en-US"/>
        </a:p>
      </dgm:t>
    </dgm:pt>
    <dgm:pt modelId="{F024F834-BAA8-479A-A7B1-0A0A45890843}" type="sibTrans" cxnId="{B5835A6A-301B-4E18-B809-30D65954267A}">
      <dgm:prSet/>
      <dgm:spPr/>
      <dgm:t>
        <a:bodyPr/>
        <a:lstStyle/>
        <a:p>
          <a:endParaRPr lang="en-US"/>
        </a:p>
      </dgm:t>
    </dgm:pt>
    <dgm:pt modelId="{F7536A92-F951-4F08-B0FC-54477FEFD80C}">
      <dgm:prSet custT="1"/>
      <dgm:spPr/>
      <dgm:t>
        <a:bodyPr/>
        <a:lstStyle/>
        <a:p>
          <a:r>
            <a:rPr lang="en-US" sz="4400" dirty="0"/>
            <a:t>Rates</a:t>
          </a:r>
        </a:p>
      </dgm:t>
    </dgm:pt>
    <dgm:pt modelId="{AEBCEFD3-A0BF-408E-A77F-FEBC076E8CF7}" type="parTrans" cxnId="{F068F947-2588-484A-8D0E-EF12B93C93F4}">
      <dgm:prSet/>
      <dgm:spPr/>
      <dgm:t>
        <a:bodyPr/>
        <a:lstStyle/>
        <a:p>
          <a:endParaRPr lang="en-US"/>
        </a:p>
      </dgm:t>
    </dgm:pt>
    <dgm:pt modelId="{ACE2C080-81DC-4F6C-B191-20D5C5591646}" type="sibTrans" cxnId="{F068F947-2588-484A-8D0E-EF12B93C93F4}">
      <dgm:prSet/>
      <dgm:spPr/>
      <dgm:t>
        <a:bodyPr/>
        <a:lstStyle/>
        <a:p>
          <a:endParaRPr lang="en-US"/>
        </a:p>
      </dgm:t>
    </dgm:pt>
    <dgm:pt modelId="{484BAA21-1CCC-4578-B9AA-1A7022C07935}" type="pres">
      <dgm:prSet presAssocID="{EED7E697-8F34-40A2-A9F2-A178B3CBDD77}" presName="vert0" presStyleCnt="0">
        <dgm:presLayoutVars>
          <dgm:dir/>
          <dgm:animOne val="branch"/>
          <dgm:animLvl val="lvl"/>
        </dgm:presLayoutVars>
      </dgm:prSet>
      <dgm:spPr/>
    </dgm:pt>
    <dgm:pt modelId="{749B246C-2871-4545-9892-66CCFE417424}" type="pres">
      <dgm:prSet presAssocID="{DE701625-6862-4C3D-9BAF-09088B157D5E}" presName="thickLine" presStyleLbl="alignNode1" presStyleIdx="0" presStyleCnt="1"/>
      <dgm:spPr/>
    </dgm:pt>
    <dgm:pt modelId="{DBA43E33-C77A-4356-B50A-6E4DA5E51D80}" type="pres">
      <dgm:prSet presAssocID="{DE701625-6862-4C3D-9BAF-09088B157D5E}" presName="horz1" presStyleCnt="0"/>
      <dgm:spPr/>
    </dgm:pt>
    <dgm:pt modelId="{B2760917-89A4-423B-AAB6-9AF684561AE9}" type="pres">
      <dgm:prSet presAssocID="{DE701625-6862-4C3D-9BAF-09088B157D5E}" presName="tx1" presStyleLbl="revTx" presStyleIdx="0" presStyleCnt="4"/>
      <dgm:spPr/>
    </dgm:pt>
    <dgm:pt modelId="{729790DE-93BC-4D5E-90BF-2896A144FD66}" type="pres">
      <dgm:prSet presAssocID="{DE701625-6862-4C3D-9BAF-09088B157D5E}" presName="vert1" presStyleCnt="0"/>
      <dgm:spPr/>
    </dgm:pt>
    <dgm:pt modelId="{63F04792-6B4E-4C75-9354-A3F460814ED7}" type="pres">
      <dgm:prSet presAssocID="{E401B644-9431-429F-BFF6-14D4382A1A6C}" presName="vertSpace2a" presStyleCnt="0"/>
      <dgm:spPr/>
    </dgm:pt>
    <dgm:pt modelId="{3DCBC5BC-B0D4-4F00-83CC-E15B2482C3D9}" type="pres">
      <dgm:prSet presAssocID="{E401B644-9431-429F-BFF6-14D4382A1A6C}" presName="horz2" presStyleCnt="0"/>
      <dgm:spPr/>
    </dgm:pt>
    <dgm:pt modelId="{F470CD05-02F7-4C17-86E2-9901F3C78CC2}" type="pres">
      <dgm:prSet presAssocID="{E401B644-9431-429F-BFF6-14D4382A1A6C}" presName="horzSpace2" presStyleCnt="0"/>
      <dgm:spPr/>
    </dgm:pt>
    <dgm:pt modelId="{E0BBF5A7-4252-4F59-81F4-376CE58A19B0}" type="pres">
      <dgm:prSet presAssocID="{E401B644-9431-429F-BFF6-14D4382A1A6C}" presName="tx2" presStyleLbl="revTx" presStyleIdx="1" presStyleCnt="4"/>
      <dgm:spPr/>
    </dgm:pt>
    <dgm:pt modelId="{D44735D4-14E0-4C48-8EA2-662128AC01DC}" type="pres">
      <dgm:prSet presAssocID="{E401B644-9431-429F-BFF6-14D4382A1A6C}" presName="vert2" presStyleCnt="0"/>
      <dgm:spPr/>
    </dgm:pt>
    <dgm:pt modelId="{3EF870EA-AE8F-455C-B57E-19211E02204E}" type="pres">
      <dgm:prSet presAssocID="{E401B644-9431-429F-BFF6-14D4382A1A6C}" presName="thinLine2b" presStyleLbl="callout" presStyleIdx="0" presStyleCnt="3"/>
      <dgm:spPr/>
    </dgm:pt>
    <dgm:pt modelId="{9ACFA3EA-A29D-491F-932E-B6842663EDFA}" type="pres">
      <dgm:prSet presAssocID="{E401B644-9431-429F-BFF6-14D4382A1A6C}" presName="vertSpace2b" presStyleCnt="0"/>
      <dgm:spPr/>
    </dgm:pt>
    <dgm:pt modelId="{B77E2F0E-5B66-4E15-BC81-69D197CF695A}" type="pres">
      <dgm:prSet presAssocID="{F8198031-40EB-41BD-AE3A-AFA08DF1F372}" presName="horz2" presStyleCnt="0"/>
      <dgm:spPr/>
    </dgm:pt>
    <dgm:pt modelId="{4CD8410D-5841-4FCB-9566-6291E40521B2}" type="pres">
      <dgm:prSet presAssocID="{F8198031-40EB-41BD-AE3A-AFA08DF1F372}" presName="horzSpace2" presStyleCnt="0"/>
      <dgm:spPr/>
    </dgm:pt>
    <dgm:pt modelId="{6C3C6B77-BFDB-4EC7-ADBA-1C2FD074CD18}" type="pres">
      <dgm:prSet presAssocID="{F8198031-40EB-41BD-AE3A-AFA08DF1F372}" presName="tx2" presStyleLbl="revTx" presStyleIdx="2" presStyleCnt="4"/>
      <dgm:spPr/>
    </dgm:pt>
    <dgm:pt modelId="{67882B94-CC18-4276-966C-5C0051423673}" type="pres">
      <dgm:prSet presAssocID="{F8198031-40EB-41BD-AE3A-AFA08DF1F372}" presName="vert2" presStyleCnt="0"/>
      <dgm:spPr/>
    </dgm:pt>
    <dgm:pt modelId="{97C1B520-9741-40B2-AA21-4080EAB0BB4B}" type="pres">
      <dgm:prSet presAssocID="{F8198031-40EB-41BD-AE3A-AFA08DF1F372}" presName="thinLine2b" presStyleLbl="callout" presStyleIdx="1" presStyleCnt="3"/>
      <dgm:spPr/>
    </dgm:pt>
    <dgm:pt modelId="{FD95CB66-DB47-4C12-881C-9429D3A48726}" type="pres">
      <dgm:prSet presAssocID="{F8198031-40EB-41BD-AE3A-AFA08DF1F372}" presName="vertSpace2b" presStyleCnt="0"/>
      <dgm:spPr/>
    </dgm:pt>
    <dgm:pt modelId="{8AC47C8E-E94C-4442-9D19-1F7932134605}" type="pres">
      <dgm:prSet presAssocID="{F7536A92-F951-4F08-B0FC-54477FEFD80C}" presName="horz2" presStyleCnt="0"/>
      <dgm:spPr/>
    </dgm:pt>
    <dgm:pt modelId="{55B7ED73-AF26-4FF0-AC33-7140C532CF58}" type="pres">
      <dgm:prSet presAssocID="{F7536A92-F951-4F08-B0FC-54477FEFD80C}" presName="horzSpace2" presStyleCnt="0"/>
      <dgm:spPr/>
    </dgm:pt>
    <dgm:pt modelId="{A3116DF2-AAFD-4C17-8AEC-7D9F3B790FD1}" type="pres">
      <dgm:prSet presAssocID="{F7536A92-F951-4F08-B0FC-54477FEFD80C}" presName="tx2" presStyleLbl="revTx" presStyleIdx="3" presStyleCnt="4"/>
      <dgm:spPr/>
    </dgm:pt>
    <dgm:pt modelId="{F7C84F62-C11B-4DEE-8B85-A9B2C36F983D}" type="pres">
      <dgm:prSet presAssocID="{F7536A92-F951-4F08-B0FC-54477FEFD80C}" presName="vert2" presStyleCnt="0"/>
      <dgm:spPr/>
    </dgm:pt>
    <dgm:pt modelId="{43316F45-3733-4ADF-9587-35616FBA57FD}" type="pres">
      <dgm:prSet presAssocID="{F7536A92-F951-4F08-B0FC-54477FEFD80C}" presName="thinLine2b" presStyleLbl="callout" presStyleIdx="2" presStyleCnt="3"/>
      <dgm:spPr/>
    </dgm:pt>
    <dgm:pt modelId="{FFB3E27A-9D88-40AE-A294-27B7310783FD}" type="pres">
      <dgm:prSet presAssocID="{F7536A92-F951-4F08-B0FC-54477FEFD80C}" presName="vertSpace2b" presStyleCnt="0"/>
      <dgm:spPr/>
    </dgm:pt>
  </dgm:ptLst>
  <dgm:cxnLst>
    <dgm:cxn modelId="{B9C60804-7544-4FA1-B3C8-6281C9AFE6F4}" srcId="{DE701625-6862-4C3D-9BAF-09088B157D5E}" destId="{E401B644-9431-429F-BFF6-14D4382A1A6C}" srcOrd="0" destOrd="0" parTransId="{B503B5B8-E1CD-4CB3-A027-6394FB3FF5C6}" sibTransId="{D493571F-A02A-432B-A2DB-5D8F6F2435BD}"/>
    <dgm:cxn modelId="{C473B926-F830-4E06-8680-A76AEA3B8044}" srcId="{EED7E697-8F34-40A2-A9F2-A178B3CBDD77}" destId="{DE701625-6862-4C3D-9BAF-09088B157D5E}" srcOrd="0" destOrd="0" parTransId="{B45D3D50-4BD8-493B-9FB2-52526BB2CC29}" sibTransId="{BFFA3F06-94AC-4BB1-BC8E-92FFA907A1E5}"/>
    <dgm:cxn modelId="{9B6BE534-1231-440A-BFDD-7E9C090B5333}" type="presOf" srcId="{EED7E697-8F34-40A2-A9F2-A178B3CBDD77}" destId="{484BAA21-1CCC-4578-B9AA-1A7022C07935}" srcOrd="0" destOrd="0" presId="urn:microsoft.com/office/officeart/2008/layout/LinedList"/>
    <dgm:cxn modelId="{DBEEC762-EFD6-4772-8BDC-A65F7CA5F428}" type="presOf" srcId="{E401B644-9431-429F-BFF6-14D4382A1A6C}" destId="{E0BBF5A7-4252-4F59-81F4-376CE58A19B0}" srcOrd="0" destOrd="0" presId="urn:microsoft.com/office/officeart/2008/layout/LinedList"/>
    <dgm:cxn modelId="{F068F947-2588-484A-8D0E-EF12B93C93F4}" srcId="{DE701625-6862-4C3D-9BAF-09088B157D5E}" destId="{F7536A92-F951-4F08-B0FC-54477FEFD80C}" srcOrd="2" destOrd="0" parTransId="{AEBCEFD3-A0BF-408E-A77F-FEBC076E8CF7}" sibTransId="{ACE2C080-81DC-4F6C-B191-20D5C5591646}"/>
    <dgm:cxn modelId="{B5835A6A-301B-4E18-B809-30D65954267A}" srcId="{DE701625-6862-4C3D-9BAF-09088B157D5E}" destId="{F8198031-40EB-41BD-AE3A-AFA08DF1F372}" srcOrd="1" destOrd="0" parTransId="{B575B375-7610-49D5-90CE-A739BADBD182}" sibTransId="{F024F834-BAA8-479A-A7B1-0A0A45890843}"/>
    <dgm:cxn modelId="{C5B8DD59-9D22-49B6-AC3F-6804C41E27AF}" type="presOf" srcId="{F7536A92-F951-4F08-B0FC-54477FEFD80C}" destId="{A3116DF2-AAFD-4C17-8AEC-7D9F3B790FD1}" srcOrd="0" destOrd="0" presId="urn:microsoft.com/office/officeart/2008/layout/LinedList"/>
    <dgm:cxn modelId="{05DD1A94-D98B-4B42-9B65-15E07786D454}" type="presOf" srcId="{F8198031-40EB-41BD-AE3A-AFA08DF1F372}" destId="{6C3C6B77-BFDB-4EC7-ADBA-1C2FD074CD18}" srcOrd="0" destOrd="0" presId="urn:microsoft.com/office/officeart/2008/layout/LinedList"/>
    <dgm:cxn modelId="{6AE518E5-EFC5-48E8-8064-20DEDFDB4716}" type="presOf" srcId="{DE701625-6862-4C3D-9BAF-09088B157D5E}" destId="{B2760917-89A4-423B-AAB6-9AF684561AE9}" srcOrd="0" destOrd="0" presId="urn:microsoft.com/office/officeart/2008/layout/LinedList"/>
    <dgm:cxn modelId="{C4E5C883-DB16-4A01-8AD6-4A6EEE7FBCD7}" type="presParOf" srcId="{484BAA21-1CCC-4578-B9AA-1A7022C07935}" destId="{749B246C-2871-4545-9892-66CCFE417424}" srcOrd="0" destOrd="0" presId="urn:microsoft.com/office/officeart/2008/layout/LinedList"/>
    <dgm:cxn modelId="{9C62CF65-AB6D-4995-9FBD-56B3F32A729D}" type="presParOf" srcId="{484BAA21-1CCC-4578-B9AA-1A7022C07935}" destId="{DBA43E33-C77A-4356-B50A-6E4DA5E51D80}" srcOrd="1" destOrd="0" presId="urn:microsoft.com/office/officeart/2008/layout/LinedList"/>
    <dgm:cxn modelId="{8D929A5C-E807-4369-947C-02BD5E11A53C}" type="presParOf" srcId="{DBA43E33-C77A-4356-B50A-6E4DA5E51D80}" destId="{B2760917-89A4-423B-AAB6-9AF684561AE9}" srcOrd="0" destOrd="0" presId="urn:microsoft.com/office/officeart/2008/layout/LinedList"/>
    <dgm:cxn modelId="{EEC3F441-A40D-4765-A10C-70A3359998DB}" type="presParOf" srcId="{DBA43E33-C77A-4356-B50A-6E4DA5E51D80}" destId="{729790DE-93BC-4D5E-90BF-2896A144FD66}" srcOrd="1" destOrd="0" presId="urn:microsoft.com/office/officeart/2008/layout/LinedList"/>
    <dgm:cxn modelId="{5CF4E34F-1D1A-4221-9694-4B5B6B8FDFC7}" type="presParOf" srcId="{729790DE-93BC-4D5E-90BF-2896A144FD66}" destId="{63F04792-6B4E-4C75-9354-A3F460814ED7}" srcOrd="0" destOrd="0" presId="urn:microsoft.com/office/officeart/2008/layout/LinedList"/>
    <dgm:cxn modelId="{C66139BB-4B08-45E7-AE2F-FD92FF32BE4E}" type="presParOf" srcId="{729790DE-93BC-4D5E-90BF-2896A144FD66}" destId="{3DCBC5BC-B0D4-4F00-83CC-E15B2482C3D9}" srcOrd="1" destOrd="0" presId="urn:microsoft.com/office/officeart/2008/layout/LinedList"/>
    <dgm:cxn modelId="{8BF0B845-33F2-425F-95C5-8BF734255D01}" type="presParOf" srcId="{3DCBC5BC-B0D4-4F00-83CC-E15B2482C3D9}" destId="{F470CD05-02F7-4C17-86E2-9901F3C78CC2}" srcOrd="0" destOrd="0" presId="urn:microsoft.com/office/officeart/2008/layout/LinedList"/>
    <dgm:cxn modelId="{995DEB96-CACF-4146-BE90-FDDAEDC8AE26}" type="presParOf" srcId="{3DCBC5BC-B0D4-4F00-83CC-E15B2482C3D9}" destId="{E0BBF5A7-4252-4F59-81F4-376CE58A19B0}" srcOrd="1" destOrd="0" presId="urn:microsoft.com/office/officeart/2008/layout/LinedList"/>
    <dgm:cxn modelId="{4D20C5FB-27EA-493E-B31A-515E6606EBFD}" type="presParOf" srcId="{3DCBC5BC-B0D4-4F00-83CC-E15B2482C3D9}" destId="{D44735D4-14E0-4C48-8EA2-662128AC01DC}" srcOrd="2" destOrd="0" presId="urn:microsoft.com/office/officeart/2008/layout/LinedList"/>
    <dgm:cxn modelId="{D5C9D66A-7DE7-4C29-97BC-DF7F2BA9F99A}" type="presParOf" srcId="{729790DE-93BC-4D5E-90BF-2896A144FD66}" destId="{3EF870EA-AE8F-455C-B57E-19211E02204E}" srcOrd="2" destOrd="0" presId="urn:microsoft.com/office/officeart/2008/layout/LinedList"/>
    <dgm:cxn modelId="{CF7E0F87-61D5-480B-BE6A-3D71B0200BDF}" type="presParOf" srcId="{729790DE-93BC-4D5E-90BF-2896A144FD66}" destId="{9ACFA3EA-A29D-491F-932E-B6842663EDFA}" srcOrd="3" destOrd="0" presId="urn:microsoft.com/office/officeart/2008/layout/LinedList"/>
    <dgm:cxn modelId="{522AC115-1B3A-4E05-A505-47434F5CB871}" type="presParOf" srcId="{729790DE-93BC-4D5E-90BF-2896A144FD66}" destId="{B77E2F0E-5B66-4E15-BC81-69D197CF695A}" srcOrd="4" destOrd="0" presId="urn:microsoft.com/office/officeart/2008/layout/LinedList"/>
    <dgm:cxn modelId="{4C6C9279-19BB-4665-B756-7D2A5F9F6E76}" type="presParOf" srcId="{B77E2F0E-5B66-4E15-BC81-69D197CF695A}" destId="{4CD8410D-5841-4FCB-9566-6291E40521B2}" srcOrd="0" destOrd="0" presId="urn:microsoft.com/office/officeart/2008/layout/LinedList"/>
    <dgm:cxn modelId="{360CC72F-E96B-448F-BB56-E5DCE28FFCD4}" type="presParOf" srcId="{B77E2F0E-5B66-4E15-BC81-69D197CF695A}" destId="{6C3C6B77-BFDB-4EC7-ADBA-1C2FD074CD18}" srcOrd="1" destOrd="0" presId="urn:microsoft.com/office/officeart/2008/layout/LinedList"/>
    <dgm:cxn modelId="{270262FC-D444-4C01-A7E7-2CD2611558B7}" type="presParOf" srcId="{B77E2F0E-5B66-4E15-BC81-69D197CF695A}" destId="{67882B94-CC18-4276-966C-5C0051423673}" srcOrd="2" destOrd="0" presId="urn:microsoft.com/office/officeart/2008/layout/LinedList"/>
    <dgm:cxn modelId="{D7C973C1-1B2E-433B-B81B-BE41DADF0754}" type="presParOf" srcId="{729790DE-93BC-4D5E-90BF-2896A144FD66}" destId="{97C1B520-9741-40B2-AA21-4080EAB0BB4B}" srcOrd="5" destOrd="0" presId="urn:microsoft.com/office/officeart/2008/layout/LinedList"/>
    <dgm:cxn modelId="{801643B7-CB4D-41F5-B674-97793B2B0723}" type="presParOf" srcId="{729790DE-93BC-4D5E-90BF-2896A144FD66}" destId="{FD95CB66-DB47-4C12-881C-9429D3A48726}" srcOrd="6" destOrd="0" presId="urn:microsoft.com/office/officeart/2008/layout/LinedList"/>
    <dgm:cxn modelId="{84601BC4-7580-4777-9860-FCBCDE8A2A6F}" type="presParOf" srcId="{729790DE-93BC-4D5E-90BF-2896A144FD66}" destId="{8AC47C8E-E94C-4442-9D19-1F7932134605}" srcOrd="7" destOrd="0" presId="urn:microsoft.com/office/officeart/2008/layout/LinedList"/>
    <dgm:cxn modelId="{C01768F0-03E6-4E0C-AE60-9D8BE4AC8638}" type="presParOf" srcId="{8AC47C8E-E94C-4442-9D19-1F7932134605}" destId="{55B7ED73-AF26-4FF0-AC33-7140C532CF58}" srcOrd="0" destOrd="0" presId="urn:microsoft.com/office/officeart/2008/layout/LinedList"/>
    <dgm:cxn modelId="{42BE9CA8-E698-4D3D-AB43-B5F57F0C8D0C}" type="presParOf" srcId="{8AC47C8E-E94C-4442-9D19-1F7932134605}" destId="{A3116DF2-AAFD-4C17-8AEC-7D9F3B790FD1}" srcOrd="1" destOrd="0" presId="urn:microsoft.com/office/officeart/2008/layout/LinedList"/>
    <dgm:cxn modelId="{414DEF23-BF01-463F-9CF2-31C7A9036964}" type="presParOf" srcId="{8AC47C8E-E94C-4442-9D19-1F7932134605}" destId="{F7C84F62-C11B-4DEE-8B85-A9B2C36F983D}" srcOrd="2" destOrd="0" presId="urn:microsoft.com/office/officeart/2008/layout/LinedList"/>
    <dgm:cxn modelId="{75C60D47-B6DD-4825-8AFA-996959C50FFD}" type="presParOf" srcId="{729790DE-93BC-4D5E-90BF-2896A144FD66}" destId="{43316F45-3733-4ADF-9587-35616FBA57FD}" srcOrd="8" destOrd="0" presId="urn:microsoft.com/office/officeart/2008/layout/LinedList"/>
    <dgm:cxn modelId="{FE5484DF-1A7D-4091-9F73-F1E51D9C9C6E}" type="presParOf" srcId="{729790DE-93BC-4D5E-90BF-2896A144FD66}" destId="{FFB3E27A-9D88-40AE-A294-27B7310783F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BE2F3-9F9E-4642-8117-4D13E968E26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0535186-C7AE-4074-98A6-74E09826A2B9}">
      <dgm:prSet/>
      <dgm:spPr/>
      <dgm:t>
        <a:bodyPr/>
        <a:lstStyle/>
        <a:p>
          <a:r>
            <a:rPr lang="en-US"/>
            <a:t>Prior year’s pick up</a:t>
          </a:r>
        </a:p>
      </dgm:t>
    </dgm:pt>
    <dgm:pt modelId="{5C430C3F-F75F-4A43-A314-016DDD226ED3}" type="parTrans" cxnId="{F93DEB87-611D-4D46-B23B-F68804FD6C10}">
      <dgm:prSet/>
      <dgm:spPr/>
      <dgm:t>
        <a:bodyPr/>
        <a:lstStyle/>
        <a:p>
          <a:endParaRPr lang="en-US"/>
        </a:p>
      </dgm:t>
    </dgm:pt>
    <dgm:pt modelId="{1C54DCF3-D229-444C-BC48-5A6B0F2F7C3F}" type="sibTrans" cxnId="{F93DEB87-611D-4D46-B23B-F68804FD6C10}">
      <dgm:prSet/>
      <dgm:spPr/>
      <dgm:t>
        <a:bodyPr/>
        <a:lstStyle/>
        <a:p>
          <a:endParaRPr lang="en-US"/>
        </a:p>
      </dgm:t>
    </dgm:pt>
    <dgm:pt modelId="{F4B59D64-00C5-4E04-AFCC-A6291B7E3AB9}">
      <dgm:prSet/>
      <dgm:spPr/>
      <dgm:t>
        <a:bodyPr/>
        <a:lstStyle/>
        <a:p>
          <a:r>
            <a:rPr lang="en-US"/>
            <a:t>Basis for difference</a:t>
          </a:r>
        </a:p>
      </dgm:t>
    </dgm:pt>
    <dgm:pt modelId="{D6CC1D9A-D9B1-45EB-B543-C39B19CF3484}" type="parTrans" cxnId="{A312A80E-05A4-4E5B-A333-2FD75CAE36A3}">
      <dgm:prSet/>
      <dgm:spPr/>
      <dgm:t>
        <a:bodyPr/>
        <a:lstStyle/>
        <a:p>
          <a:endParaRPr lang="en-US"/>
        </a:p>
      </dgm:t>
    </dgm:pt>
    <dgm:pt modelId="{7567F3FB-97A0-4FB2-9694-2372CC1980D7}" type="sibTrans" cxnId="{A312A80E-05A4-4E5B-A333-2FD75CAE36A3}">
      <dgm:prSet/>
      <dgm:spPr/>
      <dgm:t>
        <a:bodyPr/>
        <a:lstStyle/>
        <a:p>
          <a:endParaRPr lang="en-US"/>
        </a:p>
      </dgm:t>
    </dgm:pt>
    <dgm:pt modelId="{7CA3A4F8-3F37-4BAA-A710-B8FB607B138D}">
      <dgm:prSet/>
      <dgm:spPr/>
      <dgm:t>
        <a:bodyPr/>
        <a:lstStyle/>
        <a:p>
          <a:r>
            <a:rPr lang="en-US"/>
            <a:t>Hotel’s occupancy rate during that time historically</a:t>
          </a:r>
        </a:p>
      </dgm:t>
    </dgm:pt>
    <dgm:pt modelId="{440195D7-BE51-4720-8536-43019FEA8C72}" type="parTrans" cxnId="{121E29D4-FDD4-453A-A00E-E80D2C5ED077}">
      <dgm:prSet/>
      <dgm:spPr/>
      <dgm:t>
        <a:bodyPr/>
        <a:lstStyle/>
        <a:p>
          <a:endParaRPr lang="en-US"/>
        </a:p>
      </dgm:t>
    </dgm:pt>
    <dgm:pt modelId="{43C8D0D6-EA34-4392-BD7A-D597B79E04C3}" type="sibTrans" cxnId="{121E29D4-FDD4-453A-A00E-E80D2C5ED077}">
      <dgm:prSet/>
      <dgm:spPr/>
      <dgm:t>
        <a:bodyPr/>
        <a:lstStyle/>
        <a:p>
          <a:endParaRPr lang="en-US"/>
        </a:p>
      </dgm:t>
    </dgm:pt>
    <dgm:pt modelId="{8E458F12-58DC-480E-941F-4F9374D916A7}">
      <dgm:prSet/>
      <dgm:spPr/>
      <dgm:t>
        <a:bodyPr/>
        <a:lstStyle/>
        <a:p>
          <a:r>
            <a:rPr lang="en-US"/>
            <a:t>Other group or in-house business</a:t>
          </a:r>
        </a:p>
      </dgm:t>
    </dgm:pt>
    <dgm:pt modelId="{EAF7B19C-2FEF-4995-BEEC-2D1A60E8523F}" type="parTrans" cxnId="{CAC3CA88-B597-4EA6-9BEA-E0E353779EDE}">
      <dgm:prSet/>
      <dgm:spPr/>
      <dgm:t>
        <a:bodyPr/>
        <a:lstStyle/>
        <a:p>
          <a:endParaRPr lang="en-US"/>
        </a:p>
      </dgm:t>
    </dgm:pt>
    <dgm:pt modelId="{6507EA0C-24E1-4470-A568-DA889374266E}" type="sibTrans" cxnId="{CAC3CA88-B597-4EA6-9BEA-E0E353779EDE}">
      <dgm:prSet/>
      <dgm:spPr/>
      <dgm:t>
        <a:bodyPr/>
        <a:lstStyle/>
        <a:p>
          <a:endParaRPr lang="en-US"/>
        </a:p>
      </dgm:t>
    </dgm:pt>
    <dgm:pt modelId="{689B9F61-AE3D-4132-B83B-8938F5EEB2DD}" type="pres">
      <dgm:prSet presAssocID="{5E3BE2F3-9F9E-4642-8117-4D13E968E261}" presName="vert0" presStyleCnt="0">
        <dgm:presLayoutVars>
          <dgm:dir/>
          <dgm:animOne val="branch"/>
          <dgm:animLvl val="lvl"/>
        </dgm:presLayoutVars>
      </dgm:prSet>
      <dgm:spPr/>
    </dgm:pt>
    <dgm:pt modelId="{AC51ABC4-2101-40BE-AC8B-3BAA26B37E6A}" type="pres">
      <dgm:prSet presAssocID="{30535186-C7AE-4074-98A6-74E09826A2B9}" presName="thickLine" presStyleLbl="alignNode1" presStyleIdx="0" presStyleCnt="4"/>
      <dgm:spPr/>
    </dgm:pt>
    <dgm:pt modelId="{C0833A2C-3C45-4837-B92B-3DBC353D60DC}" type="pres">
      <dgm:prSet presAssocID="{30535186-C7AE-4074-98A6-74E09826A2B9}" presName="horz1" presStyleCnt="0"/>
      <dgm:spPr/>
    </dgm:pt>
    <dgm:pt modelId="{02F49C04-0860-4E9C-9097-B9EB81040D00}" type="pres">
      <dgm:prSet presAssocID="{30535186-C7AE-4074-98A6-74E09826A2B9}" presName="tx1" presStyleLbl="revTx" presStyleIdx="0" presStyleCnt="4"/>
      <dgm:spPr/>
    </dgm:pt>
    <dgm:pt modelId="{22CD205F-B6DB-4662-ABBB-FCDFF9A0A4F7}" type="pres">
      <dgm:prSet presAssocID="{30535186-C7AE-4074-98A6-74E09826A2B9}" presName="vert1" presStyleCnt="0"/>
      <dgm:spPr/>
    </dgm:pt>
    <dgm:pt modelId="{A2583D76-14F3-40AA-8B50-4B6BAEE0B478}" type="pres">
      <dgm:prSet presAssocID="{F4B59D64-00C5-4E04-AFCC-A6291B7E3AB9}" presName="thickLine" presStyleLbl="alignNode1" presStyleIdx="1" presStyleCnt="4"/>
      <dgm:spPr/>
    </dgm:pt>
    <dgm:pt modelId="{CA020AC4-45F2-402A-9AF5-676F45C687DE}" type="pres">
      <dgm:prSet presAssocID="{F4B59D64-00C5-4E04-AFCC-A6291B7E3AB9}" presName="horz1" presStyleCnt="0"/>
      <dgm:spPr/>
    </dgm:pt>
    <dgm:pt modelId="{5BC3A80C-2164-4DCA-A3F6-8A15112B4220}" type="pres">
      <dgm:prSet presAssocID="{F4B59D64-00C5-4E04-AFCC-A6291B7E3AB9}" presName="tx1" presStyleLbl="revTx" presStyleIdx="1" presStyleCnt="4"/>
      <dgm:spPr/>
    </dgm:pt>
    <dgm:pt modelId="{38CE706F-A7F4-4C57-BC11-1F190AD7DD0E}" type="pres">
      <dgm:prSet presAssocID="{F4B59D64-00C5-4E04-AFCC-A6291B7E3AB9}" presName="vert1" presStyleCnt="0"/>
      <dgm:spPr/>
    </dgm:pt>
    <dgm:pt modelId="{4AE68714-E1FA-4053-A5CD-1ED570103961}" type="pres">
      <dgm:prSet presAssocID="{7CA3A4F8-3F37-4BAA-A710-B8FB607B138D}" presName="thickLine" presStyleLbl="alignNode1" presStyleIdx="2" presStyleCnt="4"/>
      <dgm:spPr/>
    </dgm:pt>
    <dgm:pt modelId="{FA267829-AB9F-45C5-9FAF-1685BA3A85BB}" type="pres">
      <dgm:prSet presAssocID="{7CA3A4F8-3F37-4BAA-A710-B8FB607B138D}" presName="horz1" presStyleCnt="0"/>
      <dgm:spPr/>
    </dgm:pt>
    <dgm:pt modelId="{4CD2B8FE-7A0C-4FDC-BAA4-C98E18F4A720}" type="pres">
      <dgm:prSet presAssocID="{7CA3A4F8-3F37-4BAA-A710-B8FB607B138D}" presName="tx1" presStyleLbl="revTx" presStyleIdx="2" presStyleCnt="4"/>
      <dgm:spPr/>
    </dgm:pt>
    <dgm:pt modelId="{B61A2769-D1CD-4A5C-B3EF-EB5A256835CD}" type="pres">
      <dgm:prSet presAssocID="{7CA3A4F8-3F37-4BAA-A710-B8FB607B138D}" presName="vert1" presStyleCnt="0"/>
      <dgm:spPr/>
    </dgm:pt>
    <dgm:pt modelId="{7C0542EA-1371-4E59-BD16-742E6AFF9D82}" type="pres">
      <dgm:prSet presAssocID="{8E458F12-58DC-480E-941F-4F9374D916A7}" presName="thickLine" presStyleLbl="alignNode1" presStyleIdx="3" presStyleCnt="4"/>
      <dgm:spPr/>
    </dgm:pt>
    <dgm:pt modelId="{DFB3D050-B50B-446D-8D08-097F944ABA37}" type="pres">
      <dgm:prSet presAssocID="{8E458F12-58DC-480E-941F-4F9374D916A7}" presName="horz1" presStyleCnt="0"/>
      <dgm:spPr/>
    </dgm:pt>
    <dgm:pt modelId="{A574EEB2-3B87-4E3B-A4A4-22A2275B0A5A}" type="pres">
      <dgm:prSet presAssocID="{8E458F12-58DC-480E-941F-4F9374D916A7}" presName="tx1" presStyleLbl="revTx" presStyleIdx="3" presStyleCnt="4"/>
      <dgm:spPr/>
    </dgm:pt>
    <dgm:pt modelId="{2B8DA2D1-A41A-4A0C-8458-E770DD71F339}" type="pres">
      <dgm:prSet presAssocID="{8E458F12-58DC-480E-941F-4F9374D916A7}" presName="vert1" presStyleCnt="0"/>
      <dgm:spPr/>
    </dgm:pt>
  </dgm:ptLst>
  <dgm:cxnLst>
    <dgm:cxn modelId="{A312A80E-05A4-4E5B-A333-2FD75CAE36A3}" srcId="{5E3BE2F3-9F9E-4642-8117-4D13E968E261}" destId="{F4B59D64-00C5-4E04-AFCC-A6291B7E3AB9}" srcOrd="1" destOrd="0" parTransId="{D6CC1D9A-D9B1-45EB-B543-C39B19CF3484}" sibTransId="{7567F3FB-97A0-4FB2-9694-2372CC1980D7}"/>
    <dgm:cxn modelId="{DDFDEB3A-CF44-492D-8116-FA53AFC5503F}" type="presOf" srcId="{7CA3A4F8-3F37-4BAA-A710-B8FB607B138D}" destId="{4CD2B8FE-7A0C-4FDC-BAA4-C98E18F4A720}" srcOrd="0" destOrd="0" presId="urn:microsoft.com/office/officeart/2008/layout/LinedList"/>
    <dgm:cxn modelId="{9E2A7A45-342E-4851-8827-9C626C4C6EAD}" type="presOf" srcId="{30535186-C7AE-4074-98A6-74E09826A2B9}" destId="{02F49C04-0860-4E9C-9097-B9EB81040D00}" srcOrd="0" destOrd="0" presId="urn:microsoft.com/office/officeart/2008/layout/LinedList"/>
    <dgm:cxn modelId="{F6813E67-6899-4831-8C3C-F7A8990D20AE}" type="presOf" srcId="{F4B59D64-00C5-4E04-AFCC-A6291B7E3AB9}" destId="{5BC3A80C-2164-4DCA-A3F6-8A15112B4220}" srcOrd="0" destOrd="0" presId="urn:microsoft.com/office/officeart/2008/layout/LinedList"/>
    <dgm:cxn modelId="{F93DEB87-611D-4D46-B23B-F68804FD6C10}" srcId="{5E3BE2F3-9F9E-4642-8117-4D13E968E261}" destId="{30535186-C7AE-4074-98A6-74E09826A2B9}" srcOrd="0" destOrd="0" parTransId="{5C430C3F-F75F-4A43-A314-016DDD226ED3}" sibTransId="{1C54DCF3-D229-444C-BC48-5A6B0F2F7C3F}"/>
    <dgm:cxn modelId="{CAC3CA88-B597-4EA6-9BEA-E0E353779EDE}" srcId="{5E3BE2F3-9F9E-4642-8117-4D13E968E261}" destId="{8E458F12-58DC-480E-941F-4F9374D916A7}" srcOrd="3" destOrd="0" parTransId="{EAF7B19C-2FEF-4995-BEEC-2D1A60E8523F}" sibTransId="{6507EA0C-24E1-4470-A568-DA889374266E}"/>
    <dgm:cxn modelId="{4920AEBF-70BF-4E8E-908A-3E1C89274C0D}" type="presOf" srcId="{5E3BE2F3-9F9E-4642-8117-4D13E968E261}" destId="{689B9F61-AE3D-4132-B83B-8938F5EEB2DD}" srcOrd="0" destOrd="0" presId="urn:microsoft.com/office/officeart/2008/layout/LinedList"/>
    <dgm:cxn modelId="{121E29D4-FDD4-453A-A00E-E80D2C5ED077}" srcId="{5E3BE2F3-9F9E-4642-8117-4D13E968E261}" destId="{7CA3A4F8-3F37-4BAA-A710-B8FB607B138D}" srcOrd="2" destOrd="0" parTransId="{440195D7-BE51-4720-8536-43019FEA8C72}" sibTransId="{43C8D0D6-EA34-4392-BD7A-D597B79E04C3}"/>
    <dgm:cxn modelId="{8246B5E1-1C74-4310-8C25-843D2AF70A07}" type="presOf" srcId="{8E458F12-58DC-480E-941F-4F9374D916A7}" destId="{A574EEB2-3B87-4E3B-A4A4-22A2275B0A5A}" srcOrd="0" destOrd="0" presId="urn:microsoft.com/office/officeart/2008/layout/LinedList"/>
    <dgm:cxn modelId="{BAD7EE8E-7663-4CA2-9CC9-EE6DA3BC73A5}" type="presParOf" srcId="{689B9F61-AE3D-4132-B83B-8938F5EEB2DD}" destId="{AC51ABC4-2101-40BE-AC8B-3BAA26B37E6A}" srcOrd="0" destOrd="0" presId="urn:microsoft.com/office/officeart/2008/layout/LinedList"/>
    <dgm:cxn modelId="{7C074223-41AD-4710-AD84-2D51BCDE1C19}" type="presParOf" srcId="{689B9F61-AE3D-4132-B83B-8938F5EEB2DD}" destId="{C0833A2C-3C45-4837-B92B-3DBC353D60DC}" srcOrd="1" destOrd="0" presId="urn:microsoft.com/office/officeart/2008/layout/LinedList"/>
    <dgm:cxn modelId="{19BAC00F-6FBF-4EAA-9BAA-C23BFF1E5601}" type="presParOf" srcId="{C0833A2C-3C45-4837-B92B-3DBC353D60DC}" destId="{02F49C04-0860-4E9C-9097-B9EB81040D00}" srcOrd="0" destOrd="0" presId="urn:microsoft.com/office/officeart/2008/layout/LinedList"/>
    <dgm:cxn modelId="{3E7DB770-EE45-491D-8058-419CE737CB9F}" type="presParOf" srcId="{C0833A2C-3C45-4837-B92B-3DBC353D60DC}" destId="{22CD205F-B6DB-4662-ABBB-FCDFF9A0A4F7}" srcOrd="1" destOrd="0" presId="urn:microsoft.com/office/officeart/2008/layout/LinedList"/>
    <dgm:cxn modelId="{D4EE73B1-76ED-418D-980A-CD9190082BFE}" type="presParOf" srcId="{689B9F61-AE3D-4132-B83B-8938F5EEB2DD}" destId="{A2583D76-14F3-40AA-8B50-4B6BAEE0B478}" srcOrd="2" destOrd="0" presId="urn:microsoft.com/office/officeart/2008/layout/LinedList"/>
    <dgm:cxn modelId="{6D77C954-8677-4A44-9E6F-285F3724F580}" type="presParOf" srcId="{689B9F61-AE3D-4132-B83B-8938F5EEB2DD}" destId="{CA020AC4-45F2-402A-9AF5-676F45C687DE}" srcOrd="3" destOrd="0" presId="urn:microsoft.com/office/officeart/2008/layout/LinedList"/>
    <dgm:cxn modelId="{433164CD-3ED4-4F7F-BB64-AFE01E00A315}" type="presParOf" srcId="{CA020AC4-45F2-402A-9AF5-676F45C687DE}" destId="{5BC3A80C-2164-4DCA-A3F6-8A15112B4220}" srcOrd="0" destOrd="0" presId="urn:microsoft.com/office/officeart/2008/layout/LinedList"/>
    <dgm:cxn modelId="{88EEAD25-42ED-499B-BD85-6900B5806AD4}" type="presParOf" srcId="{CA020AC4-45F2-402A-9AF5-676F45C687DE}" destId="{38CE706F-A7F4-4C57-BC11-1F190AD7DD0E}" srcOrd="1" destOrd="0" presId="urn:microsoft.com/office/officeart/2008/layout/LinedList"/>
    <dgm:cxn modelId="{FB8AB71C-7B8D-4315-9E32-92E4B3DAB342}" type="presParOf" srcId="{689B9F61-AE3D-4132-B83B-8938F5EEB2DD}" destId="{4AE68714-E1FA-4053-A5CD-1ED570103961}" srcOrd="4" destOrd="0" presId="urn:microsoft.com/office/officeart/2008/layout/LinedList"/>
    <dgm:cxn modelId="{2A822A33-5D59-4D0B-9028-7DC4043FA07F}" type="presParOf" srcId="{689B9F61-AE3D-4132-B83B-8938F5EEB2DD}" destId="{FA267829-AB9F-45C5-9FAF-1685BA3A85BB}" srcOrd="5" destOrd="0" presId="urn:microsoft.com/office/officeart/2008/layout/LinedList"/>
    <dgm:cxn modelId="{E466C04B-7B60-4256-90C0-E25D253A2BEA}" type="presParOf" srcId="{FA267829-AB9F-45C5-9FAF-1685BA3A85BB}" destId="{4CD2B8FE-7A0C-4FDC-BAA4-C98E18F4A720}" srcOrd="0" destOrd="0" presId="urn:microsoft.com/office/officeart/2008/layout/LinedList"/>
    <dgm:cxn modelId="{9F474FD5-919F-45A5-9E13-AE3AA7107BEA}" type="presParOf" srcId="{FA267829-AB9F-45C5-9FAF-1685BA3A85BB}" destId="{B61A2769-D1CD-4A5C-B3EF-EB5A256835CD}" srcOrd="1" destOrd="0" presId="urn:microsoft.com/office/officeart/2008/layout/LinedList"/>
    <dgm:cxn modelId="{1B3A6CB2-0FD4-4980-AFD1-958C6D2C9AE1}" type="presParOf" srcId="{689B9F61-AE3D-4132-B83B-8938F5EEB2DD}" destId="{7C0542EA-1371-4E59-BD16-742E6AFF9D82}" srcOrd="6" destOrd="0" presId="urn:microsoft.com/office/officeart/2008/layout/LinedList"/>
    <dgm:cxn modelId="{D1503DAC-F2FE-4142-B639-0AE045C70FF1}" type="presParOf" srcId="{689B9F61-AE3D-4132-B83B-8938F5EEB2DD}" destId="{DFB3D050-B50B-446D-8D08-097F944ABA37}" srcOrd="7" destOrd="0" presId="urn:microsoft.com/office/officeart/2008/layout/LinedList"/>
    <dgm:cxn modelId="{E3657DCA-25CE-4B45-B02A-23ED022C8497}" type="presParOf" srcId="{DFB3D050-B50B-446D-8D08-097F944ABA37}" destId="{A574EEB2-3B87-4E3B-A4A4-22A2275B0A5A}" srcOrd="0" destOrd="0" presId="urn:microsoft.com/office/officeart/2008/layout/LinedList"/>
    <dgm:cxn modelId="{0D017432-72F1-4F90-B08B-A3B4877044FD}" type="presParOf" srcId="{DFB3D050-B50B-446D-8D08-097F944ABA37}" destId="{2B8DA2D1-A41A-4A0C-8458-E770DD71F3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7E89B-344A-4B24-BC02-B861B57245D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407C52-E5AB-45B9-B029-539FCA27E8CB}">
      <dgm:prSet/>
      <dgm:spPr/>
      <dgm:t>
        <a:bodyPr/>
        <a:lstStyle/>
        <a:p>
          <a:r>
            <a:rPr lang="en-US" b="0" i="0"/>
            <a:t>Free internet with room rate</a:t>
          </a:r>
          <a:endParaRPr lang="en-US"/>
        </a:p>
      </dgm:t>
    </dgm:pt>
    <dgm:pt modelId="{967CFD43-B9A5-450A-9A66-DA1CB6EACA99}" type="parTrans" cxnId="{FD3BED08-8C56-417A-98D2-B3F12052A999}">
      <dgm:prSet/>
      <dgm:spPr/>
      <dgm:t>
        <a:bodyPr/>
        <a:lstStyle/>
        <a:p>
          <a:endParaRPr lang="en-US"/>
        </a:p>
      </dgm:t>
    </dgm:pt>
    <dgm:pt modelId="{64CE0B07-980A-4AF8-AEF5-6BFD343B5F6F}" type="sibTrans" cxnId="{FD3BED08-8C56-417A-98D2-B3F12052A999}">
      <dgm:prSet/>
      <dgm:spPr/>
      <dgm:t>
        <a:bodyPr/>
        <a:lstStyle/>
        <a:p>
          <a:endParaRPr lang="en-US"/>
        </a:p>
      </dgm:t>
    </dgm:pt>
    <dgm:pt modelId="{94D6165B-DA9D-47D3-AE87-D5EF3A3B65E4}">
      <dgm:prSet/>
      <dgm:spPr/>
      <dgm:t>
        <a:bodyPr/>
        <a:lstStyle/>
        <a:p>
          <a:r>
            <a:rPr lang="en-US" b="0" i="0"/>
            <a:t>Room rental waived if food and beverage minimum met or if food and beverage in meeting room</a:t>
          </a:r>
          <a:endParaRPr lang="en-US"/>
        </a:p>
      </dgm:t>
    </dgm:pt>
    <dgm:pt modelId="{F0AE4510-4FFF-4DB0-9AB8-2B95944B6EA2}" type="parTrans" cxnId="{ABACC914-D9C5-4B74-9105-9C9B09ECCFD2}">
      <dgm:prSet/>
      <dgm:spPr/>
      <dgm:t>
        <a:bodyPr/>
        <a:lstStyle/>
        <a:p>
          <a:endParaRPr lang="en-US"/>
        </a:p>
      </dgm:t>
    </dgm:pt>
    <dgm:pt modelId="{E29EF027-D5A0-4B87-9FBF-E642BE890C4F}" type="sibTrans" cxnId="{ABACC914-D9C5-4B74-9105-9C9B09ECCFD2}">
      <dgm:prSet/>
      <dgm:spPr/>
      <dgm:t>
        <a:bodyPr/>
        <a:lstStyle/>
        <a:p>
          <a:endParaRPr lang="en-US"/>
        </a:p>
      </dgm:t>
    </dgm:pt>
    <dgm:pt modelId="{716AF672-FACB-4A63-9588-5BF47B68B9D3}">
      <dgm:prSet/>
      <dgm:spPr/>
      <dgm:t>
        <a:bodyPr/>
        <a:lstStyle/>
        <a:p>
          <a:r>
            <a:rPr lang="en-US" b="0" i="0"/>
            <a:t>Attrition (guarantee for hotel rooms)</a:t>
          </a:r>
          <a:endParaRPr lang="en-US"/>
        </a:p>
      </dgm:t>
    </dgm:pt>
    <dgm:pt modelId="{565CCCCA-0AB8-4182-9E1C-8AF601CCDCC1}" type="parTrans" cxnId="{FA828968-B91D-4C56-956B-33865F95C833}">
      <dgm:prSet/>
      <dgm:spPr/>
      <dgm:t>
        <a:bodyPr/>
        <a:lstStyle/>
        <a:p>
          <a:endParaRPr lang="en-US"/>
        </a:p>
      </dgm:t>
    </dgm:pt>
    <dgm:pt modelId="{02F0A73B-548F-4128-B523-444CE245D3D1}" type="sibTrans" cxnId="{FA828968-B91D-4C56-956B-33865F95C833}">
      <dgm:prSet/>
      <dgm:spPr/>
      <dgm:t>
        <a:bodyPr/>
        <a:lstStyle/>
        <a:p>
          <a:endParaRPr lang="en-US"/>
        </a:p>
      </dgm:t>
    </dgm:pt>
    <dgm:pt modelId="{1CB9E355-3A65-41F3-A16E-3D42BA9218EA}">
      <dgm:prSet/>
      <dgm:spPr/>
      <dgm:t>
        <a:bodyPr/>
        <a:lstStyle/>
        <a:p>
          <a:r>
            <a:rPr lang="en-US" b="0" i="0"/>
            <a:t>Cancellation fee for meeting–Complimentary rooms (1 per 45 or 50)</a:t>
          </a:r>
          <a:endParaRPr lang="en-US"/>
        </a:p>
      </dgm:t>
    </dgm:pt>
    <dgm:pt modelId="{E61DCB2B-7B31-4926-B3C3-B688E5DDA4D2}" type="parTrans" cxnId="{4C2CCAE6-927E-46CC-A88E-5285496BCB92}">
      <dgm:prSet/>
      <dgm:spPr/>
      <dgm:t>
        <a:bodyPr/>
        <a:lstStyle/>
        <a:p>
          <a:endParaRPr lang="en-US"/>
        </a:p>
      </dgm:t>
    </dgm:pt>
    <dgm:pt modelId="{AFFA5E88-4EF2-449F-9A0D-59208FB8B7A1}" type="sibTrans" cxnId="{4C2CCAE6-927E-46CC-A88E-5285496BCB92}">
      <dgm:prSet/>
      <dgm:spPr/>
      <dgm:t>
        <a:bodyPr/>
        <a:lstStyle/>
        <a:p>
          <a:endParaRPr lang="en-US"/>
        </a:p>
      </dgm:t>
    </dgm:pt>
    <dgm:pt modelId="{D7108764-37A6-4ACA-B5C2-ED15CF811813}">
      <dgm:prSet/>
      <dgm:spPr/>
      <dgm:t>
        <a:bodyPr/>
        <a:lstStyle/>
        <a:p>
          <a:r>
            <a:rPr lang="en-US" b="0" i="0"/>
            <a:t>Over and above rooms/suites</a:t>
          </a:r>
          <a:endParaRPr lang="en-US"/>
        </a:p>
      </dgm:t>
    </dgm:pt>
    <dgm:pt modelId="{163284A2-9998-450E-B546-D970F5DABFCE}" type="parTrans" cxnId="{09DF0A5E-5EE8-42F0-B12E-94EB20477C4E}">
      <dgm:prSet/>
      <dgm:spPr/>
      <dgm:t>
        <a:bodyPr/>
        <a:lstStyle/>
        <a:p>
          <a:endParaRPr lang="en-US"/>
        </a:p>
      </dgm:t>
    </dgm:pt>
    <dgm:pt modelId="{B04BC425-E094-48DC-8CAD-486DFDFD2B4B}" type="sibTrans" cxnId="{09DF0A5E-5EE8-42F0-B12E-94EB20477C4E}">
      <dgm:prSet/>
      <dgm:spPr/>
      <dgm:t>
        <a:bodyPr/>
        <a:lstStyle/>
        <a:p>
          <a:endParaRPr lang="en-US"/>
        </a:p>
      </dgm:t>
    </dgm:pt>
    <dgm:pt modelId="{E3577756-204C-4F70-A0A9-B46EA0CFF7B5}">
      <dgm:prSet/>
      <dgm:spPr/>
      <dgm:t>
        <a:bodyPr/>
        <a:lstStyle/>
        <a:p>
          <a:r>
            <a:rPr lang="en-US" b="0" i="0"/>
            <a:t>Limo pick-ups</a:t>
          </a:r>
          <a:endParaRPr lang="en-US"/>
        </a:p>
      </dgm:t>
    </dgm:pt>
    <dgm:pt modelId="{380ABC15-3A1E-473A-92A0-B648EB9D8F25}" type="parTrans" cxnId="{497E5E22-DDBE-498B-BAEF-DD84810871A5}">
      <dgm:prSet/>
      <dgm:spPr/>
      <dgm:t>
        <a:bodyPr/>
        <a:lstStyle/>
        <a:p>
          <a:endParaRPr lang="en-US"/>
        </a:p>
      </dgm:t>
    </dgm:pt>
    <dgm:pt modelId="{7FDC7314-4139-4477-9B00-43CD366E39D9}" type="sibTrans" cxnId="{497E5E22-DDBE-498B-BAEF-DD84810871A5}">
      <dgm:prSet/>
      <dgm:spPr/>
      <dgm:t>
        <a:bodyPr/>
        <a:lstStyle/>
        <a:p>
          <a:endParaRPr lang="en-US"/>
        </a:p>
      </dgm:t>
    </dgm:pt>
    <dgm:pt modelId="{6E77E79D-0E10-4D0F-9536-163889FFDF9B}" type="pres">
      <dgm:prSet presAssocID="{90A7E89B-344A-4B24-BC02-B861B57245D6}" presName="root" presStyleCnt="0">
        <dgm:presLayoutVars>
          <dgm:dir/>
          <dgm:resizeHandles val="exact"/>
        </dgm:presLayoutVars>
      </dgm:prSet>
      <dgm:spPr/>
    </dgm:pt>
    <dgm:pt modelId="{1524B42A-BE9D-433D-9219-F536E6997D7F}" type="pres">
      <dgm:prSet presAssocID="{CD407C52-E5AB-45B9-B029-539FCA27E8CB}" presName="compNode" presStyleCnt="0"/>
      <dgm:spPr/>
    </dgm:pt>
    <dgm:pt modelId="{AB8CAF5E-4C90-49D6-874C-4C8947B80DE3}" type="pres">
      <dgm:prSet presAssocID="{CD407C52-E5AB-45B9-B029-539FCA27E8CB}" presName="bgRect" presStyleLbl="bgShp" presStyleIdx="0" presStyleCnt="6"/>
      <dgm:spPr/>
    </dgm:pt>
    <dgm:pt modelId="{164427D8-7F17-472A-8E80-37E958C852C6}" type="pres">
      <dgm:prSet presAssocID="{CD407C52-E5AB-45B9-B029-539FCA27E8C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Fi"/>
        </a:ext>
      </dgm:extLst>
    </dgm:pt>
    <dgm:pt modelId="{042D57F9-7B08-4145-BC05-11A8E9310A2C}" type="pres">
      <dgm:prSet presAssocID="{CD407C52-E5AB-45B9-B029-539FCA27E8CB}" presName="spaceRect" presStyleCnt="0"/>
      <dgm:spPr/>
    </dgm:pt>
    <dgm:pt modelId="{7C4D7AFA-1803-4EAB-8241-C3514EBCB0EF}" type="pres">
      <dgm:prSet presAssocID="{CD407C52-E5AB-45B9-B029-539FCA27E8CB}" presName="parTx" presStyleLbl="revTx" presStyleIdx="0" presStyleCnt="6">
        <dgm:presLayoutVars>
          <dgm:chMax val="0"/>
          <dgm:chPref val="0"/>
        </dgm:presLayoutVars>
      </dgm:prSet>
      <dgm:spPr/>
    </dgm:pt>
    <dgm:pt modelId="{13723AC0-EB91-4EDD-94E5-BC4FF51F4F10}" type="pres">
      <dgm:prSet presAssocID="{64CE0B07-980A-4AF8-AEF5-6BFD343B5F6F}" presName="sibTrans" presStyleCnt="0"/>
      <dgm:spPr/>
    </dgm:pt>
    <dgm:pt modelId="{A9F06DEC-25A0-4DC8-9FEB-3241768AB0B3}" type="pres">
      <dgm:prSet presAssocID="{94D6165B-DA9D-47D3-AE87-D5EF3A3B65E4}" presName="compNode" presStyleCnt="0"/>
      <dgm:spPr/>
    </dgm:pt>
    <dgm:pt modelId="{55D2B64F-5633-4085-B232-15BF797671E6}" type="pres">
      <dgm:prSet presAssocID="{94D6165B-DA9D-47D3-AE87-D5EF3A3B65E4}" presName="bgRect" presStyleLbl="bgShp" presStyleIdx="1" presStyleCnt="6"/>
      <dgm:spPr/>
    </dgm:pt>
    <dgm:pt modelId="{1BB4068D-187C-43A6-AE8B-46EDCB19035A}" type="pres">
      <dgm:prSet presAssocID="{94D6165B-DA9D-47D3-AE87-D5EF3A3B65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C2C1EE43-91AD-4C33-85B3-8172BED320A0}" type="pres">
      <dgm:prSet presAssocID="{94D6165B-DA9D-47D3-AE87-D5EF3A3B65E4}" presName="spaceRect" presStyleCnt="0"/>
      <dgm:spPr/>
    </dgm:pt>
    <dgm:pt modelId="{66D37E09-5C0E-4F5E-A2BE-F965CCBDFCA4}" type="pres">
      <dgm:prSet presAssocID="{94D6165B-DA9D-47D3-AE87-D5EF3A3B65E4}" presName="parTx" presStyleLbl="revTx" presStyleIdx="1" presStyleCnt="6">
        <dgm:presLayoutVars>
          <dgm:chMax val="0"/>
          <dgm:chPref val="0"/>
        </dgm:presLayoutVars>
      </dgm:prSet>
      <dgm:spPr/>
    </dgm:pt>
    <dgm:pt modelId="{F98EAABE-27FB-4056-AF14-1F2DEDEFC69C}" type="pres">
      <dgm:prSet presAssocID="{E29EF027-D5A0-4B87-9FBF-E642BE890C4F}" presName="sibTrans" presStyleCnt="0"/>
      <dgm:spPr/>
    </dgm:pt>
    <dgm:pt modelId="{D9B70962-7F25-4BDA-9F91-CDEBCD4DAE9E}" type="pres">
      <dgm:prSet presAssocID="{716AF672-FACB-4A63-9588-5BF47B68B9D3}" presName="compNode" presStyleCnt="0"/>
      <dgm:spPr/>
    </dgm:pt>
    <dgm:pt modelId="{36595217-7CAA-48C4-AF4E-4376F2F832E7}" type="pres">
      <dgm:prSet presAssocID="{716AF672-FACB-4A63-9588-5BF47B68B9D3}" presName="bgRect" presStyleLbl="bgShp" presStyleIdx="2" presStyleCnt="6"/>
      <dgm:spPr/>
    </dgm:pt>
    <dgm:pt modelId="{EDD6C888-9C0D-4DE4-9B1C-E26B21126AAF}" type="pres">
      <dgm:prSet presAssocID="{716AF672-FACB-4A63-9588-5BF47B68B9D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EFEBACCC-A437-45C7-AAF7-32BF11D9CCAE}" type="pres">
      <dgm:prSet presAssocID="{716AF672-FACB-4A63-9588-5BF47B68B9D3}" presName="spaceRect" presStyleCnt="0"/>
      <dgm:spPr/>
    </dgm:pt>
    <dgm:pt modelId="{75482148-EF19-499B-A184-457FAEC6B46B}" type="pres">
      <dgm:prSet presAssocID="{716AF672-FACB-4A63-9588-5BF47B68B9D3}" presName="parTx" presStyleLbl="revTx" presStyleIdx="2" presStyleCnt="6">
        <dgm:presLayoutVars>
          <dgm:chMax val="0"/>
          <dgm:chPref val="0"/>
        </dgm:presLayoutVars>
      </dgm:prSet>
      <dgm:spPr/>
    </dgm:pt>
    <dgm:pt modelId="{130A2B18-FBCD-43D4-BE38-41BEC22AF3EC}" type="pres">
      <dgm:prSet presAssocID="{02F0A73B-548F-4128-B523-444CE245D3D1}" presName="sibTrans" presStyleCnt="0"/>
      <dgm:spPr/>
    </dgm:pt>
    <dgm:pt modelId="{FB983A5E-F212-4770-B4E0-49D305581490}" type="pres">
      <dgm:prSet presAssocID="{1CB9E355-3A65-41F3-A16E-3D42BA9218EA}" presName="compNode" presStyleCnt="0"/>
      <dgm:spPr/>
    </dgm:pt>
    <dgm:pt modelId="{324D5974-56FD-4059-B22D-C8BB2B436B48}" type="pres">
      <dgm:prSet presAssocID="{1CB9E355-3A65-41F3-A16E-3D42BA9218EA}" presName="bgRect" presStyleLbl="bgShp" presStyleIdx="3" presStyleCnt="6"/>
      <dgm:spPr/>
    </dgm:pt>
    <dgm:pt modelId="{21F212F8-BB2F-49F0-8425-FF5E8B1078E9}" type="pres">
      <dgm:prSet presAssocID="{1CB9E355-3A65-41F3-A16E-3D42BA9218E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uro"/>
        </a:ext>
      </dgm:extLst>
    </dgm:pt>
    <dgm:pt modelId="{59CD2965-45B0-4124-880F-D49332660CA4}" type="pres">
      <dgm:prSet presAssocID="{1CB9E355-3A65-41F3-A16E-3D42BA9218EA}" presName="spaceRect" presStyleCnt="0"/>
      <dgm:spPr/>
    </dgm:pt>
    <dgm:pt modelId="{69C7BB06-D293-479D-A554-858F492FB910}" type="pres">
      <dgm:prSet presAssocID="{1CB9E355-3A65-41F3-A16E-3D42BA9218EA}" presName="parTx" presStyleLbl="revTx" presStyleIdx="3" presStyleCnt="6">
        <dgm:presLayoutVars>
          <dgm:chMax val="0"/>
          <dgm:chPref val="0"/>
        </dgm:presLayoutVars>
      </dgm:prSet>
      <dgm:spPr/>
    </dgm:pt>
    <dgm:pt modelId="{A8B8FBB6-2E41-4B59-8602-E54C24C092AF}" type="pres">
      <dgm:prSet presAssocID="{AFFA5E88-4EF2-449F-9A0D-59208FB8B7A1}" presName="sibTrans" presStyleCnt="0"/>
      <dgm:spPr/>
    </dgm:pt>
    <dgm:pt modelId="{C06D3EB8-C47A-4914-9412-B9119AEF5773}" type="pres">
      <dgm:prSet presAssocID="{D7108764-37A6-4ACA-B5C2-ED15CF811813}" presName="compNode" presStyleCnt="0"/>
      <dgm:spPr/>
    </dgm:pt>
    <dgm:pt modelId="{261F6B3E-47FB-4447-A07D-F3C03944BC25}" type="pres">
      <dgm:prSet presAssocID="{D7108764-37A6-4ACA-B5C2-ED15CF811813}" presName="bgRect" presStyleLbl="bgShp" presStyleIdx="4" presStyleCnt="6"/>
      <dgm:spPr/>
    </dgm:pt>
    <dgm:pt modelId="{B90CC6DC-6296-4A46-978A-ABA0940D0505}" type="pres">
      <dgm:prSet presAssocID="{D7108764-37A6-4ACA-B5C2-ED15CF81181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ed"/>
        </a:ext>
      </dgm:extLst>
    </dgm:pt>
    <dgm:pt modelId="{1A4B10BF-5C2D-41B2-96CF-996D16630ABE}" type="pres">
      <dgm:prSet presAssocID="{D7108764-37A6-4ACA-B5C2-ED15CF811813}" presName="spaceRect" presStyleCnt="0"/>
      <dgm:spPr/>
    </dgm:pt>
    <dgm:pt modelId="{593FF378-1D7D-4EED-87D0-E97D70B40784}" type="pres">
      <dgm:prSet presAssocID="{D7108764-37A6-4ACA-B5C2-ED15CF811813}" presName="parTx" presStyleLbl="revTx" presStyleIdx="4" presStyleCnt="6">
        <dgm:presLayoutVars>
          <dgm:chMax val="0"/>
          <dgm:chPref val="0"/>
        </dgm:presLayoutVars>
      </dgm:prSet>
      <dgm:spPr/>
    </dgm:pt>
    <dgm:pt modelId="{E6D8E259-BE01-424E-91D3-BA38EF6D920E}" type="pres">
      <dgm:prSet presAssocID="{B04BC425-E094-48DC-8CAD-486DFDFD2B4B}" presName="sibTrans" presStyleCnt="0"/>
      <dgm:spPr/>
    </dgm:pt>
    <dgm:pt modelId="{0266227B-7C49-4A79-A0BC-664406EE0EC8}" type="pres">
      <dgm:prSet presAssocID="{E3577756-204C-4F70-A0A9-B46EA0CFF7B5}" presName="compNode" presStyleCnt="0"/>
      <dgm:spPr/>
    </dgm:pt>
    <dgm:pt modelId="{CA02D2D4-76A2-4F5C-9FAD-DF3C3596E79F}" type="pres">
      <dgm:prSet presAssocID="{E3577756-204C-4F70-A0A9-B46EA0CFF7B5}" presName="bgRect" presStyleLbl="bgShp" presStyleIdx="5" presStyleCnt="6"/>
      <dgm:spPr/>
    </dgm:pt>
    <dgm:pt modelId="{8E13A3B4-AA6E-483D-9924-0DFEAC97F29F}" type="pres">
      <dgm:prSet presAssocID="{E3577756-204C-4F70-A0A9-B46EA0CFF7B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uck"/>
        </a:ext>
      </dgm:extLst>
    </dgm:pt>
    <dgm:pt modelId="{97CBB078-A637-4FC5-9127-5C3E583B3A47}" type="pres">
      <dgm:prSet presAssocID="{E3577756-204C-4F70-A0A9-B46EA0CFF7B5}" presName="spaceRect" presStyleCnt="0"/>
      <dgm:spPr/>
    </dgm:pt>
    <dgm:pt modelId="{66B2EE55-A7E1-49EC-8C91-309180F0E71D}" type="pres">
      <dgm:prSet presAssocID="{E3577756-204C-4F70-A0A9-B46EA0CFF7B5}" presName="parTx" presStyleLbl="revTx" presStyleIdx="5" presStyleCnt="6">
        <dgm:presLayoutVars>
          <dgm:chMax val="0"/>
          <dgm:chPref val="0"/>
        </dgm:presLayoutVars>
      </dgm:prSet>
      <dgm:spPr/>
    </dgm:pt>
  </dgm:ptLst>
  <dgm:cxnLst>
    <dgm:cxn modelId="{FD3BED08-8C56-417A-98D2-B3F12052A999}" srcId="{90A7E89B-344A-4B24-BC02-B861B57245D6}" destId="{CD407C52-E5AB-45B9-B029-539FCA27E8CB}" srcOrd="0" destOrd="0" parTransId="{967CFD43-B9A5-450A-9A66-DA1CB6EACA99}" sibTransId="{64CE0B07-980A-4AF8-AEF5-6BFD343B5F6F}"/>
    <dgm:cxn modelId="{ABACC914-D9C5-4B74-9105-9C9B09ECCFD2}" srcId="{90A7E89B-344A-4B24-BC02-B861B57245D6}" destId="{94D6165B-DA9D-47D3-AE87-D5EF3A3B65E4}" srcOrd="1" destOrd="0" parTransId="{F0AE4510-4FFF-4DB0-9AB8-2B95944B6EA2}" sibTransId="{E29EF027-D5A0-4B87-9FBF-E642BE890C4F}"/>
    <dgm:cxn modelId="{497E5E22-DDBE-498B-BAEF-DD84810871A5}" srcId="{90A7E89B-344A-4B24-BC02-B861B57245D6}" destId="{E3577756-204C-4F70-A0A9-B46EA0CFF7B5}" srcOrd="5" destOrd="0" parTransId="{380ABC15-3A1E-473A-92A0-B648EB9D8F25}" sibTransId="{7FDC7314-4139-4477-9B00-43CD366E39D9}"/>
    <dgm:cxn modelId="{E00A202D-C495-4220-B3B9-DEDB16F960D0}" type="presOf" srcId="{D7108764-37A6-4ACA-B5C2-ED15CF811813}" destId="{593FF378-1D7D-4EED-87D0-E97D70B40784}" srcOrd="0" destOrd="0" presId="urn:microsoft.com/office/officeart/2018/2/layout/IconVerticalSolidList"/>
    <dgm:cxn modelId="{09DF0A5E-5EE8-42F0-B12E-94EB20477C4E}" srcId="{90A7E89B-344A-4B24-BC02-B861B57245D6}" destId="{D7108764-37A6-4ACA-B5C2-ED15CF811813}" srcOrd="4" destOrd="0" parTransId="{163284A2-9998-450E-B546-D970F5DABFCE}" sibTransId="{B04BC425-E094-48DC-8CAD-486DFDFD2B4B}"/>
    <dgm:cxn modelId="{5E128442-4E4E-4EB5-B196-8416FA19FB45}" type="presOf" srcId="{716AF672-FACB-4A63-9588-5BF47B68B9D3}" destId="{75482148-EF19-499B-A184-457FAEC6B46B}" srcOrd="0" destOrd="0" presId="urn:microsoft.com/office/officeart/2018/2/layout/IconVerticalSolidList"/>
    <dgm:cxn modelId="{FA828968-B91D-4C56-956B-33865F95C833}" srcId="{90A7E89B-344A-4B24-BC02-B861B57245D6}" destId="{716AF672-FACB-4A63-9588-5BF47B68B9D3}" srcOrd="2" destOrd="0" parTransId="{565CCCCA-0AB8-4182-9E1C-8AF601CCDCC1}" sibTransId="{02F0A73B-548F-4128-B523-444CE245D3D1}"/>
    <dgm:cxn modelId="{4E81424D-23E0-44ED-8953-B589F297D803}" type="presOf" srcId="{1CB9E355-3A65-41F3-A16E-3D42BA9218EA}" destId="{69C7BB06-D293-479D-A554-858F492FB910}" srcOrd="0" destOrd="0" presId="urn:microsoft.com/office/officeart/2018/2/layout/IconVerticalSolidList"/>
    <dgm:cxn modelId="{D1851D72-51FE-4D96-84F6-42CEEF89E550}" type="presOf" srcId="{CD407C52-E5AB-45B9-B029-539FCA27E8CB}" destId="{7C4D7AFA-1803-4EAB-8241-C3514EBCB0EF}" srcOrd="0" destOrd="0" presId="urn:microsoft.com/office/officeart/2018/2/layout/IconVerticalSolidList"/>
    <dgm:cxn modelId="{AD055F85-DA36-4080-AB15-89CAFE40DFA4}" type="presOf" srcId="{94D6165B-DA9D-47D3-AE87-D5EF3A3B65E4}" destId="{66D37E09-5C0E-4F5E-A2BE-F965CCBDFCA4}" srcOrd="0" destOrd="0" presId="urn:microsoft.com/office/officeart/2018/2/layout/IconVerticalSolidList"/>
    <dgm:cxn modelId="{CA712797-F6D4-4EED-9784-008C2863BC76}" type="presOf" srcId="{E3577756-204C-4F70-A0A9-B46EA0CFF7B5}" destId="{66B2EE55-A7E1-49EC-8C91-309180F0E71D}" srcOrd="0" destOrd="0" presId="urn:microsoft.com/office/officeart/2018/2/layout/IconVerticalSolidList"/>
    <dgm:cxn modelId="{6DD5D8B2-0792-4701-8775-FF455E853919}" type="presOf" srcId="{90A7E89B-344A-4B24-BC02-B861B57245D6}" destId="{6E77E79D-0E10-4D0F-9536-163889FFDF9B}" srcOrd="0" destOrd="0" presId="urn:microsoft.com/office/officeart/2018/2/layout/IconVerticalSolidList"/>
    <dgm:cxn modelId="{4C2CCAE6-927E-46CC-A88E-5285496BCB92}" srcId="{90A7E89B-344A-4B24-BC02-B861B57245D6}" destId="{1CB9E355-3A65-41F3-A16E-3D42BA9218EA}" srcOrd="3" destOrd="0" parTransId="{E61DCB2B-7B31-4926-B3C3-B688E5DDA4D2}" sibTransId="{AFFA5E88-4EF2-449F-9A0D-59208FB8B7A1}"/>
    <dgm:cxn modelId="{ECFA9A5F-A976-489B-9AF8-C17208BC9231}" type="presParOf" srcId="{6E77E79D-0E10-4D0F-9536-163889FFDF9B}" destId="{1524B42A-BE9D-433D-9219-F536E6997D7F}" srcOrd="0" destOrd="0" presId="urn:microsoft.com/office/officeart/2018/2/layout/IconVerticalSolidList"/>
    <dgm:cxn modelId="{75785BA4-750C-4FF5-8141-DC0416156F8A}" type="presParOf" srcId="{1524B42A-BE9D-433D-9219-F536E6997D7F}" destId="{AB8CAF5E-4C90-49D6-874C-4C8947B80DE3}" srcOrd="0" destOrd="0" presId="urn:microsoft.com/office/officeart/2018/2/layout/IconVerticalSolidList"/>
    <dgm:cxn modelId="{39E8872E-7CCB-437F-B513-C91CC10C64C2}" type="presParOf" srcId="{1524B42A-BE9D-433D-9219-F536E6997D7F}" destId="{164427D8-7F17-472A-8E80-37E958C852C6}" srcOrd="1" destOrd="0" presId="urn:microsoft.com/office/officeart/2018/2/layout/IconVerticalSolidList"/>
    <dgm:cxn modelId="{186A0E6A-8769-4430-BDD9-1D5B77D2BC5C}" type="presParOf" srcId="{1524B42A-BE9D-433D-9219-F536E6997D7F}" destId="{042D57F9-7B08-4145-BC05-11A8E9310A2C}" srcOrd="2" destOrd="0" presId="urn:microsoft.com/office/officeart/2018/2/layout/IconVerticalSolidList"/>
    <dgm:cxn modelId="{B01443D1-C95F-4E0D-92AB-10A058EF0D25}" type="presParOf" srcId="{1524B42A-BE9D-433D-9219-F536E6997D7F}" destId="{7C4D7AFA-1803-4EAB-8241-C3514EBCB0EF}" srcOrd="3" destOrd="0" presId="urn:microsoft.com/office/officeart/2018/2/layout/IconVerticalSolidList"/>
    <dgm:cxn modelId="{4068CCD0-CA6E-4E66-9322-32C53AC0B1D2}" type="presParOf" srcId="{6E77E79D-0E10-4D0F-9536-163889FFDF9B}" destId="{13723AC0-EB91-4EDD-94E5-BC4FF51F4F10}" srcOrd="1" destOrd="0" presId="urn:microsoft.com/office/officeart/2018/2/layout/IconVerticalSolidList"/>
    <dgm:cxn modelId="{B2D5C5F1-5907-4EDF-910B-EB3B03FC15CD}" type="presParOf" srcId="{6E77E79D-0E10-4D0F-9536-163889FFDF9B}" destId="{A9F06DEC-25A0-4DC8-9FEB-3241768AB0B3}" srcOrd="2" destOrd="0" presId="urn:microsoft.com/office/officeart/2018/2/layout/IconVerticalSolidList"/>
    <dgm:cxn modelId="{DD6AF324-752A-4090-9373-B6A7BE7402E8}" type="presParOf" srcId="{A9F06DEC-25A0-4DC8-9FEB-3241768AB0B3}" destId="{55D2B64F-5633-4085-B232-15BF797671E6}" srcOrd="0" destOrd="0" presId="urn:microsoft.com/office/officeart/2018/2/layout/IconVerticalSolidList"/>
    <dgm:cxn modelId="{403E90DE-0C34-4563-9835-42DDED23F4A3}" type="presParOf" srcId="{A9F06DEC-25A0-4DC8-9FEB-3241768AB0B3}" destId="{1BB4068D-187C-43A6-AE8B-46EDCB19035A}" srcOrd="1" destOrd="0" presId="urn:microsoft.com/office/officeart/2018/2/layout/IconVerticalSolidList"/>
    <dgm:cxn modelId="{6C17D1F2-6FAB-4B32-9633-F3F9C3CC59FE}" type="presParOf" srcId="{A9F06DEC-25A0-4DC8-9FEB-3241768AB0B3}" destId="{C2C1EE43-91AD-4C33-85B3-8172BED320A0}" srcOrd="2" destOrd="0" presId="urn:microsoft.com/office/officeart/2018/2/layout/IconVerticalSolidList"/>
    <dgm:cxn modelId="{825BF636-6717-4694-8245-8E092C4FAA41}" type="presParOf" srcId="{A9F06DEC-25A0-4DC8-9FEB-3241768AB0B3}" destId="{66D37E09-5C0E-4F5E-A2BE-F965CCBDFCA4}" srcOrd="3" destOrd="0" presId="urn:microsoft.com/office/officeart/2018/2/layout/IconVerticalSolidList"/>
    <dgm:cxn modelId="{B2CB38B0-E069-489D-8469-50CDBC463006}" type="presParOf" srcId="{6E77E79D-0E10-4D0F-9536-163889FFDF9B}" destId="{F98EAABE-27FB-4056-AF14-1F2DEDEFC69C}" srcOrd="3" destOrd="0" presId="urn:microsoft.com/office/officeart/2018/2/layout/IconVerticalSolidList"/>
    <dgm:cxn modelId="{42251212-FE57-4A7C-B2E1-AD017665EC04}" type="presParOf" srcId="{6E77E79D-0E10-4D0F-9536-163889FFDF9B}" destId="{D9B70962-7F25-4BDA-9F91-CDEBCD4DAE9E}" srcOrd="4" destOrd="0" presId="urn:microsoft.com/office/officeart/2018/2/layout/IconVerticalSolidList"/>
    <dgm:cxn modelId="{9A35B920-CB2F-4FA5-962B-AEDC70438876}" type="presParOf" srcId="{D9B70962-7F25-4BDA-9F91-CDEBCD4DAE9E}" destId="{36595217-7CAA-48C4-AF4E-4376F2F832E7}" srcOrd="0" destOrd="0" presId="urn:microsoft.com/office/officeart/2018/2/layout/IconVerticalSolidList"/>
    <dgm:cxn modelId="{21FFBDAE-5485-4E97-A3B5-246AA6816F75}" type="presParOf" srcId="{D9B70962-7F25-4BDA-9F91-CDEBCD4DAE9E}" destId="{EDD6C888-9C0D-4DE4-9B1C-E26B21126AAF}" srcOrd="1" destOrd="0" presId="urn:microsoft.com/office/officeart/2018/2/layout/IconVerticalSolidList"/>
    <dgm:cxn modelId="{BACED48C-7E6F-458A-BF2D-2DDC10F9CE36}" type="presParOf" srcId="{D9B70962-7F25-4BDA-9F91-CDEBCD4DAE9E}" destId="{EFEBACCC-A437-45C7-AAF7-32BF11D9CCAE}" srcOrd="2" destOrd="0" presId="urn:microsoft.com/office/officeart/2018/2/layout/IconVerticalSolidList"/>
    <dgm:cxn modelId="{3F703B49-0C53-4E5F-81D2-77735D4FBD76}" type="presParOf" srcId="{D9B70962-7F25-4BDA-9F91-CDEBCD4DAE9E}" destId="{75482148-EF19-499B-A184-457FAEC6B46B}" srcOrd="3" destOrd="0" presId="urn:microsoft.com/office/officeart/2018/2/layout/IconVerticalSolidList"/>
    <dgm:cxn modelId="{11DE474A-DB62-4B6C-83D8-8FCFD2984D8D}" type="presParOf" srcId="{6E77E79D-0E10-4D0F-9536-163889FFDF9B}" destId="{130A2B18-FBCD-43D4-BE38-41BEC22AF3EC}" srcOrd="5" destOrd="0" presId="urn:microsoft.com/office/officeart/2018/2/layout/IconVerticalSolidList"/>
    <dgm:cxn modelId="{CFC45E6B-ABF2-4401-BB30-D4C609FD6B66}" type="presParOf" srcId="{6E77E79D-0E10-4D0F-9536-163889FFDF9B}" destId="{FB983A5E-F212-4770-B4E0-49D305581490}" srcOrd="6" destOrd="0" presId="urn:microsoft.com/office/officeart/2018/2/layout/IconVerticalSolidList"/>
    <dgm:cxn modelId="{1A7B80C6-2E8D-45F9-AB29-978A8ACBE28C}" type="presParOf" srcId="{FB983A5E-F212-4770-B4E0-49D305581490}" destId="{324D5974-56FD-4059-B22D-C8BB2B436B48}" srcOrd="0" destOrd="0" presId="urn:microsoft.com/office/officeart/2018/2/layout/IconVerticalSolidList"/>
    <dgm:cxn modelId="{70304E30-7B44-419C-94E7-EBE96562C23E}" type="presParOf" srcId="{FB983A5E-F212-4770-B4E0-49D305581490}" destId="{21F212F8-BB2F-49F0-8425-FF5E8B1078E9}" srcOrd="1" destOrd="0" presId="urn:microsoft.com/office/officeart/2018/2/layout/IconVerticalSolidList"/>
    <dgm:cxn modelId="{810F2961-5D2D-4C0A-A410-4702692DE435}" type="presParOf" srcId="{FB983A5E-F212-4770-B4E0-49D305581490}" destId="{59CD2965-45B0-4124-880F-D49332660CA4}" srcOrd="2" destOrd="0" presId="urn:microsoft.com/office/officeart/2018/2/layout/IconVerticalSolidList"/>
    <dgm:cxn modelId="{636665F1-D059-45B1-9A01-E70A53D23743}" type="presParOf" srcId="{FB983A5E-F212-4770-B4E0-49D305581490}" destId="{69C7BB06-D293-479D-A554-858F492FB910}" srcOrd="3" destOrd="0" presId="urn:microsoft.com/office/officeart/2018/2/layout/IconVerticalSolidList"/>
    <dgm:cxn modelId="{4E7DEECF-AEEC-440C-8ECE-3DFC9F979FE2}" type="presParOf" srcId="{6E77E79D-0E10-4D0F-9536-163889FFDF9B}" destId="{A8B8FBB6-2E41-4B59-8602-E54C24C092AF}" srcOrd="7" destOrd="0" presId="urn:microsoft.com/office/officeart/2018/2/layout/IconVerticalSolidList"/>
    <dgm:cxn modelId="{09A86A4C-B783-43F2-AC4A-818DED0560DC}" type="presParOf" srcId="{6E77E79D-0E10-4D0F-9536-163889FFDF9B}" destId="{C06D3EB8-C47A-4914-9412-B9119AEF5773}" srcOrd="8" destOrd="0" presId="urn:microsoft.com/office/officeart/2018/2/layout/IconVerticalSolidList"/>
    <dgm:cxn modelId="{81DC379D-94DC-4FC2-9BD4-067DABD08828}" type="presParOf" srcId="{C06D3EB8-C47A-4914-9412-B9119AEF5773}" destId="{261F6B3E-47FB-4447-A07D-F3C03944BC25}" srcOrd="0" destOrd="0" presId="urn:microsoft.com/office/officeart/2018/2/layout/IconVerticalSolidList"/>
    <dgm:cxn modelId="{8B8E0113-41D8-4A8C-BA2F-9740A9DD21B9}" type="presParOf" srcId="{C06D3EB8-C47A-4914-9412-B9119AEF5773}" destId="{B90CC6DC-6296-4A46-978A-ABA0940D0505}" srcOrd="1" destOrd="0" presId="urn:microsoft.com/office/officeart/2018/2/layout/IconVerticalSolidList"/>
    <dgm:cxn modelId="{60DA9CC0-0019-4C1D-85F2-A85E773D0A11}" type="presParOf" srcId="{C06D3EB8-C47A-4914-9412-B9119AEF5773}" destId="{1A4B10BF-5C2D-41B2-96CF-996D16630ABE}" srcOrd="2" destOrd="0" presId="urn:microsoft.com/office/officeart/2018/2/layout/IconVerticalSolidList"/>
    <dgm:cxn modelId="{8154E89E-5D6D-47B6-B130-373B5ECD9D52}" type="presParOf" srcId="{C06D3EB8-C47A-4914-9412-B9119AEF5773}" destId="{593FF378-1D7D-4EED-87D0-E97D70B40784}" srcOrd="3" destOrd="0" presId="urn:microsoft.com/office/officeart/2018/2/layout/IconVerticalSolidList"/>
    <dgm:cxn modelId="{B6F32CA2-72E6-40AB-ABF2-28C7FE7C8EF9}" type="presParOf" srcId="{6E77E79D-0E10-4D0F-9536-163889FFDF9B}" destId="{E6D8E259-BE01-424E-91D3-BA38EF6D920E}" srcOrd="9" destOrd="0" presId="urn:microsoft.com/office/officeart/2018/2/layout/IconVerticalSolidList"/>
    <dgm:cxn modelId="{03EE8779-5DF2-4598-8F31-8E0252BA9637}" type="presParOf" srcId="{6E77E79D-0E10-4D0F-9536-163889FFDF9B}" destId="{0266227B-7C49-4A79-A0BC-664406EE0EC8}" srcOrd="10" destOrd="0" presId="urn:microsoft.com/office/officeart/2018/2/layout/IconVerticalSolidList"/>
    <dgm:cxn modelId="{F29B50FD-A762-4E8E-ACAD-83E0F26E835C}" type="presParOf" srcId="{0266227B-7C49-4A79-A0BC-664406EE0EC8}" destId="{CA02D2D4-76A2-4F5C-9FAD-DF3C3596E79F}" srcOrd="0" destOrd="0" presId="urn:microsoft.com/office/officeart/2018/2/layout/IconVerticalSolidList"/>
    <dgm:cxn modelId="{1CC74EBE-6D34-402C-BC79-8AE00F2072AF}" type="presParOf" srcId="{0266227B-7C49-4A79-A0BC-664406EE0EC8}" destId="{8E13A3B4-AA6E-483D-9924-0DFEAC97F29F}" srcOrd="1" destOrd="0" presId="urn:microsoft.com/office/officeart/2018/2/layout/IconVerticalSolidList"/>
    <dgm:cxn modelId="{A073153F-F1C1-4BA4-A5C3-273D7D1A628B}" type="presParOf" srcId="{0266227B-7C49-4A79-A0BC-664406EE0EC8}" destId="{97CBB078-A637-4FC5-9127-5C3E583B3A47}" srcOrd="2" destOrd="0" presId="urn:microsoft.com/office/officeart/2018/2/layout/IconVerticalSolidList"/>
    <dgm:cxn modelId="{9B89A9F7-BE73-4704-8E9F-6F6B914948C4}" type="presParOf" srcId="{0266227B-7C49-4A79-A0BC-664406EE0EC8}" destId="{66B2EE55-A7E1-49EC-8C91-309180F0E7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881C8C-2E6C-4581-95AB-FBE49B6251D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3F5A632-5800-44F8-809A-41D595DAB4CE}">
      <dgm:prSet/>
      <dgm:spPr/>
      <dgm:t>
        <a:bodyPr/>
        <a:lstStyle/>
        <a:p>
          <a:r>
            <a:rPr lang="en-US"/>
            <a:t>Always Ask </a:t>
          </a:r>
        </a:p>
      </dgm:t>
    </dgm:pt>
    <dgm:pt modelId="{5211D8EB-9BA9-4873-A39B-37E896947D17}" type="parTrans" cxnId="{A8D88A00-C500-4A55-9E3F-3BF394A223B1}">
      <dgm:prSet/>
      <dgm:spPr/>
      <dgm:t>
        <a:bodyPr/>
        <a:lstStyle/>
        <a:p>
          <a:endParaRPr lang="en-US"/>
        </a:p>
      </dgm:t>
    </dgm:pt>
    <dgm:pt modelId="{4089D843-E278-4E41-859C-02D20B4108D6}" type="sibTrans" cxnId="{A8D88A00-C500-4A55-9E3F-3BF394A223B1}">
      <dgm:prSet/>
      <dgm:spPr/>
      <dgm:t>
        <a:bodyPr/>
        <a:lstStyle/>
        <a:p>
          <a:endParaRPr lang="en-US"/>
        </a:p>
      </dgm:t>
    </dgm:pt>
    <dgm:pt modelId="{BBEA6723-157F-4D19-BB15-6C52E0E84732}">
      <dgm:prSet/>
      <dgm:spPr/>
      <dgm:t>
        <a:bodyPr/>
        <a:lstStyle/>
        <a:p>
          <a:r>
            <a:rPr lang="en-US"/>
            <a:t>Communicate with the person taking care of your meeting (planning and on-site)  Constructive Feedback </a:t>
          </a:r>
        </a:p>
      </dgm:t>
    </dgm:pt>
    <dgm:pt modelId="{3E7425B4-B612-47E4-A812-8905DB226EC8}" type="parTrans" cxnId="{2F53B05F-DD62-4129-AE48-9AE0EC9B756F}">
      <dgm:prSet/>
      <dgm:spPr/>
      <dgm:t>
        <a:bodyPr/>
        <a:lstStyle/>
        <a:p>
          <a:endParaRPr lang="en-US"/>
        </a:p>
      </dgm:t>
    </dgm:pt>
    <dgm:pt modelId="{D95F432F-4A2F-401E-BFAD-4EA58936FD4C}" type="sibTrans" cxnId="{2F53B05F-DD62-4129-AE48-9AE0EC9B756F}">
      <dgm:prSet/>
      <dgm:spPr/>
      <dgm:t>
        <a:bodyPr/>
        <a:lstStyle/>
        <a:p>
          <a:endParaRPr lang="en-US"/>
        </a:p>
      </dgm:t>
    </dgm:pt>
    <dgm:pt modelId="{EEFA465F-C6F9-412B-844F-9DAB297D22CF}">
      <dgm:prSet/>
      <dgm:spPr/>
      <dgm:t>
        <a:bodyPr/>
        <a:lstStyle/>
        <a:p>
          <a:r>
            <a:rPr lang="en-US"/>
            <a:t>What would you do? </a:t>
          </a:r>
        </a:p>
      </dgm:t>
    </dgm:pt>
    <dgm:pt modelId="{863DF23D-2FF5-42A5-B406-00377297965D}" type="parTrans" cxnId="{630B2A4E-B310-40AD-B360-9EE78EB9F5C7}">
      <dgm:prSet/>
      <dgm:spPr/>
      <dgm:t>
        <a:bodyPr/>
        <a:lstStyle/>
        <a:p>
          <a:endParaRPr lang="en-US"/>
        </a:p>
      </dgm:t>
    </dgm:pt>
    <dgm:pt modelId="{966155BD-EFAD-4A63-B176-80FCCE8DBB1F}" type="sibTrans" cxnId="{630B2A4E-B310-40AD-B360-9EE78EB9F5C7}">
      <dgm:prSet/>
      <dgm:spPr/>
      <dgm:t>
        <a:bodyPr/>
        <a:lstStyle/>
        <a:p>
          <a:endParaRPr lang="en-US"/>
        </a:p>
      </dgm:t>
    </dgm:pt>
    <dgm:pt modelId="{4D209CF6-CD92-4798-BB9E-E6F1DBB24FEF}">
      <dgm:prSet/>
      <dgm:spPr/>
      <dgm:t>
        <a:bodyPr/>
        <a:lstStyle/>
        <a:p>
          <a:r>
            <a:rPr lang="en-US"/>
            <a:t>Follow up</a:t>
          </a:r>
        </a:p>
      </dgm:t>
    </dgm:pt>
    <dgm:pt modelId="{A30BE79A-1760-4F17-8168-CFA893AF1DA5}" type="parTrans" cxnId="{0D809B4A-5A00-48D6-99E7-349B22D39184}">
      <dgm:prSet/>
      <dgm:spPr/>
      <dgm:t>
        <a:bodyPr/>
        <a:lstStyle/>
        <a:p>
          <a:endParaRPr lang="en-US"/>
        </a:p>
      </dgm:t>
    </dgm:pt>
    <dgm:pt modelId="{796CA18C-1764-4125-8C70-15794F021579}" type="sibTrans" cxnId="{0D809B4A-5A00-48D6-99E7-349B22D39184}">
      <dgm:prSet/>
      <dgm:spPr/>
      <dgm:t>
        <a:bodyPr/>
        <a:lstStyle/>
        <a:p>
          <a:endParaRPr lang="en-US"/>
        </a:p>
      </dgm:t>
    </dgm:pt>
    <dgm:pt modelId="{200616E9-2167-48C9-9AD2-B5128529879C}" type="pres">
      <dgm:prSet presAssocID="{83881C8C-2E6C-4581-95AB-FBE49B6251D6}" presName="root" presStyleCnt="0">
        <dgm:presLayoutVars>
          <dgm:dir/>
          <dgm:resizeHandles val="exact"/>
        </dgm:presLayoutVars>
      </dgm:prSet>
      <dgm:spPr/>
    </dgm:pt>
    <dgm:pt modelId="{26BD66C1-497D-4FF6-B721-B584809627E7}" type="pres">
      <dgm:prSet presAssocID="{43F5A632-5800-44F8-809A-41D595DAB4CE}" presName="compNode" presStyleCnt="0"/>
      <dgm:spPr/>
    </dgm:pt>
    <dgm:pt modelId="{B3F62244-143E-4B4C-8BD8-1ADBF296AFD3}" type="pres">
      <dgm:prSet presAssocID="{43F5A632-5800-44F8-809A-41D595DAB4CE}" presName="bgRect" presStyleLbl="bgShp" presStyleIdx="0" presStyleCnt="4"/>
      <dgm:spPr/>
    </dgm:pt>
    <dgm:pt modelId="{03E353B9-6227-406B-9E9D-3268FCC4FD7D}" type="pres">
      <dgm:prSet presAssocID="{43F5A632-5800-44F8-809A-41D595DAB4C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dgeQuestionMark"/>
        </a:ext>
      </dgm:extLst>
    </dgm:pt>
    <dgm:pt modelId="{D4817E64-A559-45EF-B894-2A14890367FC}" type="pres">
      <dgm:prSet presAssocID="{43F5A632-5800-44F8-809A-41D595DAB4CE}" presName="spaceRect" presStyleCnt="0"/>
      <dgm:spPr/>
    </dgm:pt>
    <dgm:pt modelId="{E3531743-13F4-49BA-BCCB-09CFB233425C}" type="pres">
      <dgm:prSet presAssocID="{43F5A632-5800-44F8-809A-41D595DAB4CE}" presName="parTx" presStyleLbl="revTx" presStyleIdx="0" presStyleCnt="4">
        <dgm:presLayoutVars>
          <dgm:chMax val="0"/>
          <dgm:chPref val="0"/>
        </dgm:presLayoutVars>
      </dgm:prSet>
      <dgm:spPr/>
    </dgm:pt>
    <dgm:pt modelId="{F499F3A7-5379-45CB-B427-CF56AFFD647A}" type="pres">
      <dgm:prSet presAssocID="{4089D843-E278-4E41-859C-02D20B4108D6}" presName="sibTrans" presStyleCnt="0"/>
      <dgm:spPr/>
    </dgm:pt>
    <dgm:pt modelId="{C5A02CA5-C151-4680-9D4F-E783CCD34004}" type="pres">
      <dgm:prSet presAssocID="{BBEA6723-157F-4D19-BB15-6C52E0E84732}" presName="compNode" presStyleCnt="0"/>
      <dgm:spPr/>
    </dgm:pt>
    <dgm:pt modelId="{64957332-C044-49BA-A669-36248E710BB4}" type="pres">
      <dgm:prSet presAssocID="{BBEA6723-157F-4D19-BB15-6C52E0E84732}" presName="bgRect" presStyleLbl="bgShp" presStyleIdx="1" presStyleCnt="4"/>
      <dgm:spPr/>
    </dgm:pt>
    <dgm:pt modelId="{0D018C90-61D9-4C06-9F84-D33A7B36E6D6}" type="pres">
      <dgm:prSet presAssocID="{BBEA6723-157F-4D19-BB15-6C52E0E847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F27AC795-2788-4308-90EE-61584DFF18FA}" type="pres">
      <dgm:prSet presAssocID="{BBEA6723-157F-4D19-BB15-6C52E0E84732}" presName="spaceRect" presStyleCnt="0"/>
      <dgm:spPr/>
    </dgm:pt>
    <dgm:pt modelId="{4829F301-6B37-4628-96DA-8A2AC6A2483A}" type="pres">
      <dgm:prSet presAssocID="{BBEA6723-157F-4D19-BB15-6C52E0E84732}" presName="parTx" presStyleLbl="revTx" presStyleIdx="1" presStyleCnt="4">
        <dgm:presLayoutVars>
          <dgm:chMax val="0"/>
          <dgm:chPref val="0"/>
        </dgm:presLayoutVars>
      </dgm:prSet>
      <dgm:spPr/>
    </dgm:pt>
    <dgm:pt modelId="{78CB1C8B-CE40-49AB-A3CB-DEB6A6B7636F}" type="pres">
      <dgm:prSet presAssocID="{D95F432F-4A2F-401E-BFAD-4EA58936FD4C}" presName="sibTrans" presStyleCnt="0"/>
      <dgm:spPr/>
    </dgm:pt>
    <dgm:pt modelId="{4FF1937F-B350-4EEF-83D8-0C2D8A0E0293}" type="pres">
      <dgm:prSet presAssocID="{EEFA465F-C6F9-412B-844F-9DAB297D22CF}" presName="compNode" presStyleCnt="0"/>
      <dgm:spPr/>
    </dgm:pt>
    <dgm:pt modelId="{15879638-0786-4170-8C74-991E0A06E671}" type="pres">
      <dgm:prSet presAssocID="{EEFA465F-C6F9-412B-844F-9DAB297D22CF}" presName="bgRect" presStyleLbl="bgShp" presStyleIdx="2" presStyleCnt="4"/>
      <dgm:spPr/>
    </dgm:pt>
    <dgm:pt modelId="{121B1B0E-6742-45E7-B077-8CF5A3A7DAC8}" type="pres">
      <dgm:prSet presAssocID="{EEFA465F-C6F9-412B-844F-9DAB297D22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1336CB0F-5BD7-4F85-BD6A-A800ACED856A}" type="pres">
      <dgm:prSet presAssocID="{EEFA465F-C6F9-412B-844F-9DAB297D22CF}" presName="spaceRect" presStyleCnt="0"/>
      <dgm:spPr/>
    </dgm:pt>
    <dgm:pt modelId="{8650FC4E-0836-441A-8B6C-3DB889C67094}" type="pres">
      <dgm:prSet presAssocID="{EEFA465F-C6F9-412B-844F-9DAB297D22CF}" presName="parTx" presStyleLbl="revTx" presStyleIdx="2" presStyleCnt="4">
        <dgm:presLayoutVars>
          <dgm:chMax val="0"/>
          <dgm:chPref val="0"/>
        </dgm:presLayoutVars>
      </dgm:prSet>
      <dgm:spPr/>
    </dgm:pt>
    <dgm:pt modelId="{093944C6-2CF7-4AD8-B633-6396F063E65A}" type="pres">
      <dgm:prSet presAssocID="{966155BD-EFAD-4A63-B176-80FCCE8DBB1F}" presName="sibTrans" presStyleCnt="0"/>
      <dgm:spPr/>
    </dgm:pt>
    <dgm:pt modelId="{3A9E7EFE-3DD9-4AF0-B158-445EDB906504}" type="pres">
      <dgm:prSet presAssocID="{4D209CF6-CD92-4798-BB9E-E6F1DBB24FEF}" presName="compNode" presStyleCnt="0"/>
      <dgm:spPr/>
    </dgm:pt>
    <dgm:pt modelId="{EAA3656F-9E93-4963-AA6A-3958C21E0086}" type="pres">
      <dgm:prSet presAssocID="{4D209CF6-CD92-4798-BB9E-E6F1DBB24FEF}" presName="bgRect" presStyleLbl="bgShp" presStyleIdx="3" presStyleCnt="4"/>
      <dgm:spPr/>
    </dgm:pt>
    <dgm:pt modelId="{A0EEB1F9-089D-4273-8FAB-8B4D20F02340}" type="pres">
      <dgm:prSet presAssocID="{4D209CF6-CD92-4798-BB9E-E6F1DBB24F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23604C96-4B92-4AFE-B368-3539BFEBD53D}" type="pres">
      <dgm:prSet presAssocID="{4D209CF6-CD92-4798-BB9E-E6F1DBB24FEF}" presName="spaceRect" presStyleCnt="0"/>
      <dgm:spPr/>
    </dgm:pt>
    <dgm:pt modelId="{2995914F-26F6-4A59-A570-6753B817317D}" type="pres">
      <dgm:prSet presAssocID="{4D209CF6-CD92-4798-BB9E-E6F1DBB24FEF}" presName="parTx" presStyleLbl="revTx" presStyleIdx="3" presStyleCnt="4">
        <dgm:presLayoutVars>
          <dgm:chMax val="0"/>
          <dgm:chPref val="0"/>
        </dgm:presLayoutVars>
      </dgm:prSet>
      <dgm:spPr/>
    </dgm:pt>
  </dgm:ptLst>
  <dgm:cxnLst>
    <dgm:cxn modelId="{A8D88A00-C500-4A55-9E3F-3BF394A223B1}" srcId="{83881C8C-2E6C-4581-95AB-FBE49B6251D6}" destId="{43F5A632-5800-44F8-809A-41D595DAB4CE}" srcOrd="0" destOrd="0" parTransId="{5211D8EB-9BA9-4873-A39B-37E896947D17}" sibTransId="{4089D843-E278-4E41-859C-02D20B4108D6}"/>
    <dgm:cxn modelId="{C593621D-D761-47FB-B4A1-AF9A659218A4}" type="presOf" srcId="{43F5A632-5800-44F8-809A-41D595DAB4CE}" destId="{E3531743-13F4-49BA-BCCB-09CFB233425C}" srcOrd="0" destOrd="0" presId="urn:microsoft.com/office/officeart/2018/2/layout/IconVerticalSolidList"/>
    <dgm:cxn modelId="{D717313C-AE29-4AD6-9BAD-A3D643F9492A}" type="presOf" srcId="{83881C8C-2E6C-4581-95AB-FBE49B6251D6}" destId="{200616E9-2167-48C9-9AD2-B5128529879C}" srcOrd="0" destOrd="0" presId="urn:microsoft.com/office/officeart/2018/2/layout/IconVerticalSolidList"/>
    <dgm:cxn modelId="{D90A095B-B5AB-4D0F-BBA4-580A242D7B06}" type="presOf" srcId="{4D209CF6-CD92-4798-BB9E-E6F1DBB24FEF}" destId="{2995914F-26F6-4A59-A570-6753B817317D}" srcOrd="0" destOrd="0" presId="urn:microsoft.com/office/officeart/2018/2/layout/IconVerticalSolidList"/>
    <dgm:cxn modelId="{2F53B05F-DD62-4129-AE48-9AE0EC9B756F}" srcId="{83881C8C-2E6C-4581-95AB-FBE49B6251D6}" destId="{BBEA6723-157F-4D19-BB15-6C52E0E84732}" srcOrd="1" destOrd="0" parTransId="{3E7425B4-B612-47E4-A812-8905DB226EC8}" sibTransId="{D95F432F-4A2F-401E-BFAD-4EA58936FD4C}"/>
    <dgm:cxn modelId="{0D809B4A-5A00-48D6-99E7-349B22D39184}" srcId="{83881C8C-2E6C-4581-95AB-FBE49B6251D6}" destId="{4D209CF6-CD92-4798-BB9E-E6F1DBB24FEF}" srcOrd="3" destOrd="0" parTransId="{A30BE79A-1760-4F17-8168-CFA893AF1DA5}" sibTransId="{796CA18C-1764-4125-8C70-15794F021579}"/>
    <dgm:cxn modelId="{630B2A4E-B310-40AD-B360-9EE78EB9F5C7}" srcId="{83881C8C-2E6C-4581-95AB-FBE49B6251D6}" destId="{EEFA465F-C6F9-412B-844F-9DAB297D22CF}" srcOrd="2" destOrd="0" parTransId="{863DF23D-2FF5-42A5-B406-00377297965D}" sibTransId="{966155BD-EFAD-4A63-B176-80FCCE8DBB1F}"/>
    <dgm:cxn modelId="{3C025DB1-A7D9-4B32-826C-4176363562C9}" type="presOf" srcId="{EEFA465F-C6F9-412B-844F-9DAB297D22CF}" destId="{8650FC4E-0836-441A-8B6C-3DB889C67094}" srcOrd="0" destOrd="0" presId="urn:microsoft.com/office/officeart/2018/2/layout/IconVerticalSolidList"/>
    <dgm:cxn modelId="{5EA158EB-4176-4CBF-A7C7-ADBD4F2637E3}" type="presOf" srcId="{BBEA6723-157F-4D19-BB15-6C52E0E84732}" destId="{4829F301-6B37-4628-96DA-8A2AC6A2483A}" srcOrd="0" destOrd="0" presId="urn:microsoft.com/office/officeart/2018/2/layout/IconVerticalSolidList"/>
    <dgm:cxn modelId="{78AC133D-41A9-461E-8FDD-C68DBC494916}" type="presParOf" srcId="{200616E9-2167-48C9-9AD2-B5128529879C}" destId="{26BD66C1-497D-4FF6-B721-B584809627E7}" srcOrd="0" destOrd="0" presId="urn:microsoft.com/office/officeart/2018/2/layout/IconVerticalSolidList"/>
    <dgm:cxn modelId="{12AA5FB8-4584-41FF-A6AA-CD66254C7C5F}" type="presParOf" srcId="{26BD66C1-497D-4FF6-B721-B584809627E7}" destId="{B3F62244-143E-4B4C-8BD8-1ADBF296AFD3}" srcOrd="0" destOrd="0" presId="urn:microsoft.com/office/officeart/2018/2/layout/IconVerticalSolidList"/>
    <dgm:cxn modelId="{6C2BED05-2B98-4896-A789-860B8FA76AC1}" type="presParOf" srcId="{26BD66C1-497D-4FF6-B721-B584809627E7}" destId="{03E353B9-6227-406B-9E9D-3268FCC4FD7D}" srcOrd="1" destOrd="0" presId="urn:microsoft.com/office/officeart/2018/2/layout/IconVerticalSolidList"/>
    <dgm:cxn modelId="{3700BF22-0BD1-4CE8-A320-57EEBE3C1E0A}" type="presParOf" srcId="{26BD66C1-497D-4FF6-B721-B584809627E7}" destId="{D4817E64-A559-45EF-B894-2A14890367FC}" srcOrd="2" destOrd="0" presId="urn:microsoft.com/office/officeart/2018/2/layout/IconVerticalSolidList"/>
    <dgm:cxn modelId="{7EF33138-6856-4125-901B-FF71BA95A534}" type="presParOf" srcId="{26BD66C1-497D-4FF6-B721-B584809627E7}" destId="{E3531743-13F4-49BA-BCCB-09CFB233425C}" srcOrd="3" destOrd="0" presId="urn:microsoft.com/office/officeart/2018/2/layout/IconVerticalSolidList"/>
    <dgm:cxn modelId="{8876BAF2-3974-422A-8F3C-D72D36799C35}" type="presParOf" srcId="{200616E9-2167-48C9-9AD2-B5128529879C}" destId="{F499F3A7-5379-45CB-B427-CF56AFFD647A}" srcOrd="1" destOrd="0" presId="urn:microsoft.com/office/officeart/2018/2/layout/IconVerticalSolidList"/>
    <dgm:cxn modelId="{99820E80-9608-4A6C-951C-29BD891BC57A}" type="presParOf" srcId="{200616E9-2167-48C9-9AD2-B5128529879C}" destId="{C5A02CA5-C151-4680-9D4F-E783CCD34004}" srcOrd="2" destOrd="0" presId="urn:microsoft.com/office/officeart/2018/2/layout/IconVerticalSolidList"/>
    <dgm:cxn modelId="{C84D18D6-B9AF-4891-90A6-60401D7E8115}" type="presParOf" srcId="{C5A02CA5-C151-4680-9D4F-E783CCD34004}" destId="{64957332-C044-49BA-A669-36248E710BB4}" srcOrd="0" destOrd="0" presId="urn:microsoft.com/office/officeart/2018/2/layout/IconVerticalSolidList"/>
    <dgm:cxn modelId="{450EB382-67AF-4467-B5AF-55657D01EBDE}" type="presParOf" srcId="{C5A02CA5-C151-4680-9D4F-E783CCD34004}" destId="{0D018C90-61D9-4C06-9F84-D33A7B36E6D6}" srcOrd="1" destOrd="0" presId="urn:microsoft.com/office/officeart/2018/2/layout/IconVerticalSolidList"/>
    <dgm:cxn modelId="{90504041-2903-4BC1-A1DD-F23AAF087978}" type="presParOf" srcId="{C5A02CA5-C151-4680-9D4F-E783CCD34004}" destId="{F27AC795-2788-4308-90EE-61584DFF18FA}" srcOrd="2" destOrd="0" presId="urn:microsoft.com/office/officeart/2018/2/layout/IconVerticalSolidList"/>
    <dgm:cxn modelId="{5496AE8A-502B-417C-AC79-3E4ECCBF5D4A}" type="presParOf" srcId="{C5A02CA5-C151-4680-9D4F-E783CCD34004}" destId="{4829F301-6B37-4628-96DA-8A2AC6A2483A}" srcOrd="3" destOrd="0" presId="urn:microsoft.com/office/officeart/2018/2/layout/IconVerticalSolidList"/>
    <dgm:cxn modelId="{B84791EF-62E1-4F7E-8D31-19E91B9EC83F}" type="presParOf" srcId="{200616E9-2167-48C9-9AD2-B5128529879C}" destId="{78CB1C8B-CE40-49AB-A3CB-DEB6A6B7636F}" srcOrd="3" destOrd="0" presId="urn:microsoft.com/office/officeart/2018/2/layout/IconVerticalSolidList"/>
    <dgm:cxn modelId="{6DA945DC-3E9E-4DCD-8C08-3F33D84D062F}" type="presParOf" srcId="{200616E9-2167-48C9-9AD2-B5128529879C}" destId="{4FF1937F-B350-4EEF-83D8-0C2D8A0E0293}" srcOrd="4" destOrd="0" presId="urn:microsoft.com/office/officeart/2018/2/layout/IconVerticalSolidList"/>
    <dgm:cxn modelId="{1E214F65-3416-4284-AC5A-CF50D7319E61}" type="presParOf" srcId="{4FF1937F-B350-4EEF-83D8-0C2D8A0E0293}" destId="{15879638-0786-4170-8C74-991E0A06E671}" srcOrd="0" destOrd="0" presId="urn:microsoft.com/office/officeart/2018/2/layout/IconVerticalSolidList"/>
    <dgm:cxn modelId="{E1C0A9DE-8D6E-40E0-A665-E7B2AFD4F74F}" type="presParOf" srcId="{4FF1937F-B350-4EEF-83D8-0C2D8A0E0293}" destId="{121B1B0E-6742-45E7-B077-8CF5A3A7DAC8}" srcOrd="1" destOrd="0" presId="urn:microsoft.com/office/officeart/2018/2/layout/IconVerticalSolidList"/>
    <dgm:cxn modelId="{BDABDCD8-3CD5-49F0-8022-423A1EF0F0F6}" type="presParOf" srcId="{4FF1937F-B350-4EEF-83D8-0C2D8A0E0293}" destId="{1336CB0F-5BD7-4F85-BD6A-A800ACED856A}" srcOrd="2" destOrd="0" presId="urn:microsoft.com/office/officeart/2018/2/layout/IconVerticalSolidList"/>
    <dgm:cxn modelId="{A8311CBD-A1EE-40A6-B185-4E6F897DB26C}" type="presParOf" srcId="{4FF1937F-B350-4EEF-83D8-0C2D8A0E0293}" destId="{8650FC4E-0836-441A-8B6C-3DB889C67094}" srcOrd="3" destOrd="0" presId="urn:microsoft.com/office/officeart/2018/2/layout/IconVerticalSolidList"/>
    <dgm:cxn modelId="{3BC75E12-EDA9-4B26-B774-9C610608CA73}" type="presParOf" srcId="{200616E9-2167-48C9-9AD2-B5128529879C}" destId="{093944C6-2CF7-4AD8-B633-6396F063E65A}" srcOrd="5" destOrd="0" presId="urn:microsoft.com/office/officeart/2018/2/layout/IconVerticalSolidList"/>
    <dgm:cxn modelId="{BFE3B109-91E1-413C-96EF-986149BBBE88}" type="presParOf" srcId="{200616E9-2167-48C9-9AD2-B5128529879C}" destId="{3A9E7EFE-3DD9-4AF0-B158-445EDB906504}" srcOrd="6" destOrd="0" presId="urn:microsoft.com/office/officeart/2018/2/layout/IconVerticalSolidList"/>
    <dgm:cxn modelId="{F37E6960-8BF6-4162-8F0C-673C631FAD79}" type="presParOf" srcId="{3A9E7EFE-3DD9-4AF0-B158-445EDB906504}" destId="{EAA3656F-9E93-4963-AA6A-3958C21E0086}" srcOrd="0" destOrd="0" presId="urn:microsoft.com/office/officeart/2018/2/layout/IconVerticalSolidList"/>
    <dgm:cxn modelId="{13CC2FFE-8B6D-480B-B2C4-988C043BC581}" type="presParOf" srcId="{3A9E7EFE-3DD9-4AF0-B158-445EDB906504}" destId="{A0EEB1F9-089D-4273-8FAB-8B4D20F02340}" srcOrd="1" destOrd="0" presId="urn:microsoft.com/office/officeart/2018/2/layout/IconVerticalSolidList"/>
    <dgm:cxn modelId="{CD540C0F-5134-4633-84B1-40306B31A04D}" type="presParOf" srcId="{3A9E7EFE-3DD9-4AF0-B158-445EDB906504}" destId="{23604C96-4B92-4AFE-B368-3539BFEBD53D}" srcOrd="2" destOrd="0" presId="urn:microsoft.com/office/officeart/2018/2/layout/IconVerticalSolidList"/>
    <dgm:cxn modelId="{DC90BC4E-0709-49FC-B2DF-5437AE101CD4}" type="presParOf" srcId="{3A9E7EFE-3DD9-4AF0-B158-445EDB906504}" destId="{2995914F-26F6-4A59-A570-6753B81731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DC425D-96CD-491D-BD15-1243768F6F07}"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99CB3CF-6194-4F46-A5EF-ED8AB07000A4}">
      <dgm:prSet/>
      <dgm:spPr/>
      <dgm:t>
        <a:bodyPr/>
        <a:lstStyle/>
        <a:p>
          <a:r>
            <a:rPr lang="en-US"/>
            <a:t>Check and walk around the back of the house </a:t>
          </a:r>
        </a:p>
      </dgm:t>
    </dgm:pt>
    <dgm:pt modelId="{F028A35D-71A5-4B30-82C1-C38F90A70F8B}" type="parTrans" cxnId="{94C6E504-87CB-4C95-B664-08EB57A471A5}">
      <dgm:prSet/>
      <dgm:spPr/>
      <dgm:t>
        <a:bodyPr/>
        <a:lstStyle/>
        <a:p>
          <a:endParaRPr lang="en-US"/>
        </a:p>
      </dgm:t>
    </dgm:pt>
    <dgm:pt modelId="{EE798083-05EE-409D-9AC6-8300EB887575}" type="sibTrans" cxnId="{94C6E504-87CB-4C95-B664-08EB57A471A5}">
      <dgm:prSet/>
      <dgm:spPr/>
      <dgm:t>
        <a:bodyPr/>
        <a:lstStyle/>
        <a:p>
          <a:endParaRPr lang="en-US"/>
        </a:p>
      </dgm:t>
    </dgm:pt>
    <dgm:pt modelId="{500B621B-8751-4E41-A343-D187343A6C1C}">
      <dgm:prSet/>
      <dgm:spPr/>
      <dgm:t>
        <a:bodyPr/>
        <a:lstStyle/>
        <a:p>
          <a:r>
            <a:rPr lang="en-US"/>
            <a:t>Look under the bed </a:t>
          </a:r>
        </a:p>
      </dgm:t>
    </dgm:pt>
    <dgm:pt modelId="{9C15F86E-40CE-4B11-A99A-89A5065929F3}" type="parTrans" cxnId="{AE29FDA0-70A7-45BA-9148-9A28AC62EE6A}">
      <dgm:prSet/>
      <dgm:spPr/>
      <dgm:t>
        <a:bodyPr/>
        <a:lstStyle/>
        <a:p>
          <a:endParaRPr lang="en-US"/>
        </a:p>
      </dgm:t>
    </dgm:pt>
    <dgm:pt modelId="{95153236-4EA8-4FA1-ABF2-5EEFBAAA15CD}" type="sibTrans" cxnId="{AE29FDA0-70A7-45BA-9148-9A28AC62EE6A}">
      <dgm:prSet/>
      <dgm:spPr/>
      <dgm:t>
        <a:bodyPr/>
        <a:lstStyle/>
        <a:p>
          <a:endParaRPr lang="en-US"/>
        </a:p>
      </dgm:t>
    </dgm:pt>
    <dgm:pt modelId="{60A8AD1D-FC7C-49CB-988D-5EBEFC216DE0}">
      <dgm:prSet/>
      <dgm:spPr/>
      <dgm:t>
        <a:bodyPr/>
        <a:lstStyle/>
        <a:p>
          <a:r>
            <a:rPr lang="en-US"/>
            <a:t>Check Shower pressure </a:t>
          </a:r>
        </a:p>
      </dgm:t>
    </dgm:pt>
    <dgm:pt modelId="{FADE572C-717B-43AB-8E58-5B45B604ED95}" type="parTrans" cxnId="{91CA48E1-0E20-4700-A439-0F7A8A87DF8D}">
      <dgm:prSet/>
      <dgm:spPr/>
      <dgm:t>
        <a:bodyPr/>
        <a:lstStyle/>
        <a:p>
          <a:endParaRPr lang="en-US"/>
        </a:p>
      </dgm:t>
    </dgm:pt>
    <dgm:pt modelId="{4C639038-3E53-46A1-927D-06807FC1D135}" type="sibTrans" cxnId="{91CA48E1-0E20-4700-A439-0F7A8A87DF8D}">
      <dgm:prSet/>
      <dgm:spPr/>
      <dgm:t>
        <a:bodyPr/>
        <a:lstStyle/>
        <a:p>
          <a:endParaRPr lang="en-US"/>
        </a:p>
      </dgm:t>
    </dgm:pt>
    <dgm:pt modelId="{ED1F7717-FE44-4A9F-A6E4-11E1B1A03C17}">
      <dgm:prSet/>
      <dgm:spPr/>
      <dgm:t>
        <a:bodyPr/>
        <a:lstStyle/>
        <a:p>
          <a:r>
            <a:rPr lang="en-US"/>
            <a:t>Always provide constructive feedback immediately </a:t>
          </a:r>
        </a:p>
      </dgm:t>
    </dgm:pt>
    <dgm:pt modelId="{8D306264-1190-470D-9236-5A09E41C635B}" type="parTrans" cxnId="{C51DE99C-2FAB-4B57-9ADD-32D611856F44}">
      <dgm:prSet/>
      <dgm:spPr/>
      <dgm:t>
        <a:bodyPr/>
        <a:lstStyle/>
        <a:p>
          <a:endParaRPr lang="en-US"/>
        </a:p>
      </dgm:t>
    </dgm:pt>
    <dgm:pt modelId="{95D46A28-EBA7-4866-A5EA-209C223F15C2}" type="sibTrans" cxnId="{C51DE99C-2FAB-4B57-9ADD-32D611856F44}">
      <dgm:prSet/>
      <dgm:spPr/>
      <dgm:t>
        <a:bodyPr/>
        <a:lstStyle/>
        <a:p>
          <a:endParaRPr lang="en-US"/>
        </a:p>
      </dgm:t>
    </dgm:pt>
    <dgm:pt modelId="{BBF77A29-9C28-4576-87B1-83596A487D6E}">
      <dgm:prSet/>
      <dgm:spPr/>
      <dgm:t>
        <a:bodyPr/>
        <a:lstStyle/>
        <a:p>
          <a:r>
            <a:rPr lang="en-US"/>
            <a:t>Have fun and make it enjoyable!</a:t>
          </a:r>
        </a:p>
      </dgm:t>
    </dgm:pt>
    <dgm:pt modelId="{61431F89-5458-4713-92C1-692E1D974437}" type="parTrans" cxnId="{DC2C59ED-74F4-4FB6-82DB-E74020462BF6}">
      <dgm:prSet/>
      <dgm:spPr/>
      <dgm:t>
        <a:bodyPr/>
        <a:lstStyle/>
        <a:p>
          <a:endParaRPr lang="en-US"/>
        </a:p>
      </dgm:t>
    </dgm:pt>
    <dgm:pt modelId="{39AF964A-CA82-467C-B7CE-587F555D09A5}" type="sibTrans" cxnId="{DC2C59ED-74F4-4FB6-82DB-E74020462BF6}">
      <dgm:prSet/>
      <dgm:spPr/>
      <dgm:t>
        <a:bodyPr/>
        <a:lstStyle/>
        <a:p>
          <a:endParaRPr lang="en-US"/>
        </a:p>
      </dgm:t>
    </dgm:pt>
    <dgm:pt modelId="{AEF71376-EC12-44FB-990B-F1E3FCD911D1}" type="pres">
      <dgm:prSet presAssocID="{23DC425D-96CD-491D-BD15-1243768F6F07}" presName="root" presStyleCnt="0">
        <dgm:presLayoutVars>
          <dgm:dir/>
          <dgm:resizeHandles val="exact"/>
        </dgm:presLayoutVars>
      </dgm:prSet>
      <dgm:spPr/>
    </dgm:pt>
    <dgm:pt modelId="{F858D76E-1750-4B03-AF53-78A5F586709F}" type="pres">
      <dgm:prSet presAssocID="{23DC425D-96CD-491D-BD15-1243768F6F07}" presName="container" presStyleCnt="0">
        <dgm:presLayoutVars>
          <dgm:dir/>
          <dgm:resizeHandles val="exact"/>
        </dgm:presLayoutVars>
      </dgm:prSet>
      <dgm:spPr/>
    </dgm:pt>
    <dgm:pt modelId="{8152586B-9C37-417D-BE55-F179A90C68F3}" type="pres">
      <dgm:prSet presAssocID="{D99CB3CF-6194-4F46-A5EF-ED8AB07000A4}" presName="compNode" presStyleCnt="0"/>
      <dgm:spPr/>
    </dgm:pt>
    <dgm:pt modelId="{B47AAE35-2E51-423A-A231-E8245ADB2CC6}" type="pres">
      <dgm:prSet presAssocID="{D99CB3CF-6194-4F46-A5EF-ED8AB07000A4}" presName="iconBgRect" presStyleLbl="bgShp" presStyleIdx="0" presStyleCnt="5"/>
      <dgm:spPr/>
    </dgm:pt>
    <dgm:pt modelId="{D45A5BEC-A31A-4221-8D2C-25F138404B7F}" type="pres">
      <dgm:prSet presAssocID="{D99CB3CF-6194-4F46-A5EF-ED8AB07000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print"/>
        </a:ext>
      </dgm:extLst>
    </dgm:pt>
    <dgm:pt modelId="{7DD5A886-FB2D-4D05-BB14-EB22A24FEDFD}" type="pres">
      <dgm:prSet presAssocID="{D99CB3CF-6194-4F46-A5EF-ED8AB07000A4}" presName="spaceRect" presStyleCnt="0"/>
      <dgm:spPr/>
    </dgm:pt>
    <dgm:pt modelId="{E85F4701-5468-49E3-8614-EB5C0B425139}" type="pres">
      <dgm:prSet presAssocID="{D99CB3CF-6194-4F46-A5EF-ED8AB07000A4}" presName="textRect" presStyleLbl="revTx" presStyleIdx="0" presStyleCnt="5">
        <dgm:presLayoutVars>
          <dgm:chMax val="1"/>
          <dgm:chPref val="1"/>
        </dgm:presLayoutVars>
      </dgm:prSet>
      <dgm:spPr/>
    </dgm:pt>
    <dgm:pt modelId="{1046D7CC-7060-4729-A796-154ECEBF9D24}" type="pres">
      <dgm:prSet presAssocID="{EE798083-05EE-409D-9AC6-8300EB887575}" presName="sibTrans" presStyleLbl="sibTrans2D1" presStyleIdx="0" presStyleCnt="0"/>
      <dgm:spPr/>
    </dgm:pt>
    <dgm:pt modelId="{C0848EAC-C238-4012-9889-EAAA279F0231}" type="pres">
      <dgm:prSet presAssocID="{500B621B-8751-4E41-A343-D187343A6C1C}" presName="compNode" presStyleCnt="0"/>
      <dgm:spPr/>
    </dgm:pt>
    <dgm:pt modelId="{CC8AC60F-1A51-4F5E-A470-498387007ABA}" type="pres">
      <dgm:prSet presAssocID="{500B621B-8751-4E41-A343-D187343A6C1C}" presName="iconBgRect" presStyleLbl="bgShp" presStyleIdx="1" presStyleCnt="5"/>
      <dgm:spPr/>
    </dgm:pt>
    <dgm:pt modelId="{97F42E03-D4F3-4AB1-A45F-433521173BDC}" type="pres">
      <dgm:prSet presAssocID="{500B621B-8751-4E41-A343-D187343A6C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d"/>
        </a:ext>
      </dgm:extLst>
    </dgm:pt>
    <dgm:pt modelId="{4E605FFE-91E0-4C64-A578-34D4F59B0BE8}" type="pres">
      <dgm:prSet presAssocID="{500B621B-8751-4E41-A343-D187343A6C1C}" presName="spaceRect" presStyleCnt="0"/>
      <dgm:spPr/>
    </dgm:pt>
    <dgm:pt modelId="{BCE70282-19C4-4165-AE49-36AA5765B9B8}" type="pres">
      <dgm:prSet presAssocID="{500B621B-8751-4E41-A343-D187343A6C1C}" presName="textRect" presStyleLbl="revTx" presStyleIdx="1" presStyleCnt="5">
        <dgm:presLayoutVars>
          <dgm:chMax val="1"/>
          <dgm:chPref val="1"/>
        </dgm:presLayoutVars>
      </dgm:prSet>
      <dgm:spPr/>
    </dgm:pt>
    <dgm:pt modelId="{55776FB3-9EF7-48E2-9CA1-5B5FF60FB0B2}" type="pres">
      <dgm:prSet presAssocID="{95153236-4EA8-4FA1-ABF2-5EEFBAAA15CD}" presName="sibTrans" presStyleLbl="sibTrans2D1" presStyleIdx="0" presStyleCnt="0"/>
      <dgm:spPr/>
    </dgm:pt>
    <dgm:pt modelId="{84C5CFB8-CCDB-4327-84A1-56D63B08D895}" type="pres">
      <dgm:prSet presAssocID="{60A8AD1D-FC7C-49CB-988D-5EBEFC216DE0}" presName="compNode" presStyleCnt="0"/>
      <dgm:spPr/>
    </dgm:pt>
    <dgm:pt modelId="{B0D12E2F-9DD3-4167-A798-4B4C5199C25E}" type="pres">
      <dgm:prSet presAssocID="{60A8AD1D-FC7C-49CB-988D-5EBEFC216DE0}" presName="iconBgRect" presStyleLbl="bgShp" presStyleIdx="2" presStyleCnt="5"/>
      <dgm:spPr/>
    </dgm:pt>
    <dgm:pt modelId="{3E69B0DE-0710-48BE-9688-A764D9AC6266}" type="pres">
      <dgm:prSet presAssocID="{60A8AD1D-FC7C-49CB-988D-5EBEFC216D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wer"/>
        </a:ext>
      </dgm:extLst>
    </dgm:pt>
    <dgm:pt modelId="{5A345FA2-335F-4B96-A27B-A1433EF8B899}" type="pres">
      <dgm:prSet presAssocID="{60A8AD1D-FC7C-49CB-988D-5EBEFC216DE0}" presName="spaceRect" presStyleCnt="0"/>
      <dgm:spPr/>
    </dgm:pt>
    <dgm:pt modelId="{A2679E65-4ED9-4CD9-B846-CDE5B94D36E5}" type="pres">
      <dgm:prSet presAssocID="{60A8AD1D-FC7C-49CB-988D-5EBEFC216DE0}" presName="textRect" presStyleLbl="revTx" presStyleIdx="2" presStyleCnt="5">
        <dgm:presLayoutVars>
          <dgm:chMax val="1"/>
          <dgm:chPref val="1"/>
        </dgm:presLayoutVars>
      </dgm:prSet>
      <dgm:spPr/>
    </dgm:pt>
    <dgm:pt modelId="{811ABE42-362D-4D32-8594-C129DEA1FBEC}" type="pres">
      <dgm:prSet presAssocID="{4C639038-3E53-46A1-927D-06807FC1D135}" presName="sibTrans" presStyleLbl="sibTrans2D1" presStyleIdx="0" presStyleCnt="0"/>
      <dgm:spPr/>
    </dgm:pt>
    <dgm:pt modelId="{D3F83C64-3302-404E-AE18-6DF35EF59BF8}" type="pres">
      <dgm:prSet presAssocID="{ED1F7717-FE44-4A9F-A6E4-11E1B1A03C17}" presName="compNode" presStyleCnt="0"/>
      <dgm:spPr/>
    </dgm:pt>
    <dgm:pt modelId="{3A198DCF-511C-49CB-8FA9-CAD8EF942786}" type="pres">
      <dgm:prSet presAssocID="{ED1F7717-FE44-4A9F-A6E4-11E1B1A03C17}" presName="iconBgRect" presStyleLbl="bgShp" presStyleIdx="3" presStyleCnt="5"/>
      <dgm:spPr/>
    </dgm:pt>
    <dgm:pt modelId="{8F13C209-338E-4330-92C5-E2A965A91A54}" type="pres">
      <dgm:prSet presAssocID="{ED1F7717-FE44-4A9F-A6E4-11E1B1A03C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4CEF097D-F22F-4C63-A4B7-73EF0CEB9E0A}" type="pres">
      <dgm:prSet presAssocID="{ED1F7717-FE44-4A9F-A6E4-11E1B1A03C17}" presName="spaceRect" presStyleCnt="0"/>
      <dgm:spPr/>
    </dgm:pt>
    <dgm:pt modelId="{DD5F7C02-8508-4FAA-90FB-7B319BC24E70}" type="pres">
      <dgm:prSet presAssocID="{ED1F7717-FE44-4A9F-A6E4-11E1B1A03C17}" presName="textRect" presStyleLbl="revTx" presStyleIdx="3" presStyleCnt="5">
        <dgm:presLayoutVars>
          <dgm:chMax val="1"/>
          <dgm:chPref val="1"/>
        </dgm:presLayoutVars>
      </dgm:prSet>
      <dgm:spPr/>
    </dgm:pt>
    <dgm:pt modelId="{8A68E1DB-9F0E-42D7-BE2D-CE972FDC7D7E}" type="pres">
      <dgm:prSet presAssocID="{95D46A28-EBA7-4866-A5EA-209C223F15C2}" presName="sibTrans" presStyleLbl="sibTrans2D1" presStyleIdx="0" presStyleCnt="0"/>
      <dgm:spPr/>
    </dgm:pt>
    <dgm:pt modelId="{E75BA210-DF5D-43D3-8183-A6D009EAC485}" type="pres">
      <dgm:prSet presAssocID="{BBF77A29-9C28-4576-87B1-83596A487D6E}" presName="compNode" presStyleCnt="0"/>
      <dgm:spPr/>
    </dgm:pt>
    <dgm:pt modelId="{B833CC89-B94A-476F-B6A5-B42462DA6319}" type="pres">
      <dgm:prSet presAssocID="{BBF77A29-9C28-4576-87B1-83596A487D6E}" presName="iconBgRect" presStyleLbl="bgShp" presStyleIdx="4" presStyleCnt="5"/>
      <dgm:spPr/>
    </dgm:pt>
    <dgm:pt modelId="{89DD400B-3903-44AE-A3F1-C3F817B5AD03}" type="pres">
      <dgm:prSet presAssocID="{BBF77A29-9C28-4576-87B1-83596A487D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el Face Outline"/>
        </a:ext>
      </dgm:extLst>
    </dgm:pt>
    <dgm:pt modelId="{A38CDE2F-CB43-43F8-83C8-77754F90A279}" type="pres">
      <dgm:prSet presAssocID="{BBF77A29-9C28-4576-87B1-83596A487D6E}" presName="spaceRect" presStyleCnt="0"/>
      <dgm:spPr/>
    </dgm:pt>
    <dgm:pt modelId="{B4EF4E77-BE95-461E-925E-127751B45534}" type="pres">
      <dgm:prSet presAssocID="{BBF77A29-9C28-4576-87B1-83596A487D6E}" presName="textRect" presStyleLbl="revTx" presStyleIdx="4" presStyleCnt="5">
        <dgm:presLayoutVars>
          <dgm:chMax val="1"/>
          <dgm:chPref val="1"/>
        </dgm:presLayoutVars>
      </dgm:prSet>
      <dgm:spPr/>
    </dgm:pt>
  </dgm:ptLst>
  <dgm:cxnLst>
    <dgm:cxn modelId="{4CBA7B04-2C7B-45FF-8392-DB3AB0926A98}" type="presOf" srcId="{D99CB3CF-6194-4F46-A5EF-ED8AB07000A4}" destId="{E85F4701-5468-49E3-8614-EB5C0B425139}" srcOrd="0" destOrd="0" presId="urn:microsoft.com/office/officeart/2018/2/layout/IconCircleList"/>
    <dgm:cxn modelId="{94C6E504-87CB-4C95-B664-08EB57A471A5}" srcId="{23DC425D-96CD-491D-BD15-1243768F6F07}" destId="{D99CB3CF-6194-4F46-A5EF-ED8AB07000A4}" srcOrd="0" destOrd="0" parTransId="{F028A35D-71A5-4B30-82C1-C38F90A70F8B}" sibTransId="{EE798083-05EE-409D-9AC6-8300EB887575}"/>
    <dgm:cxn modelId="{F278F728-FD60-4768-9BF3-6808F13EC122}" type="presOf" srcId="{60A8AD1D-FC7C-49CB-988D-5EBEFC216DE0}" destId="{A2679E65-4ED9-4CD9-B846-CDE5B94D36E5}" srcOrd="0" destOrd="0" presId="urn:microsoft.com/office/officeart/2018/2/layout/IconCircleList"/>
    <dgm:cxn modelId="{C42F592A-00ED-430A-A07E-ABD63B26A43E}" type="presOf" srcId="{ED1F7717-FE44-4A9F-A6E4-11E1B1A03C17}" destId="{DD5F7C02-8508-4FAA-90FB-7B319BC24E70}" srcOrd="0" destOrd="0" presId="urn:microsoft.com/office/officeart/2018/2/layout/IconCircleList"/>
    <dgm:cxn modelId="{A5A3A32D-179A-40C4-ABFF-63E93D315B3D}" type="presOf" srcId="{BBF77A29-9C28-4576-87B1-83596A487D6E}" destId="{B4EF4E77-BE95-461E-925E-127751B45534}" srcOrd="0" destOrd="0" presId="urn:microsoft.com/office/officeart/2018/2/layout/IconCircleList"/>
    <dgm:cxn modelId="{1F95E440-4C00-4328-B1E0-28E71FEBD1EB}" type="presOf" srcId="{95D46A28-EBA7-4866-A5EA-209C223F15C2}" destId="{8A68E1DB-9F0E-42D7-BE2D-CE972FDC7D7E}" srcOrd="0" destOrd="0" presId="urn:microsoft.com/office/officeart/2018/2/layout/IconCircleList"/>
    <dgm:cxn modelId="{C51DE99C-2FAB-4B57-9ADD-32D611856F44}" srcId="{23DC425D-96CD-491D-BD15-1243768F6F07}" destId="{ED1F7717-FE44-4A9F-A6E4-11E1B1A03C17}" srcOrd="3" destOrd="0" parTransId="{8D306264-1190-470D-9236-5A09E41C635B}" sibTransId="{95D46A28-EBA7-4866-A5EA-209C223F15C2}"/>
    <dgm:cxn modelId="{AE29FDA0-70A7-45BA-9148-9A28AC62EE6A}" srcId="{23DC425D-96CD-491D-BD15-1243768F6F07}" destId="{500B621B-8751-4E41-A343-D187343A6C1C}" srcOrd="1" destOrd="0" parTransId="{9C15F86E-40CE-4B11-A99A-89A5065929F3}" sibTransId="{95153236-4EA8-4FA1-ABF2-5EEFBAAA15CD}"/>
    <dgm:cxn modelId="{F4F15EB2-D211-44A4-806A-4BD5FDA731C9}" type="presOf" srcId="{EE798083-05EE-409D-9AC6-8300EB887575}" destId="{1046D7CC-7060-4729-A796-154ECEBF9D24}" srcOrd="0" destOrd="0" presId="urn:microsoft.com/office/officeart/2018/2/layout/IconCircleList"/>
    <dgm:cxn modelId="{D62EA6C4-0AC5-44BF-A94B-17EC15E91D6C}" type="presOf" srcId="{4C639038-3E53-46A1-927D-06807FC1D135}" destId="{811ABE42-362D-4D32-8594-C129DEA1FBEC}" srcOrd="0" destOrd="0" presId="urn:microsoft.com/office/officeart/2018/2/layout/IconCircleList"/>
    <dgm:cxn modelId="{50D5D1D9-0E6F-43DA-9CDA-68FA49021A7D}" type="presOf" srcId="{23DC425D-96CD-491D-BD15-1243768F6F07}" destId="{AEF71376-EC12-44FB-990B-F1E3FCD911D1}" srcOrd="0" destOrd="0" presId="urn:microsoft.com/office/officeart/2018/2/layout/IconCircleList"/>
    <dgm:cxn modelId="{91CA48E1-0E20-4700-A439-0F7A8A87DF8D}" srcId="{23DC425D-96CD-491D-BD15-1243768F6F07}" destId="{60A8AD1D-FC7C-49CB-988D-5EBEFC216DE0}" srcOrd="2" destOrd="0" parTransId="{FADE572C-717B-43AB-8E58-5B45B604ED95}" sibTransId="{4C639038-3E53-46A1-927D-06807FC1D135}"/>
    <dgm:cxn modelId="{427ABCE5-1CDA-4DDA-8669-3F2026F00C0B}" type="presOf" srcId="{95153236-4EA8-4FA1-ABF2-5EEFBAAA15CD}" destId="{55776FB3-9EF7-48E2-9CA1-5B5FF60FB0B2}" srcOrd="0" destOrd="0" presId="urn:microsoft.com/office/officeart/2018/2/layout/IconCircleList"/>
    <dgm:cxn modelId="{DC2C59ED-74F4-4FB6-82DB-E74020462BF6}" srcId="{23DC425D-96CD-491D-BD15-1243768F6F07}" destId="{BBF77A29-9C28-4576-87B1-83596A487D6E}" srcOrd="4" destOrd="0" parTransId="{61431F89-5458-4713-92C1-692E1D974437}" sibTransId="{39AF964A-CA82-467C-B7CE-587F555D09A5}"/>
    <dgm:cxn modelId="{CFB126F2-1310-48AA-9464-0D6EB04BFA4B}" type="presOf" srcId="{500B621B-8751-4E41-A343-D187343A6C1C}" destId="{BCE70282-19C4-4165-AE49-36AA5765B9B8}" srcOrd="0" destOrd="0" presId="urn:microsoft.com/office/officeart/2018/2/layout/IconCircleList"/>
    <dgm:cxn modelId="{7AE73BEB-6821-452B-9808-645D22D1E1FE}" type="presParOf" srcId="{AEF71376-EC12-44FB-990B-F1E3FCD911D1}" destId="{F858D76E-1750-4B03-AF53-78A5F586709F}" srcOrd="0" destOrd="0" presId="urn:microsoft.com/office/officeart/2018/2/layout/IconCircleList"/>
    <dgm:cxn modelId="{53DCAA70-F8CD-4AF6-BB7C-C64DD1F7AEEF}" type="presParOf" srcId="{F858D76E-1750-4B03-AF53-78A5F586709F}" destId="{8152586B-9C37-417D-BE55-F179A90C68F3}" srcOrd="0" destOrd="0" presId="urn:microsoft.com/office/officeart/2018/2/layout/IconCircleList"/>
    <dgm:cxn modelId="{09D6E89A-2E1B-4523-9797-4CDA0DDB6480}" type="presParOf" srcId="{8152586B-9C37-417D-BE55-F179A90C68F3}" destId="{B47AAE35-2E51-423A-A231-E8245ADB2CC6}" srcOrd="0" destOrd="0" presId="urn:microsoft.com/office/officeart/2018/2/layout/IconCircleList"/>
    <dgm:cxn modelId="{517B4D22-E029-41B3-B70C-A80ACC5CE9C2}" type="presParOf" srcId="{8152586B-9C37-417D-BE55-F179A90C68F3}" destId="{D45A5BEC-A31A-4221-8D2C-25F138404B7F}" srcOrd="1" destOrd="0" presId="urn:microsoft.com/office/officeart/2018/2/layout/IconCircleList"/>
    <dgm:cxn modelId="{00DA8D49-B53C-4006-9553-8270902C214A}" type="presParOf" srcId="{8152586B-9C37-417D-BE55-F179A90C68F3}" destId="{7DD5A886-FB2D-4D05-BB14-EB22A24FEDFD}" srcOrd="2" destOrd="0" presId="urn:microsoft.com/office/officeart/2018/2/layout/IconCircleList"/>
    <dgm:cxn modelId="{2E917DFB-7C97-419A-88E4-89AA025088C6}" type="presParOf" srcId="{8152586B-9C37-417D-BE55-F179A90C68F3}" destId="{E85F4701-5468-49E3-8614-EB5C0B425139}" srcOrd="3" destOrd="0" presId="urn:microsoft.com/office/officeart/2018/2/layout/IconCircleList"/>
    <dgm:cxn modelId="{1B229BC6-AA55-4E27-8396-CB2E59025E17}" type="presParOf" srcId="{F858D76E-1750-4B03-AF53-78A5F586709F}" destId="{1046D7CC-7060-4729-A796-154ECEBF9D24}" srcOrd="1" destOrd="0" presId="urn:microsoft.com/office/officeart/2018/2/layout/IconCircleList"/>
    <dgm:cxn modelId="{4AD2301D-C79E-464E-AFE1-394A0412DDCA}" type="presParOf" srcId="{F858D76E-1750-4B03-AF53-78A5F586709F}" destId="{C0848EAC-C238-4012-9889-EAAA279F0231}" srcOrd="2" destOrd="0" presId="urn:microsoft.com/office/officeart/2018/2/layout/IconCircleList"/>
    <dgm:cxn modelId="{602FE4B7-6318-418A-BE55-BCE353156CD3}" type="presParOf" srcId="{C0848EAC-C238-4012-9889-EAAA279F0231}" destId="{CC8AC60F-1A51-4F5E-A470-498387007ABA}" srcOrd="0" destOrd="0" presId="urn:microsoft.com/office/officeart/2018/2/layout/IconCircleList"/>
    <dgm:cxn modelId="{F3104167-D9EA-475B-9312-EA8A0684FCD5}" type="presParOf" srcId="{C0848EAC-C238-4012-9889-EAAA279F0231}" destId="{97F42E03-D4F3-4AB1-A45F-433521173BDC}" srcOrd="1" destOrd="0" presId="urn:microsoft.com/office/officeart/2018/2/layout/IconCircleList"/>
    <dgm:cxn modelId="{716FCAA3-7F3E-4CAB-8946-B0A61911EB5C}" type="presParOf" srcId="{C0848EAC-C238-4012-9889-EAAA279F0231}" destId="{4E605FFE-91E0-4C64-A578-34D4F59B0BE8}" srcOrd="2" destOrd="0" presId="urn:microsoft.com/office/officeart/2018/2/layout/IconCircleList"/>
    <dgm:cxn modelId="{3F9F2A92-FCEE-46A2-8511-891674D7D611}" type="presParOf" srcId="{C0848EAC-C238-4012-9889-EAAA279F0231}" destId="{BCE70282-19C4-4165-AE49-36AA5765B9B8}" srcOrd="3" destOrd="0" presId="urn:microsoft.com/office/officeart/2018/2/layout/IconCircleList"/>
    <dgm:cxn modelId="{F950BB4F-9672-44FA-BB08-4A191210D310}" type="presParOf" srcId="{F858D76E-1750-4B03-AF53-78A5F586709F}" destId="{55776FB3-9EF7-48E2-9CA1-5B5FF60FB0B2}" srcOrd="3" destOrd="0" presId="urn:microsoft.com/office/officeart/2018/2/layout/IconCircleList"/>
    <dgm:cxn modelId="{B81BBA4B-E229-4A39-924D-9C9ED7B77BF4}" type="presParOf" srcId="{F858D76E-1750-4B03-AF53-78A5F586709F}" destId="{84C5CFB8-CCDB-4327-84A1-56D63B08D895}" srcOrd="4" destOrd="0" presId="urn:microsoft.com/office/officeart/2018/2/layout/IconCircleList"/>
    <dgm:cxn modelId="{D3E674D5-F862-4180-BB78-9319DBC42C08}" type="presParOf" srcId="{84C5CFB8-CCDB-4327-84A1-56D63B08D895}" destId="{B0D12E2F-9DD3-4167-A798-4B4C5199C25E}" srcOrd="0" destOrd="0" presId="urn:microsoft.com/office/officeart/2018/2/layout/IconCircleList"/>
    <dgm:cxn modelId="{74C50E08-388E-4DD8-9E20-5D02983B3639}" type="presParOf" srcId="{84C5CFB8-CCDB-4327-84A1-56D63B08D895}" destId="{3E69B0DE-0710-48BE-9688-A764D9AC6266}" srcOrd="1" destOrd="0" presId="urn:microsoft.com/office/officeart/2018/2/layout/IconCircleList"/>
    <dgm:cxn modelId="{231DB8D0-7892-49AB-9322-235C14C7447D}" type="presParOf" srcId="{84C5CFB8-CCDB-4327-84A1-56D63B08D895}" destId="{5A345FA2-335F-4B96-A27B-A1433EF8B899}" srcOrd="2" destOrd="0" presId="urn:microsoft.com/office/officeart/2018/2/layout/IconCircleList"/>
    <dgm:cxn modelId="{FC7B075D-DA3F-4430-8B94-222BB8E5754A}" type="presParOf" srcId="{84C5CFB8-CCDB-4327-84A1-56D63B08D895}" destId="{A2679E65-4ED9-4CD9-B846-CDE5B94D36E5}" srcOrd="3" destOrd="0" presId="urn:microsoft.com/office/officeart/2018/2/layout/IconCircleList"/>
    <dgm:cxn modelId="{057A0497-8E09-43E1-B2CB-A1B2B5838D1D}" type="presParOf" srcId="{F858D76E-1750-4B03-AF53-78A5F586709F}" destId="{811ABE42-362D-4D32-8594-C129DEA1FBEC}" srcOrd="5" destOrd="0" presId="urn:microsoft.com/office/officeart/2018/2/layout/IconCircleList"/>
    <dgm:cxn modelId="{87539BB2-FFEB-41B0-8A7F-25E251EAB37E}" type="presParOf" srcId="{F858D76E-1750-4B03-AF53-78A5F586709F}" destId="{D3F83C64-3302-404E-AE18-6DF35EF59BF8}" srcOrd="6" destOrd="0" presId="urn:microsoft.com/office/officeart/2018/2/layout/IconCircleList"/>
    <dgm:cxn modelId="{2D5ABE61-B266-46D4-A0F3-A8B559A0BF21}" type="presParOf" srcId="{D3F83C64-3302-404E-AE18-6DF35EF59BF8}" destId="{3A198DCF-511C-49CB-8FA9-CAD8EF942786}" srcOrd="0" destOrd="0" presId="urn:microsoft.com/office/officeart/2018/2/layout/IconCircleList"/>
    <dgm:cxn modelId="{53F57139-8CF6-4DEF-B4BD-AE9009CA29A3}" type="presParOf" srcId="{D3F83C64-3302-404E-AE18-6DF35EF59BF8}" destId="{8F13C209-338E-4330-92C5-E2A965A91A54}" srcOrd="1" destOrd="0" presId="urn:microsoft.com/office/officeart/2018/2/layout/IconCircleList"/>
    <dgm:cxn modelId="{3F3ED1F3-C22B-4571-84F8-8A5BB350047E}" type="presParOf" srcId="{D3F83C64-3302-404E-AE18-6DF35EF59BF8}" destId="{4CEF097D-F22F-4C63-A4B7-73EF0CEB9E0A}" srcOrd="2" destOrd="0" presId="urn:microsoft.com/office/officeart/2018/2/layout/IconCircleList"/>
    <dgm:cxn modelId="{941F5374-639B-4BC4-936A-112CA449E813}" type="presParOf" srcId="{D3F83C64-3302-404E-AE18-6DF35EF59BF8}" destId="{DD5F7C02-8508-4FAA-90FB-7B319BC24E70}" srcOrd="3" destOrd="0" presId="urn:microsoft.com/office/officeart/2018/2/layout/IconCircleList"/>
    <dgm:cxn modelId="{4E013B8E-1500-4EED-97DC-B3397AF74E30}" type="presParOf" srcId="{F858D76E-1750-4B03-AF53-78A5F586709F}" destId="{8A68E1DB-9F0E-42D7-BE2D-CE972FDC7D7E}" srcOrd="7" destOrd="0" presId="urn:microsoft.com/office/officeart/2018/2/layout/IconCircleList"/>
    <dgm:cxn modelId="{217231CC-ADD0-43C2-8346-FADD727BEF7E}" type="presParOf" srcId="{F858D76E-1750-4B03-AF53-78A5F586709F}" destId="{E75BA210-DF5D-43D3-8183-A6D009EAC485}" srcOrd="8" destOrd="0" presId="urn:microsoft.com/office/officeart/2018/2/layout/IconCircleList"/>
    <dgm:cxn modelId="{447E99D3-9AE0-4893-AF41-B52895A071C4}" type="presParOf" srcId="{E75BA210-DF5D-43D3-8183-A6D009EAC485}" destId="{B833CC89-B94A-476F-B6A5-B42462DA6319}" srcOrd="0" destOrd="0" presId="urn:microsoft.com/office/officeart/2018/2/layout/IconCircleList"/>
    <dgm:cxn modelId="{D820E438-D937-4960-878E-D3CE8175CC5E}" type="presParOf" srcId="{E75BA210-DF5D-43D3-8183-A6D009EAC485}" destId="{89DD400B-3903-44AE-A3F1-C3F817B5AD03}" srcOrd="1" destOrd="0" presId="urn:microsoft.com/office/officeart/2018/2/layout/IconCircleList"/>
    <dgm:cxn modelId="{0B7690FF-A7BA-42D7-9B64-B959FAD16812}" type="presParOf" srcId="{E75BA210-DF5D-43D3-8183-A6D009EAC485}" destId="{A38CDE2F-CB43-43F8-83C8-77754F90A279}" srcOrd="2" destOrd="0" presId="urn:microsoft.com/office/officeart/2018/2/layout/IconCircleList"/>
    <dgm:cxn modelId="{1E4B3F41-925B-4F37-9BA1-DDFA26B3210E}" type="presParOf" srcId="{E75BA210-DF5D-43D3-8183-A6D009EAC485}" destId="{B4EF4E77-BE95-461E-925E-127751B4553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B246C-2871-4545-9892-66CCFE417424}">
      <dsp:nvSpPr>
        <dsp:cNvPr id="0" name=""/>
        <dsp:cNvSpPr/>
      </dsp:nvSpPr>
      <dsp:spPr>
        <a:xfrm>
          <a:off x="0" y="0"/>
          <a:ext cx="105917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60917-89A4-423B-AAB6-9AF684561AE9}">
      <dsp:nvSpPr>
        <dsp:cNvPr id="0" name=""/>
        <dsp:cNvSpPr/>
      </dsp:nvSpPr>
      <dsp:spPr>
        <a:xfrm>
          <a:off x="0" y="0"/>
          <a:ext cx="2118360" cy="421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dirty="0"/>
            <a:t>It all </a:t>
          </a:r>
          <a:r>
            <a:rPr lang="en-US" sz="4800" kern="1200" dirty="0"/>
            <a:t>boils</a:t>
          </a:r>
          <a:r>
            <a:rPr lang="en-US" sz="4900" kern="1200" dirty="0"/>
            <a:t> down to… </a:t>
          </a:r>
        </a:p>
      </dsp:txBody>
      <dsp:txXfrm>
        <a:off x="0" y="0"/>
        <a:ext cx="2118360" cy="4210812"/>
      </dsp:txXfrm>
    </dsp:sp>
    <dsp:sp modelId="{E0BBF5A7-4252-4F59-81F4-376CE58A19B0}">
      <dsp:nvSpPr>
        <dsp:cNvPr id="0" name=""/>
        <dsp:cNvSpPr/>
      </dsp:nvSpPr>
      <dsp:spPr>
        <a:xfrm>
          <a:off x="2277237" y="65793"/>
          <a:ext cx="8314563" cy="1315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Space</a:t>
          </a:r>
        </a:p>
      </dsp:txBody>
      <dsp:txXfrm>
        <a:off x="2277237" y="65793"/>
        <a:ext cx="8314563" cy="1315878"/>
      </dsp:txXfrm>
    </dsp:sp>
    <dsp:sp modelId="{3EF870EA-AE8F-455C-B57E-19211E02204E}">
      <dsp:nvSpPr>
        <dsp:cNvPr id="0" name=""/>
        <dsp:cNvSpPr/>
      </dsp:nvSpPr>
      <dsp:spPr>
        <a:xfrm>
          <a:off x="2118360" y="1381672"/>
          <a:ext cx="84734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3C6B77-BFDB-4EC7-ADBA-1C2FD074CD18}">
      <dsp:nvSpPr>
        <dsp:cNvPr id="0" name=""/>
        <dsp:cNvSpPr/>
      </dsp:nvSpPr>
      <dsp:spPr>
        <a:xfrm>
          <a:off x="2277237" y="1447466"/>
          <a:ext cx="8314563" cy="1315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Dates</a:t>
          </a:r>
        </a:p>
      </dsp:txBody>
      <dsp:txXfrm>
        <a:off x="2277237" y="1447466"/>
        <a:ext cx="8314563" cy="1315878"/>
      </dsp:txXfrm>
    </dsp:sp>
    <dsp:sp modelId="{97C1B520-9741-40B2-AA21-4080EAB0BB4B}">
      <dsp:nvSpPr>
        <dsp:cNvPr id="0" name=""/>
        <dsp:cNvSpPr/>
      </dsp:nvSpPr>
      <dsp:spPr>
        <a:xfrm>
          <a:off x="2118360" y="2763345"/>
          <a:ext cx="84734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16DF2-AAFD-4C17-8AEC-7D9F3B790FD1}">
      <dsp:nvSpPr>
        <dsp:cNvPr id="0" name=""/>
        <dsp:cNvSpPr/>
      </dsp:nvSpPr>
      <dsp:spPr>
        <a:xfrm>
          <a:off x="2277237" y="2829139"/>
          <a:ext cx="8314563" cy="1315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Rates</a:t>
          </a:r>
        </a:p>
      </dsp:txBody>
      <dsp:txXfrm>
        <a:off x="2277237" y="2829139"/>
        <a:ext cx="8314563" cy="1315878"/>
      </dsp:txXfrm>
    </dsp:sp>
    <dsp:sp modelId="{43316F45-3733-4ADF-9587-35616FBA57FD}">
      <dsp:nvSpPr>
        <dsp:cNvPr id="0" name=""/>
        <dsp:cNvSpPr/>
      </dsp:nvSpPr>
      <dsp:spPr>
        <a:xfrm>
          <a:off x="2118360" y="4145018"/>
          <a:ext cx="84734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1ABC4-2101-40BE-AC8B-3BAA26B37E6A}">
      <dsp:nvSpPr>
        <dsp:cNvPr id="0" name=""/>
        <dsp:cNvSpPr/>
      </dsp:nvSpPr>
      <dsp:spPr>
        <a:xfrm>
          <a:off x="0" y="0"/>
          <a:ext cx="533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49C04-0860-4E9C-9097-B9EB81040D00}">
      <dsp:nvSpPr>
        <dsp:cNvPr id="0" name=""/>
        <dsp:cNvSpPr/>
      </dsp:nvSpPr>
      <dsp:spPr>
        <a:xfrm>
          <a:off x="0" y="0"/>
          <a:ext cx="5334000" cy="10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Prior year’s pick up</a:t>
          </a:r>
        </a:p>
      </dsp:txBody>
      <dsp:txXfrm>
        <a:off x="0" y="0"/>
        <a:ext cx="5334000" cy="1021953"/>
      </dsp:txXfrm>
    </dsp:sp>
    <dsp:sp modelId="{A2583D76-14F3-40AA-8B50-4B6BAEE0B478}">
      <dsp:nvSpPr>
        <dsp:cNvPr id="0" name=""/>
        <dsp:cNvSpPr/>
      </dsp:nvSpPr>
      <dsp:spPr>
        <a:xfrm>
          <a:off x="0" y="1021953"/>
          <a:ext cx="533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3A80C-2164-4DCA-A3F6-8A15112B4220}">
      <dsp:nvSpPr>
        <dsp:cNvPr id="0" name=""/>
        <dsp:cNvSpPr/>
      </dsp:nvSpPr>
      <dsp:spPr>
        <a:xfrm>
          <a:off x="0" y="1021953"/>
          <a:ext cx="5334000" cy="10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Basis for difference</a:t>
          </a:r>
        </a:p>
      </dsp:txBody>
      <dsp:txXfrm>
        <a:off x="0" y="1021953"/>
        <a:ext cx="5334000" cy="1021953"/>
      </dsp:txXfrm>
    </dsp:sp>
    <dsp:sp modelId="{4AE68714-E1FA-4053-A5CD-1ED570103961}">
      <dsp:nvSpPr>
        <dsp:cNvPr id="0" name=""/>
        <dsp:cNvSpPr/>
      </dsp:nvSpPr>
      <dsp:spPr>
        <a:xfrm>
          <a:off x="0" y="2043906"/>
          <a:ext cx="533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2B8FE-7A0C-4FDC-BAA4-C98E18F4A720}">
      <dsp:nvSpPr>
        <dsp:cNvPr id="0" name=""/>
        <dsp:cNvSpPr/>
      </dsp:nvSpPr>
      <dsp:spPr>
        <a:xfrm>
          <a:off x="0" y="2043906"/>
          <a:ext cx="5334000" cy="10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Hotel’s occupancy rate during that time historically</a:t>
          </a:r>
        </a:p>
      </dsp:txBody>
      <dsp:txXfrm>
        <a:off x="0" y="2043906"/>
        <a:ext cx="5334000" cy="1021953"/>
      </dsp:txXfrm>
    </dsp:sp>
    <dsp:sp modelId="{7C0542EA-1371-4E59-BD16-742E6AFF9D82}">
      <dsp:nvSpPr>
        <dsp:cNvPr id="0" name=""/>
        <dsp:cNvSpPr/>
      </dsp:nvSpPr>
      <dsp:spPr>
        <a:xfrm>
          <a:off x="0" y="3065859"/>
          <a:ext cx="533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4EEB2-3B87-4E3B-A4A4-22A2275B0A5A}">
      <dsp:nvSpPr>
        <dsp:cNvPr id="0" name=""/>
        <dsp:cNvSpPr/>
      </dsp:nvSpPr>
      <dsp:spPr>
        <a:xfrm>
          <a:off x="0" y="3065859"/>
          <a:ext cx="5334000" cy="102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Other group or in-house business</a:t>
          </a:r>
        </a:p>
      </dsp:txBody>
      <dsp:txXfrm>
        <a:off x="0" y="3065859"/>
        <a:ext cx="5334000" cy="1021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CAF5E-4C90-49D6-874C-4C8947B80DE3}">
      <dsp:nvSpPr>
        <dsp:cNvPr id="0" name=""/>
        <dsp:cNvSpPr/>
      </dsp:nvSpPr>
      <dsp:spPr>
        <a:xfrm>
          <a:off x="0" y="1192"/>
          <a:ext cx="10579608" cy="5081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427D8-7F17-472A-8E80-37E958C852C6}">
      <dsp:nvSpPr>
        <dsp:cNvPr id="0" name=""/>
        <dsp:cNvSpPr/>
      </dsp:nvSpPr>
      <dsp:spPr>
        <a:xfrm>
          <a:off x="153702" y="115516"/>
          <a:ext cx="279459" cy="2794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D7AFA-1803-4EAB-8241-C3514EBCB0EF}">
      <dsp:nvSpPr>
        <dsp:cNvPr id="0" name=""/>
        <dsp:cNvSpPr/>
      </dsp:nvSpPr>
      <dsp:spPr>
        <a:xfrm>
          <a:off x="586865" y="1192"/>
          <a:ext cx="9992742" cy="508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75" tIns="53775" rIns="53775" bIns="53775" numCol="1" spcCol="1270" anchor="ctr" anchorCtr="0">
          <a:noAutofit/>
        </a:bodyPr>
        <a:lstStyle/>
        <a:p>
          <a:pPr marL="0" lvl="0" indent="0" algn="l" defTabSz="711200">
            <a:lnSpc>
              <a:spcPct val="90000"/>
            </a:lnSpc>
            <a:spcBef>
              <a:spcPct val="0"/>
            </a:spcBef>
            <a:spcAft>
              <a:spcPct val="35000"/>
            </a:spcAft>
            <a:buNone/>
          </a:pPr>
          <a:r>
            <a:rPr lang="en-US" sz="1600" b="0" i="0" kern="1200"/>
            <a:t>Free internet with room rate</a:t>
          </a:r>
          <a:endParaRPr lang="en-US" sz="1600" kern="1200"/>
        </a:p>
      </dsp:txBody>
      <dsp:txXfrm>
        <a:off x="586865" y="1192"/>
        <a:ext cx="9992742" cy="508108"/>
      </dsp:txXfrm>
    </dsp:sp>
    <dsp:sp modelId="{55D2B64F-5633-4085-B232-15BF797671E6}">
      <dsp:nvSpPr>
        <dsp:cNvPr id="0" name=""/>
        <dsp:cNvSpPr/>
      </dsp:nvSpPr>
      <dsp:spPr>
        <a:xfrm>
          <a:off x="0" y="636328"/>
          <a:ext cx="10579608" cy="5081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4068D-187C-43A6-AE8B-46EDCB19035A}">
      <dsp:nvSpPr>
        <dsp:cNvPr id="0" name=""/>
        <dsp:cNvSpPr/>
      </dsp:nvSpPr>
      <dsp:spPr>
        <a:xfrm>
          <a:off x="153702" y="750653"/>
          <a:ext cx="279459" cy="2794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D37E09-5C0E-4F5E-A2BE-F965CCBDFCA4}">
      <dsp:nvSpPr>
        <dsp:cNvPr id="0" name=""/>
        <dsp:cNvSpPr/>
      </dsp:nvSpPr>
      <dsp:spPr>
        <a:xfrm>
          <a:off x="586865" y="636328"/>
          <a:ext cx="9992742" cy="508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75" tIns="53775" rIns="53775" bIns="53775" numCol="1" spcCol="1270" anchor="ctr" anchorCtr="0">
          <a:noAutofit/>
        </a:bodyPr>
        <a:lstStyle/>
        <a:p>
          <a:pPr marL="0" lvl="0" indent="0" algn="l" defTabSz="711200">
            <a:lnSpc>
              <a:spcPct val="90000"/>
            </a:lnSpc>
            <a:spcBef>
              <a:spcPct val="0"/>
            </a:spcBef>
            <a:spcAft>
              <a:spcPct val="35000"/>
            </a:spcAft>
            <a:buNone/>
          </a:pPr>
          <a:r>
            <a:rPr lang="en-US" sz="1600" b="0" i="0" kern="1200"/>
            <a:t>Room rental waived if food and beverage minimum met or if food and beverage in meeting room</a:t>
          </a:r>
          <a:endParaRPr lang="en-US" sz="1600" kern="1200"/>
        </a:p>
      </dsp:txBody>
      <dsp:txXfrm>
        <a:off x="586865" y="636328"/>
        <a:ext cx="9992742" cy="508108"/>
      </dsp:txXfrm>
    </dsp:sp>
    <dsp:sp modelId="{36595217-7CAA-48C4-AF4E-4376F2F832E7}">
      <dsp:nvSpPr>
        <dsp:cNvPr id="0" name=""/>
        <dsp:cNvSpPr/>
      </dsp:nvSpPr>
      <dsp:spPr>
        <a:xfrm>
          <a:off x="0" y="1271464"/>
          <a:ext cx="10579608" cy="5081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6C888-9C0D-4DE4-9B1C-E26B21126AAF}">
      <dsp:nvSpPr>
        <dsp:cNvPr id="0" name=""/>
        <dsp:cNvSpPr/>
      </dsp:nvSpPr>
      <dsp:spPr>
        <a:xfrm>
          <a:off x="153702" y="1385789"/>
          <a:ext cx="279459" cy="2794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82148-EF19-499B-A184-457FAEC6B46B}">
      <dsp:nvSpPr>
        <dsp:cNvPr id="0" name=""/>
        <dsp:cNvSpPr/>
      </dsp:nvSpPr>
      <dsp:spPr>
        <a:xfrm>
          <a:off x="586865" y="1271464"/>
          <a:ext cx="9992742" cy="508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75" tIns="53775" rIns="53775" bIns="53775" numCol="1" spcCol="1270" anchor="ctr" anchorCtr="0">
          <a:noAutofit/>
        </a:bodyPr>
        <a:lstStyle/>
        <a:p>
          <a:pPr marL="0" lvl="0" indent="0" algn="l" defTabSz="711200">
            <a:lnSpc>
              <a:spcPct val="90000"/>
            </a:lnSpc>
            <a:spcBef>
              <a:spcPct val="0"/>
            </a:spcBef>
            <a:spcAft>
              <a:spcPct val="35000"/>
            </a:spcAft>
            <a:buNone/>
          </a:pPr>
          <a:r>
            <a:rPr lang="en-US" sz="1600" b="0" i="0" kern="1200"/>
            <a:t>Attrition (guarantee for hotel rooms)</a:t>
          </a:r>
          <a:endParaRPr lang="en-US" sz="1600" kern="1200"/>
        </a:p>
      </dsp:txBody>
      <dsp:txXfrm>
        <a:off x="586865" y="1271464"/>
        <a:ext cx="9992742" cy="508108"/>
      </dsp:txXfrm>
    </dsp:sp>
    <dsp:sp modelId="{324D5974-56FD-4059-B22D-C8BB2B436B48}">
      <dsp:nvSpPr>
        <dsp:cNvPr id="0" name=""/>
        <dsp:cNvSpPr/>
      </dsp:nvSpPr>
      <dsp:spPr>
        <a:xfrm>
          <a:off x="0" y="1906601"/>
          <a:ext cx="10579608" cy="5081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12F8-BB2F-49F0-8425-FF5E8B1078E9}">
      <dsp:nvSpPr>
        <dsp:cNvPr id="0" name=""/>
        <dsp:cNvSpPr/>
      </dsp:nvSpPr>
      <dsp:spPr>
        <a:xfrm>
          <a:off x="153702" y="2020925"/>
          <a:ext cx="279459" cy="2794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C7BB06-D293-479D-A554-858F492FB910}">
      <dsp:nvSpPr>
        <dsp:cNvPr id="0" name=""/>
        <dsp:cNvSpPr/>
      </dsp:nvSpPr>
      <dsp:spPr>
        <a:xfrm>
          <a:off x="586865" y="1906601"/>
          <a:ext cx="9992742" cy="508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75" tIns="53775" rIns="53775" bIns="53775" numCol="1" spcCol="1270" anchor="ctr" anchorCtr="0">
          <a:noAutofit/>
        </a:bodyPr>
        <a:lstStyle/>
        <a:p>
          <a:pPr marL="0" lvl="0" indent="0" algn="l" defTabSz="711200">
            <a:lnSpc>
              <a:spcPct val="90000"/>
            </a:lnSpc>
            <a:spcBef>
              <a:spcPct val="0"/>
            </a:spcBef>
            <a:spcAft>
              <a:spcPct val="35000"/>
            </a:spcAft>
            <a:buNone/>
          </a:pPr>
          <a:r>
            <a:rPr lang="en-US" sz="1600" b="0" i="0" kern="1200"/>
            <a:t>Cancellation fee for meeting–Complimentary rooms (1 per 45 or 50)</a:t>
          </a:r>
          <a:endParaRPr lang="en-US" sz="1600" kern="1200"/>
        </a:p>
      </dsp:txBody>
      <dsp:txXfrm>
        <a:off x="586865" y="1906601"/>
        <a:ext cx="9992742" cy="508108"/>
      </dsp:txXfrm>
    </dsp:sp>
    <dsp:sp modelId="{261F6B3E-47FB-4447-A07D-F3C03944BC25}">
      <dsp:nvSpPr>
        <dsp:cNvPr id="0" name=""/>
        <dsp:cNvSpPr/>
      </dsp:nvSpPr>
      <dsp:spPr>
        <a:xfrm>
          <a:off x="0" y="2541737"/>
          <a:ext cx="10579608" cy="5081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CC6DC-6296-4A46-978A-ABA0940D0505}">
      <dsp:nvSpPr>
        <dsp:cNvPr id="0" name=""/>
        <dsp:cNvSpPr/>
      </dsp:nvSpPr>
      <dsp:spPr>
        <a:xfrm>
          <a:off x="153702" y="2656061"/>
          <a:ext cx="279459" cy="2794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FF378-1D7D-4EED-87D0-E97D70B40784}">
      <dsp:nvSpPr>
        <dsp:cNvPr id="0" name=""/>
        <dsp:cNvSpPr/>
      </dsp:nvSpPr>
      <dsp:spPr>
        <a:xfrm>
          <a:off x="586865" y="2541737"/>
          <a:ext cx="9992742" cy="508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75" tIns="53775" rIns="53775" bIns="53775" numCol="1" spcCol="1270" anchor="ctr" anchorCtr="0">
          <a:noAutofit/>
        </a:bodyPr>
        <a:lstStyle/>
        <a:p>
          <a:pPr marL="0" lvl="0" indent="0" algn="l" defTabSz="711200">
            <a:lnSpc>
              <a:spcPct val="90000"/>
            </a:lnSpc>
            <a:spcBef>
              <a:spcPct val="0"/>
            </a:spcBef>
            <a:spcAft>
              <a:spcPct val="35000"/>
            </a:spcAft>
            <a:buNone/>
          </a:pPr>
          <a:r>
            <a:rPr lang="en-US" sz="1600" b="0" i="0" kern="1200"/>
            <a:t>Over and above rooms/suites</a:t>
          </a:r>
          <a:endParaRPr lang="en-US" sz="1600" kern="1200"/>
        </a:p>
      </dsp:txBody>
      <dsp:txXfrm>
        <a:off x="586865" y="2541737"/>
        <a:ext cx="9992742" cy="508108"/>
      </dsp:txXfrm>
    </dsp:sp>
    <dsp:sp modelId="{CA02D2D4-76A2-4F5C-9FAD-DF3C3596E79F}">
      <dsp:nvSpPr>
        <dsp:cNvPr id="0" name=""/>
        <dsp:cNvSpPr/>
      </dsp:nvSpPr>
      <dsp:spPr>
        <a:xfrm>
          <a:off x="0" y="3176873"/>
          <a:ext cx="10579608" cy="5081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13A3B4-AA6E-483D-9924-0DFEAC97F29F}">
      <dsp:nvSpPr>
        <dsp:cNvPr id="0" name=""/>
        <dsp:cNvSpPr/>
      </dsp:nvSpPr>
      <dsp:spPr>
        <a:xfrm>
          <a:off x="153702" y="3291198"/>
          <a:ext cx="279459" cy="27945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2EE55-A7E1-49EC-8C91-309180F0E71D}">
      <dsp:nvSpPr>
        <dsp:cNvPr id="0" name=""/>
        <dsp:cNvSpPr/>
      </dsp:nvSpPr>
      <dsp:spPr>
        <a:xfrm>
          <a:off x="586865" y="3176873"/>
          <a:ext cx="9992742" cy="508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75" tIns="53775" rIns="53775" bIns="53775" numCol="1" spcCol="1270" anchor="ctr" anchorCtr="0">
          <a:noAutofit/>
        </a:bodyPr>
        <a:lstStyle/>
        <a:p>
          <a:pPr marL="0" lvl="0" indent="0" algn="l" defTabSz="711200">
            <a:lnSpc>
              <a:spcPct val="90000"/>
            </a:lnSpc>
            <a:spcBef>
              <a:spcPct val="0"/>
            </a:spcBef>
            <a:spcAft>
              <a:spcPct val="35000"/>
            </a:spcAft>
            <a:buNone/>
          </a:pPr>
          <a:r>
            <a:rPr lang="en-US" sz="1600" b="0" i="0" kern="1200"/>
            <a:t>Limo pick-ups</a:t>
          </a:r>
          <a:endParaRPr lang="en-US" sz="1600" kern="1200"/>
        </a:p>
      </dsp:txBody>
      <dsp:txXfrm>
        <a:off x="586865" y="3176873"/>
        <a:ext cx="9992742" cy="508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62244-143E-4B4C-8BD8-1ADBF296AFD3}">
      <dsp:nvSpPr>
        <dsp:cNvPr id="0" name=""/>
        <dsp:cNvSpPr/>
      </dsp:nvSpPr>
      <dsp:spPr>
        <a:xfrm>
          <a:off x="0" y="1529"/>
          <a:ext cx="10579608" cy="7753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353B9-6227-406B-9E9D-3268FCC4FD7D}">
      <dsp:nvSpPr>
        <dsp:cNvPr id="0" name=""/>
        <dsp:cNvSpPr/>
      </dsp:nvSpPr>
      <dsp:spPr>
        <a:xfrm>
          <a:off x="234556" y="175993"/>
          <a:ext cx="426465" cy="426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531743-13F4-49BA-BCCB-09CFB233425C}">
      <dsp:nvSpPr>
        <dsp:cNvPr id="0" name=""/>
        <dsp:cNvSpPr/>
      </dsp:nvSpPr>
      <dsp:spPr>
        <a:xfrm>
          <a:off x="895578" y="1529"/>
          <a:ext cx="9684029" cy="7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2" tIns="82062" rIns="82062" bIns="82062" numCol="1" spcCol="1270" anchor="ctr" anchorCtr="0">
          <a:noAutofit/>
        </a:bodyPr>
        <a:lstStyle/>
        <a:p>
          <a:pPr marL="0" lvl="0" indent="0" algn="l" defTabSz="933450">
            <a:lnSpc>
              <a:spcPct val="90000"/>
            </a:lnSpc>
            <a:spcBef>
              <a:spcPct val="0"/>
            </a:spcBef>
            <a:spcAft>
              <a:spcPct val="35000"/>
            </a:spcAft>
            <a:buNone/>
          </a:pPr>
          <a:r>
            <a:rPr lang="en-US" sz="2100" kern="1200"/>
            <a:t>Always Ask </a:t>
          </a:r>
        </a:p>
      </dsp:txBody>
      <dsp:txXfrm>
        <a:off x="895578" y="1529"/>
        <a:ext cx="9684029" cy="775392"/>
      </dsp:txXfrm>
    </dsp:sp>
    <dsp:sp modelId="{64957332-C044-49BA-A669-36248E710BB4}">
      <dsp:nvSpPr>
        <dsp:cNvPr id="0" name=""/>
        <dsp:cNvSpPr/>
      </dsp:nvSpPr>
      <dsp:spPr>
        <a:xfrm>
          <a:off x="0" y="970770"/>
          <a:ext cx="10579608" cy="7753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18C90-61D9-4C06-9F84-D33A7B36E6D6}">
      <dsp:nvSpPr>
        <dsp:cNvPr id="0" name=""/>
        <dsp:cNvSpPr/>
      </dsp:nvSpPr>
      <dsp:spPr>
        <a:xfrm>
          <a:off x="234556" y="1145234"/>
          <a:ext cx="426465" cy="426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29F301-6B37-4628-96DA-8A2AC6A2483A}">
      <dsp:nvSpPr>
        <dsp:cNvPr id="0" name=""/>
        <dsp:cNvSpPr/>
      </dsp:nvSpPr>
      <dsp:spPr>
        <a:xfrm>
          <a:off x="895578" y="970770"/>
          <a:ext cx="9684029" cy="7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2" tIns="82062" rIns="82062" bIns="82062" numCol="1" spcCol="1270" anchor="ctr" anchorCtr="0">
          <a:noAutofit/>
        </a:bodyPr>
        <a:lstStyle/>
        <a:p>
          <a:pPr marL="0" lvl="0" indent="0" algn="l" defTabSz="933450">
            <a:lnSpc>
              <a:spcPct val="90000"/>
            </a:lnSpc>
            <a:spcBef>
              <a:spcPct val="0"/>
            </a:spcBef>
            <a:spcAft>
              <a:spcPct val="35000"/>
            </a:spcAft>
            <a:buNone/>
          </a:pPr>
          <a:r>
            <a:rPr lang="en-US" sz="2100" kern="1200"/>
            <a:t>Communicate with the person taking care of your meeting (planning and on-site)  Constructive Feedback </a:t>
          </a:r>
        </a:p>
      </dsp:txBody>
      <dsp:txXfrm>
        <a:off x="895578" y="970770"/>
        <a:ext cx="9684029" cy="775392"/>
      </dsp:txXfrm>
    </dsp:sp>
    <dsp:sp modelId="{15879638-0786-4170-8C74-991E0A06E671}">
      <dsp:nvSpPr>
        <dsp:cNvPr id="0" name=""/>
        <dsp:cNvSpPr/>
      </dsp:nvSpPr>
      <dsp:spPr>
        <a:xfrm>
          <a:off x="0" y="1940011"/>
          <a:ext cx="10579608" cy="7753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B1B0E-6742-45E7-B077-8CF5A3A7DAC8}">
      <dsp:nvSpPr>
        <dsp:cNvPr id="0" name=""/>
        <dsp:cNvSpPr/>
      </dsp:nvSpPr>
      <dsp:spPr>
        <a:xfrm>
          <a:off x="234556" y="2114474"/>
          <a:ext cx="426465" cy="426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0FC4E-0836-441A-8B6C-3DB889C67094}">
      <dsp:nvSpPr>
        <dsp:cNvPr id="0" name=""/>
        <dsp:cNvSpPr/>
      </dsp:nvSpPr>
      <dsp:spPr>
        <a:xfrm>
          <a:off x="895578" y="1940011"/>
          <a:ext cx="9684029" cy="7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2" tIns="82062" rIns="82062" bIns="82062" numCol="1" spcCol="1270" anchor="ctr" anchorCtr="0">
          <a:noAutofit/>
        </a:bodyPr>
        <a:lstStyle/>
        <a:p>
          <a:pPr marL="0" lvl="0" indent="0" algn="l" defTabSz="933450">
            <a:lnSpc>
              <a:spcPct val="90000"/>
            </a:lnSpc>
            <a:spcBef>
              <a:spcPct val="0"/>
            </a:spcBef>
            <a:spcAft>
              <a:spcPct val="35000"/>
            </a:spcAft>
            <a:buNone/>
          </a:pPr>
          <a:r>
            <a:rPr lang="en-US" sz="2100" kern="1200"/>
            <a:t>What would you do? </a:t>
          </a:r>
        </a:p>
      </dsp:txBody>
      <dsp:txXfrm>
        <a:off x="895578" y="1940011"/>
        <a:ext cx="9684029" cy="775392"/>
      </dsp:txXfrm>
    </dsp:sp>
    <dsp:sp modelId="{EAA3656F-9E93-4963-AA6A-3958C21E0086}">
      <dsp:nvSpPr>
        <dsp:cNvPr id="0" name=""/>
        <dsp:cNvSpPr/>
      </dsp:nvSpPr>
      <dsp:spPr>
        <a:xfrm>
          <a:off x="0" y="2909252"/>
          <a:ext cx="10579608" cy="7753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EB1F9-089D-4273-8FAB-8B4D20F02340}">
      <dsp:nvSpPr>
        <dsp:cNvPr id="0" name=""/>
        <dsp:cNvSpPr/>
      </dsp:nvSpPr>
      <dsp:spPr>
        <a:xfrm>
          <a:off x="234556" y="3083715"/>
          <a:ext cx="426465" cy="426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95914F-26F6-4A59-A570-6753B817317D}">
      <dsp:nvSpPr>
        <dsp:cNvPr id="0" name=""/>
        <dsp:cNvSpPr/>
      </dsp:nvSpPr>
      <dsp:spPr>
        <a:xfrm>
          <a:off x="895578" y="2909252"/>
          <a:ext cx="9684029" cy="77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062" tIns="82062" rIns="82062" bIns="82062" numCol="1" spcCol="1270" anchor="ctr" anchorCtr="0">
          <a:noAutofit/>
        </a:bodyPr>
        <a:lstStyle/>
        <a:p>
          <a:pPr marL="0" lvl="0" indent="0" algn="l" defTabSz="933450">
            <a:lnSpc>
              <a:spcPct val="90000"/>
            </a:lnSpc>
            <a:spcBef>
              <a:spcPct val="0"/>
            </a:spcBef>
            <a:spcAft>
              <a:spcPct val="35000"/>
            </a:spcAft>
            <a:buNone/>
          </a:pPr>
          <a:r>
            <a:rPr lang="en-US" sz="2100" kern="1200"/>
            <a:t>Follow up</a:t>
          </a:r>
        </a:p>
      </dsp:txBody>
      <dsp:txXfrm>
        <a:off x="895578" y="2909252"/>
        <a:ext cx="9684029" cy="775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AAE35-2E51-423A-A231-E8245ADB2CC6}">
      <dsp:nvSpPr>
        <dsp:cNvPr id="0" name=""/>
        <dsp:cNvSpPr/>
      </dsp:nvSpPr>
      <dsp:spPr>
        <a:xfrm>
          <a:off x="101695" y="630276"/>
          <a:ext cx="899486" cy="8994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A5BEC-A31A-4221-8D2C-25F138404B7F}">
      <dsp:nvSpPr>
        <dsp:cNvPr id="0" name=""/>
        <dsp:cNvSpPr/>
      </dsp:nvSpPr>
      <dsp:spPr>
        <a:xfrm>
          <a:off x="290587" y="819168"/>
          <a:ext cx="521702" cy="5217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F4701-5468-49E3-8614-EB5C0B425139}">
      <dsp:nvSpPr>
        <dsp:cNvPr id="0" name=""/>
        <dsp:cNvSpPr/>
      </dsp:nvSpPr>
      <dsp:spPr>
        <a:xfrm>
          <a:off x="1193928" y="630276"/>
          <a:ext cx="2120217" cy="8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and walk around the back of the house </a:t>
          </a:r>
        </a:p>
      </dsp:txBody>
      <dsp:txXfrm>
        <a:off x="1193928" y="630276"/>
        <a:ext cx="2120217" cy="899486"/>
      </dsp:txXfrm>
    </dsp:sp>
    <dsp:sp modelId="{CC8AC60F-1A51-4F5E-A470-498387007ABA}">
      <dsp:nvSpPr>
        <dsp:cNvPr id="0" name=""/>
        <dsp:cNvSpPr/>
      </dsp:nvSpPr>
      <dsp:spPr>
        <a:xfrm>
          <a:off x="3683578" y="630276"/>
          <a:ext cx="899486" cy="8994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42E03-D4F3-4AB1-A45F-433521173BDC}">
      <dsp:nvSpPr>
        <dsp:cNvPr id="0" name=""/>
        <dsp:cNvSpPr/>
      </dsp:nvSpPr>
      <dsp:spPr>
        <a:xfrm>
          <a:off x="3872470" y="819168"/>
          <a:ext cx="521702" cy="5217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E70282-19C4-4165-AE49-36AA5765B9B8}">
      <dsp:nvSpPr>
        <dsp:cNvPr id="0" name=""/>
        <dsp:cNvSpPr/>
      </dsp:nvSpPr>
      <dsp:spPr>
        <a:xfrm>
          <a:off x="4775811" y="630276"/>
          <a:ext cx="2120217" cy="8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Look under the bed </a:t>
          </a:r>
        </a:p>
      </dsp:txBody>
      <dsp:txXfrm>
        <a:off x="4775811" y="630276"/>
        <a:ext cx="2120217" cy="899486"/>
      </dsp:txXfrm>
    </dsp:sp>
    <dsp:sp modelId="{B0D12E2F-9DD3-4167-A798-4B4C5199C25E}">
      <dsp:nvSpPr>
        <dsp:cNvPr id="0" name=""/>
        <dsp:cNvSpPr/>
      </dsp:nvSpPr>
      <dsp:spPr>
        <a:xfrm>
          <a:off x="7265461" y="630276"/>
          <a:ext cx="899486" cy="8994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9B0DE-0710-48BE-9688-A764D9AC6266}">
      <dsp:nvSpPr>
        <dsp:cNvPr id="0" name=""/>
        <dsp:cNvSpPr/>
      </dsp:nvSpPr>
      <dsp:spPr>
        <a:xfrm>
          <a:off x="7454353" y="819168"/>
          <a:ext cx="521702" cy="5217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679E65-4ED9-4CD9-B846-CDE5B94D36E5}">
      <dsp:nvSpPr>
        <dsp:cNvPr id="0" name=""/>
        <dsp:cNvSpPr/>
      </dsp:nvSpPr>
      <dsp:spPr>
        <a:xfrm>
          <a:off x="8357694" y="630276"/>
          <a:ext cx="2120217" cy="8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Shower pressure </a:t>
          </a:r>
        </a:p>
      </dsp:txBody>
      <dsp:txXfrm>
        <a:off x="8357694" y="630276"/>
        <a:ext cx="2120217" cy="899486"/>
      </dsp:txXfrm>
    </dsp:sp>
    <dsp:sp modelId="{3A198DCF-511C-49CB-8FA9-CAD8EF942786}">
      <dsp:nvSpPr>
        <dsp:cNvPr id="0" name=""/>
        <dsp:cNvSpPr/>
      </dsp:nvSpPr>
      <dsp:spPr>
        <a:xfrm>
          <a:off x="101695" y="2156412"/>
          <a:ext cx="899486" cy="8994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3C209-338E-4330-92C5-E2A965A91A54}">
      <dsp:nvSpPr>
        <dsp:cNvPr id="0" name=""/>
        <dsp:cNvSpPr/>
      </dsp:nvSpPr>
      <dsp:spPr>
        <a:xfrm>
          <a:off x="290587" y="2345304"/>
          <a:ext cx="521702" cy="5217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5F7C02-8508-4FAA-90FB-7B319BC24E70}">
      <dsp:nvSpPr>
        <dsp:cNvPr id="0" name=""/>
        <dsp:cNvSpPr/>
      </dsp:nvSpPr>
      <dsp:spPr>
        <a:xfrm>
          <a:off x="1193928" y="2156412"/>
          <a:ext cx="2120217" cy="8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Always provide constructive feedback immediately </a:t>
          </a:r>
        </a:p>
      </dsp:txBody>
      <dsp:txXfrm>
        <a:off x="1193928" y="2156412"/>
        <a:ext cx="2120217" cy="899486"/>
      </dsp:txXfrm>
    </dsp:sp>
    <dsp:sp modelId="{B833CC89-B94A-476F-B6A5-B42462DA6319}">
      <dsp:nvSpPr>
        <dsp:cNvPr id="0" name=""/>
        <dsp:cNvSpPr/>
      </dsp:nvSpPr>
      <dsp:spPr>
        <a:xfrm>
          <a:off x="3683578" y="2156412"/>
          <a:ext cx="899486" cy="89948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D400B-3903-44AE-A3F1-C3F817B5AD03}">
      <dsp:nvSpPr>
        <dsp:cNvPr id="0" name=""/>
        <dsp:cNvSpPr/>
      </dsp:nvSpPr>
      <dsp:spPr>
        <a:xfrm>
          <a:off x="3872470" y="2345304"/>
          <a:ext cx="521702" cy="5217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EF4E77-BE95-461E-925E-127751B45534}">
      <dsp:nvSpPr>
        <dsp:cNvPr id="0" name=""/>
        <dsp:cNvSpPr/>
      </dsp:nvSpPr>
      <dsp:spPr>
        <a:xfrm>
          <a:off x="4775811" y="2156412"/>
          <a:ext cx="2120217" cy="89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Have fun and make it enjoyable!</a:t>
          </a:r>
        </a:p>
      </dsp:txBody>
      <dsp:txXfrm>
        <a:off x="4775811" y="2156412"/>
        <a:ext cx="2120217" cy="8994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1706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4461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379222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70877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19090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39809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6380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dirty="0"/>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dirty="0"/>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22367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10527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13749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PRESENTATION TITLE (To customize: Insert &gt; Header Footer &gt; Edit Footer Text &gt; Apply to All)</a:t>
            </a:r>
          </a:p>
        </p:txBody>
      </p:sp>
    </p:spTree>
    <p:extLst>
      <p:ext uri="{BB962C8B-B14F-4D97-AF65-F5344CB8AC3E}">
        <p14:creationId xmlns:p14="http://schemas.microsoft.com/office/powerpoint/2010/main" val="2104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dirty="0"/>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415761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5216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547374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dirty="0"/>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 id="2147483670" r:id="rId15"/>
    <p:sldLayoutId id="2147483689" r:id="rId16"/>
    <p:sldLayoutId id="2147483694" r:id="rId17"/>
    <p:sldLayoutId id="2147483696" r:id="rId18"/>
    <p:sldLayoutId id="2147483695" r:id="rId19"/>
    <p:sldLayoutId id="2147483691" r:id="rId20"/>
    <p:sldLayoutId id="2147483692"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528"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CAEB-30CC-9F4F-9DB7-5064FEC8C665}"/>
              </a:ext>
            </a:extLst>
          </p:cNvPr>
          <p:cNvSpPr>
            <a:spLocks noGrp="1"/>
          </p:cNvSpPr>
          <p:nvPr>
            <p:ph type="title"/>
          </p:nvPr>
        </p:nvSpPr>
        <p:spPr/>
        <p:txBody>
          <a:bodyPr/>
          <a:lstStyle/>
          <a:p>
            <a:r>
              <a:rPr lang="en-US" dirty="0"/>
              <a:t>Leading the Charge: Meetings &amp; Events Keys to Success</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6E96EC-E09C-284B-7B5B-5999B2965B8C}"/>
              </a:ext>
            </a:extLst>
          </p:cNvPr>
          <p:cNvSpPr>
            <a:spLocks noGrp="1"/>
          </p:cNvSpPr>
          <p:nvPr>
            <p:ph type="sldNum" sz="quarter" idx="12"/>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10</a:t>
            </a:fld>
            <a:endParaRPr lang="en-US"/>
          </a:p>
        </p:txBody>
      </p:sp>
      <p:sp>
        <p:nvSpPr>
          <p:cNvPr id="3" name="Title 2">
            <a:extLst>
              <a:ext uri="{FF2B5EF4-FFF2-40B4-BE49-F238E27FC236}">
                <a16:creationId xmlns:a16="http://schemas.microsoft.com/office/drawing/2014/main" id="{4701AC90-39C4-9F4C-5269-646473FC9D1F}"/>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Terms and  Conditions Beware</a:t>
            </a:r>
          </a:p>
        </p:txBody>
      </p:sp>
      <p:sp>
        <p:nvSpPr>
          <p:cNvPr id="5" name="TextBox 4">
            <a:extLst>
              <a:ext uri="{FF2B5EF4-FFF2-40B4-BE49-F238E27FC236}">
                <a16:creationId xmlns:a16="http://schemas.microsoft.com/office/drawing/2014/main" id="{AD2970F0-8899-05C3-3B90-172595AF5B92}"/>
              </a:ext>
            </a:extLst>
          </p:cNvPr>
          <p:cNvSpPr txBox="1"/>
          <p:nvPr/>
        </p:nvSpPr>
        <p:spPr>
          <a:xfrm>
            <a:off x="850392" y="1799844"/>
            <a:ext cx="10591800" cy="4210812"/>
          </a:xfrm>
          <a:prstGeom prst="rect">
            <a:avLst/>
          </a:prstGeom>
        </p:spPr>
        <p:txBody>
          <a:bodyPr vert="horz" lIns="0" tIns="45720" rIns="0" bIns="45720" rtlCol="0">
            <a:normAutofit/>
          </a:bodyPr>
          <a:lstStyle/>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Force majeure (inadvisable, impracticability)</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Deterioration in quality</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Walks (pay for transportation, communications, </a:t>
            </a:r>
          </a:p>
          <a:p>
            <a:pPr defTabSz="914318">
              <a:lnSpc>
                <a:spcPct val="110000"/>
              </a:lnSpc>
              <a:spcBef>
                <a:spcPts val="1000"/>
              </a:spcBef>
              <a:spcAft>
                <a:spcPts val="500"/>
              </a:spcAft>
              <a:buClr>
                <a:schemeClr val="accent3"/>
              </a:buClr>
            </a:pPr>
            <a:r>
              <a:rPr lang="en-US" dirty="0">
                <a:latin typeface="Century Gothic" panose="020B0502020202020204" pitchFamily="34" charset="0"/>
              </a:rPr>
              <a:t>    </a:t>
            </a:r>
            <a:r>
              <a:rPr lang="en-US" b="0" i="0" dirty="0">
                <a:latin typeface="Century Gothic" panose="020B0502020202020204" pitchFamily="34" charset="0"/>
              </a:rPr>
              <a:t>one free night, comparable or better hotel)</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Right to change meeting room</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Group room rate to stay in effect after cut-off</a:t>
            </a:r>
          </a:p>
        </p:txBody>
      </p:sp>
      <p:sp>
        <p:nvSpPr>
          <p:cNvPr id="10" name="Footer Placeholder 4">
            <a:extLst>
              <a:ext uri="{FF2B5EF4-FFF2-40B4-BE49-F238E27FC236}">
                <a16:creationId xmlns:a16="http://schemas.microsoft.com/office/drawing/2014/main" id="{FF7F6A4E-52FF-FAD6-46D7-EECEBAA8E0AB}"/>
              </a:ext>
            </a:extLst>
          </p:cNvPr>
          <p:cNvSpPr>
            <a:spLocks noGrp="1"/>
          </p:cNvSpPr>
          <p:nvPr>
            <p:ph type="ftr" sz="quarter" idx="14"/>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spTree>
    <p:extLst>
      <p:ext uri="{BB962C8B-B14F-4D97-AF65-F5344CB8AC3E}">
        <p14:creationId xmlns:p14="http://schemas.microsoft.com/office/powerpoint/2010/main" val="240027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02B7F-27D8-7AA6-0B44-5D1274AA63AA}"/>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Remember…</a:t>
            </a:r>
          </a:p>
        </p:txBody>
      </p:sp>
      <p:sp>
        <p:nvSpPr>
          <p:cNvPr id="2" name="Slide Number Placeholder 1">
            <a:extLst>
              <a:ext uri="{FF2B5EF4-FFF2-40B4-BE49-F238E27FC236}">
                <a16:creationId xmlns:a16="http://schemas.microsoft.com/office/drawing/2014/main" id="{D6A8C2A5-81A8-186A-CB3F-46A54D23900A}"/>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11</a:t>
            </a:fld>
            <a:endParaRPr lang="en-US"/>
          </a:p>
        </p:txBody>
      </p:sp>
      <p:sp>
        <p:nvSpPr>
          <p:cNvPr id="8" name="Text Placeholder 4">
            <a:extLst>
              <a:ext uri="{FF2B5EF4-FFF2-40B4-BE49-F238E27FC236}">
                <a16:creationId xmlns:a16="http://schemas.microsoft.com/office/drawing/2014/main" id="{240187A6-E573-936A-A3F4-355ADC399F6D}"/>
              </a:ext>
            </a:extLst>
          </p:cNvPr>
          <p:cNvSpPr>
            <a:spLocks noGrp="1"/>
          </p:cNvSpPr>
          <p:nvPr>
            <p:ph type="body" sz="quarter" idx="12"/>
          </p:nvPr>
        </p:nvSpPr>
        <p:spPr>
          <a:xfrm>
            <a:off x="838200" y="1822615"/>
            <a:ext cx="10591800" cy="518337"/>
          </a:xfrm>
        </p:spPr>
        <p:txBody>
          <a:bodyPr/>
          <a:lstStyle/>
          <a:p>
            <a:endParaRPr lang="en-US"/>
          </a:p>
        </p:txBody>
      </p:sp>
      <p:sp>
        <p:nvSpPr>
          <p:cNvPr id="9" name="Footer Placeholder 5">
            <a:extLst>
              <a:ext uri="{FF2B5EF4-FFF2-40B4-BE49-F238E27FC236}">
                <a16:creationId xmlns:a16="http://schemas.microsoft.com/office/drawing/2014/main" id="{C197E880-28EC-E188-654F-906BB9EE2C98}"/>
              </a:ext>
            </a:extLst>
          </p:cNvPr>
          <p:cNvSpPr>
            <a:spLocks noGrp="1"/>
          </p:cNvSpPr>
          <p:nvPr>
            <p:ph type="ftr" sz="quarter" idx="13"/>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graphicFrame>
        <p:nvGraphicFramePr>
          <p:cNvPr id="10" name="TextBox 4">
            <a:extLst>
              <a:ext uri="{FF2B5EF4-FFF2-40B4-BE49-F238E27FC236}">
                <a16:creationId xmlns:a16="http://schemas.microsoft.com/office/drawing/2014/main" id="{E9D03F7A-E5F8-3765-6F2C-AF86DED0DBDF}"/>
              </a:ext>
            </a:extLst>
          </p:cNvPr>
          <p:cNvGraphicFramePr/>
          <p:nvPr>
            <p:extLst>
              <p:ext uri="{D42A27DB-BD31-4B8C-83A1-F6EECF244321}">
                <p14:modId xmlns:p14="http://schemas.microsoft.com/office/powerpoint/2010/main" val="3489741270"/>
              </p:ext>
            </p:extLst>
          </p:nvPr>
        </p:nvGraphicFramePr>
        <p:xfrm>
          <a:off x="850392" y="2278265"/>
          <a:ext cx="10579608" cy="368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59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02B7F-27D8-7AA6-0B44-5D1274AA63AA}"/>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Key to Successful Meetings</a:t>
            </a:r>
          </a:p>
        </p:txBody>
      </p:sp>
      <p:sp>
        <p:nvSpPr>
          <p:cNvPr id="2" name="Slide Number Placeholder 1">
            <a:extLst>
              <a:ext uri="{FF2B5EF4-FFF2-40B4-BE49-F238E27FC236}">
                <a16:creationId xmlns:a16="http://schemas.microsoft.com/office/drawing/2014/main" id="{D6A8C2A5-81A8-186A-CB3F-46A54D23900A}"/>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12</a:t>
            </a:fld>
            <a:endParaRPr lang="en-US"/>
          </a:p>
        </p:txBody>
      </p:sp>
      <p:sp>
        <p:nvSpPr>
          <p:cNvPr id="20" name="TextBox 19">
            <a:extLst>
              <a:ext uri="{FF2B5EF4-FFF2-40B4-BE49-F238E27FC236}">
                <a16:creationId xmlns:a16="http://schemas.microsoft.com/office/drawing/2014/main" id="{136B69CD-C9E5-0125-EF8F-4F0B4BCF65ED}"/>
              </a:ext>
            </a:extLst>
          </p:cNvPr>
          <p:cNvSpPr txBox="1"/>
          <p:nvPr/>
        </p:nvSpPr>
        <p:spPr>
          <a:xfrm>
            <a:off x="850392" y="2278265"/>
            <a:ext cx="10579608" cy="3686175"/>
          </a:xfrm>
          <a:prstGeom prst="rect">
            <a:avLst/>
          </a:prstGeom>
        </p:spPr>
        <p:txBody>
          <a:bodyPr vert="horz" lIns="0" tIns="45720" rIns="0" bIns="45720" rtlCol="0">
            <a:normAutofit/>
          </a:bodyPr>
          <a:lstStyle/>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Focus on the goals and objectives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Solution based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See yourself from the other side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Responsibility and Accountability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Balancing </a:t>
            </a:r>
          </a:p>
        </p:txBody>
      </p:sp>
      <p:sp>
        <p:nvSpPr>
          <p:cNvPr id="10" name="Footer Placeholder 4">
            <a:extLst>
              <a:ext uri="{FF2B5EF4-FFF2-40B4-BE49-F238E27FC236}">
                <a16:creationId xmlns:a16="http://schemas.microsoft.com/office/drawing/2014/main" id="{8774C6FC-2165-0B44-F86C-2AEDDFF41457}"/>
              </a:ext>
            </a:extLst>
          </p:cNvPr>
          <p:cNvSpPr>
            <a:spLocks noGrp="1"/>
          </p:cNvSpPr>
          <p:nvPr>
            <p:ph type="ftr" sz="quarter" idx="13"/>
          </p:nvPr>
        </p:nvSpPr>
        <p:spPr>
          <a:xfrm>
            <a:off x="859219" y="428516"/>
            <a:ext cx="10570781" cy="365125"/>
          </a:xfrm>
        </p:spPr>
        <p:txBody>
          <a:bodyPr vert="horz" lIns="0" tIns="0" rIns="0" bIns="0" rtlCol="0" anchor="ctr">
            <a:normAutofit/>
          </a:bodyPr>
          <a:lstStyle/>
          <a:p>
            <a:pPr>
              <a:spcAft>
                <a:spcPts val="600"/>
              </a:spcAft>
            </a:pPr>
            <a:r>
              <a:rPr lang="en-US" b="0" i="0" kern="1200" spc="0" baseline="0" dirty="0">
                <a:latin typeface="Century Gothic" panose="020B0502020202020204" pitchFamily="34" charset="0"/>
                <a:ea typeface="+mj-ea"/>
                <a:cs typeface="+mj-cs"/>
              </a:rPr>
              <a:t>PRESENTATION TITLE (To customize: Insert &gt; Header Footer &gt; Edit Footer Text &gt; Apply to All)</a:t>
            </a:r>
          </a:p>
        </p:txBody>
      </p:sp>
    </p:spTree>
    <p:extLst>
      <p:ext uri="{BB962C8B-B14F-4D97-AF65-F5344CB8AC3E}">
        <p14:creationId xmlns:p14="http://schemas.microsoft.com/office/powerpoint/2010/main" val="31057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02B7F-27D8-7AA6-0B44-5D1274AA63AA}"/>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Tips and Tricks</a:t>
            </a:r>
          </a:p>
        </p:txBody>
      </p:sp>
      <p:sp>
        <p:nvSpPr>
          <p:cNvPr id="2" name="Slide Number Placeholder 1">
            <a:extLst>
              <a:ext uri="{FF2B5EF4-FFF2-40B4-BE49-F238E27FC236}">
                <a16:creationId xmlns:a16="http://schemas.microsoft.com/office/drawing/2014/main" id="{D6A8C2A5-81A8-186A-CB3F-46A54D23900A}"/>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13</a:t>
            </a:fld>
            <a:endParaRPr lang="en-US"/>
          </a:p>
        </p:txBody>
      </p:sp>
      <p:sp>
        <p:nvSpPr>
          <p:cNvPr id="13" name="Footer Placeholder 5">
            <a:extLst>
              <a:ext uri="{FF2B5EF4-FFF2-40B4-BE49-F238E27FC236}">
                <a16:creationId xmlns:a16="http://schemas.microsoft.com/office/drawing/2014/main" id="{AA5C33C6-651E-B172-324A-80A9D9CC89B9}"/>
              </a:ext>
            </a:extLst>
          </p:cNvPr>
          <p:cNvSpPr>
            <a:spLocks noGrp="1"/>
          </p:cNvSpPr>
          <p:nvPr>
            <p:ph type="ftr" sz="quarter" idx="13"/>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graphicFrame>
        <p:nvGraphicFramePr>
          <p:cNvPr id="7" name="TextBox 4">
            <a:extLst>
              <a:ext uri="{FF2B5EF4-FFF2-40B4-BE49-F238E27FC236}">
                <a16:creationId xmlns:a16="http://schemas.microsoft.com/office/drawing/2014/main" id="{2A10DE14-B658-72AC-5E01-C57364133722}"/>
              </a:ext>
            </a:extLst>
          </p:cNvPr>
          <p:cNvGraphicFramePr/>
          <p:nvPr>
            <p:extLst>
              <p:ext uri="{D42A27DB-BD31-4B8C-83A1-F6EECF244321}">
                <p14:modId xmlns:p14="http://schemas.microsoft.com/office/powerpoint/2010/main" val="3788900710"/>
              </p:ext>
            </p:extLst>
          </p:nvPr>
        </p:nvGraphicFramePr>
        <p:xfrm>
          <a:off x="850392" y="2278265"/>
          <a:ext cx="10579608" cy="368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81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5C4E5-CAC7-8B1D-53E7-BDFCC653D5CA}"/>
              </a:ext>
            </a:extLst>
          </p:cNvPr>
          <p:cNvSpPr>
            <a:spLocks noGrp="1"/>
          </p:cNvSpPr>
          <p:nvPr>
            <p:ph type="sldNum" sz="quarter" idx="4"/>
          </p:nvPr>
        </p:nvSpPr>
        <p:spPr/>
        <p:txBody>
          <a:bodyPr/>
          <a:lstStyle/>
          <a:p>
            <a:fld id="{D8D877B3-D348-4611-9BDB-C5374591D951}" type="slidenum">
              <a:rPr lang="en-US" smtClean="0"/>
              <a:pPr/>
              <a:t>2</a:t>
            </a:fld>
            <a:endParaRPr lang="en-US" dirty="0"/>
          </a:p>
        </p:txBody>
      </p:sp>
      <p:sp>
        <p:nvSpPr>
          <p:cNvPr id="6" name="TextBox 5">
            <a:extLst>
              <a:ext uri="{FF2B5EF4-FFF2-40B4-BE49-F238E27FC236}">
                <a16:creationId xmlns:a16="http://schemas.microsoft.com/office/drawing/2014/main" id="{B1E16B92-DDED-7F03-A635-19B0205BBE89}"/>
              </a:ext>
            </a:extLst>
          </p:cNvPr>
          <p:cNvSpPr txBox="1"/>
          <p:nvPr/>
        </p:nvSpPr>
        <p:spPr>
          <a:xfrm>
            <a:off x="1196791" y="1790700"/>
            <a:ext cx="9798417" cy="3785652"/>
          </a:xfrm>
          <a:prstGeom prst="rect">
            <a:avLst/>
          </a:prstGeom>
          <a:noFill/>
        </p:spPr>
        <p:txBody>
          <a:bodyPr wrap="square">
            <a:spAutoFit/>
          </a:bodyPr>
          <a:lstStyle/>
          <a:p>
            <a:pPr marL="285750" indent="-285750">
              <a:buFont typeface="Arial" panose="020B0604020202020204" pitchFamily="34" charset="0"/>
              <a:buChar char="•"/>
            </a:pPr>
            <a:r>
              <a:rPr lang="en-US" sz="2400" dirty="0"/>
              <a:t>We are a service bureau to content managers, executive management, education department, government relations, membership, business development, finance and IT and any others that require our services internally.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Manages and executes 50+ meetings and the HIMSS Annual Conference and Exhibition which has been ranked as the 32nd largest show out of 14,000 shows based on Tradeshow Week and the largest medical show in the nation.  HIMSS15 in Chicago gathered over 43,000 attendees and 1,300 exhibitors. </a:t>
            </a:r>
          </a:p>
        </p:txBody>
      </p:sp>
      <p:sp>
        <p:nvSpPr>
          <p:cNvPr id="7" name="TextBox 6">
            <a:extLst>
              <a:ext uri="{FF2B5EF4-FFF2-40B4-BE49-F238E27FC236}">
                <a16:creationId xmlns:a16="http://schemas.microsoft.com/office/drawing/2014/main" id="{DE1C153A-4524-1CDD-413B-89672C462387}"/>
              </a:ext>
            </a:extLst>
          </p:cNvPr>
          <p:cNvSpPr txBox="1"/>
          <p:nvPr/>
        </p:nvSpPr>
        <p:spPr>
          <a:xfrm>
            <a:off x="3363522" y="876300"/>
            <a:ext cx="5464958" cy="646331"/>
          </a:xfrm>
          <a:prstGeom prst="rect">
            <a:avLst/>
          </a:prstGeom>
          <a:noFill/>
        </p:spPr>
        <p:txBody>
          <a:bodyPr wrap="none" rtlCol="0">
            <a:spAutoFit/>
          </a:bodyPr>
          <a:lstStyle/>
          <a:p>
            <a:pPr algn="ctr"/>
            <a:r>
              <a:rPr lang="en-US" sz="3600" b="1" dirty="0">
                <a:solidFill>
                  <a:schemeClr val="accent1"/>
                </a:solidFill>
              </a:rPr>
              <a:t>HIMSS Meeting Services</a:t>
            </a:r>
          </a:p>
        </p:txBody>
      </p:sp>
    </p:spTree>
    <p:extLst>
      <p:ext uri="{BB962C8B-B14F-4D97-AF65-F5344CB8AC3E}">
        <p14:creationId xmlns:p14="http://schemas.microsoft.com/office/powerpoint/2010/main" val="162758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FCE88-4AF5-2BF6-47C2-E77C94987003}"/>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3</a:t>
            </a:fld>
            <a:endParaRPr lang="en-US"/>
          </a:p>
        </p:txBody>
      </p:sp>
      <p:sp>
        <p:nvSpPr>
          <p:cNvPr id="3" name="Title 2">
            <a:extLst>
              <a:ext uri="{FF2B5EF4-FFF2-40B4-BE49-F238E27FC236}">
                <a16:creationId xmlns:a16="http://schemas.microsoft.com/office/drawing/2014/main" id="{65EF6728-FC46-23C6-DB64-13E0CE8771E0}"/>
              </a:ext>
            </a:extLst>
          </p:cNvPr>
          <p:cNvSpPr>
            <a:spLocks noGrp="1"/>
          </p:cNvSpPr>
          <p:nvPr>
            <p:ph type="title"/>
          </p:nvPr>
        </p:nvSpPr>
        <p:spPr>
          <a:xfrm>
            <a:off x="838201" y="2377440"/>
            <a:ext cx="3103879" cy="2103120"/>
          </a:xfrm>
        </p:spPr>
        <p:txBody>
          <a:bodyPr vert="horz" wrap="square" lIns="0" tIns="0" rIns="0" bIns="0" rtlCol="0" anchor="ctr" anchorCtr="0">
            <a:normAutofit fontScale="90000"/>
          </a:bodyPr>
          <a:lstStyle/>
          <a:p>
            <a:r>
              <a:rPr lang="en-US" sz="3300" b="0" i="1" kern="1200" spc="0" baseline="0">
                <a:latin typeface="Prometo Medium" panose="020B0704030203060203" pitchFamily="34" charset="0"/>
                <a:ea typeface="+mj-ea"/>
                <a:cs typeface="+mj-cs"/>
              </a:rPr>
              <a:t>What forms the basis from which all decisions and actions transpire?</a:t>
            </a:r>
          </a:p>
        </p:txBody>
      </p:sp>
      <p:sp>
        <p:nvSpPr>
          <p:cNvPr id="5" name="TextBox 4">
            <a:extLst>
              <a:ext uri="{FF2B5EF4-FFF2-40B4-BE49-F238E27FC236}">
                <a16:creationId xmlns:a16="http://schemas.microsoft.com/office/drawing/2014/main" id="{4A058B84-7A84-EE95-751D-1A530EF2284B}"/>
              </a:ext>
            </a:extLst>
          </p:cNvPr>
          <p:cNvSpPr txBox="1"/>
          <p:nvPr/>
        </p:nvSpPr>
        <p:spPr>
          <a:xfrm>
            <a:off x="6096000" y="1447800"/>
            <a:ext cx="5334000" cy="4087813"/>
          </a:xfrm>
          <a:prstGeom prst="rect">
            <a:avLst/>
          </a:prstGeom>
        </p:spPr>
        <p:txBody>
          <a:bodyPr vert="horz" lIns="0" tIns="45720" rIns="0" bIns="45720" rtlCol="0">
            <a:normAutofit/>
          </a:bodyPr>
          <a:lstStyle/>
          <a:p>
            <a:pPr defTabSz="914318">
              <a:lnSpc>
                <a:spcPct val="110000"/>
              </a:lnSpc>
              <a:spcBef>
                <a:spcPts val="1000"/>
              </a:spcBef>
              <a:spcAft>
                <a:spcPts val="500"/>
              </a:spcAft>
              <a:buClr>
                <a:schemeClr val="accent3"/>
              </a:buClr>
            </a:pPr>
            <a:r>
              <a:rPr lang="en-US" b="0" i="0" dirty="0">
                <a:latin typeface="Century Gothic" panose="020B0502020202020204" pitchFamily="34" charset="0"/>
              </a:rPr>
              <a:t>The 5 W’s</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What</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Where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When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Why </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Who and</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dirty="0">
                <a:latin typeface="Century Gothic" panose="020B0502020202020204" pitchFamily="34" charset="0"/>
              </a:rPr>
              <a:t>How of the event </a:t>
            </a:r>
          </a:p>
        </p:txBody>
      </p:sp>
      <p:sp>
        <p:nvSpPr>
          <p:cNvPr id="10" name="Footer Placeholder 4">
            <a:extLst>
              <a:ext uri="{FF2B5EF4-FFF2-40B4-BE49-F238E27FC236}">
                <a16:creationId xmlns:a16="http://schemas.microsoft.com/office/drawing/2014/main" id="{DACB66A5-B2F0-158E-98BC-CEAAFDF7793A}"/>
              </a:ext>
            </a:extLst>
          </p:cNvPr>
          <p:cNvSpPr>
            <a:spLocks noGrp="1"/>
          </p:cNvSpPr>
          <p:nvPr>
            <p:ph type="ftr" sz="quarter" idx="12"/>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spTree>
    <p:extLst>
      <p:ext uri="{BB962C8B-B14F-4D97-AF65-F5344CB8AC3E}">
        <p14:creationId xmlns:p14="http://schemas.microsoft.com/office/powerpoint/2010/main" val="352149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96200-CB06-85B7-E27D-615A0C1472DE}"/>
              </a:ext>
            </a:extLst>
          </p:cNvPr>
          <p:cNvSpPr>
            <a:spLocks noGrp="1"/>
          </p:cNvSpPr>
          <p:nvPr>
            <p:ph type="sldNum" sz="quarter" idx="12"/>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4</a:t>
            </a:fld>
            <a:endParaRPr lang="en-US"/>
          </a:p>
        </p:txBody>
      </p:sp>
      <p:sp>
        <p:nvSpPr>
          <p:cNvPr id="3" name="Title 2">
            <a:extLst>
              <a:ext uri="{FF2B5EF4-FFF2-40B4-BE49-F238E27FC236}">
                <a16:creationId xmlns:a16="http://schemas.microsoft.com/office/drawing/2014/main" id="{0AF41654-6C26-099F-F93B-225C842E3A13}"/>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Negotiating a contract</a:t>
            </a:r>
          </a:p>
        </p:txBody>
      </p:sp>
      <p:sp>
        <p:nvSpPr>
          <p:cNvPr id="11" name="Footer Placeholder 4">
            <a:extLst>
              <a:ext uri="{FF2B5EF4-FFF2-40B4-BE49-F238E27FC236}">
                <a16:creationId xmlns:a16="http://schemas.microsoft.com/office/drawing/2014/main" id="{B07D9785-188C-74D2-BB64-9EE2A5FDE539}"/>
              </a:ext>
            </a:extLst>
          </p:cNvPr>
          <p:cNvSpPr>
            <a:spLocks noGrp="1"/>
          </p:cNvSpPr>
          <p:nvPr>
            <p:ph type="ftr" sz="quarter" idx="14"/>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graphicFrame>
        <p:nvGraphicFramePr>
          <p:cNvPr id="7" name="TextBox 4">
            <a:extLst>
              <a:ext uri="{FF2B5EF4-FFF2-40B4-BE49-F238E27FC236}">
                <a16:creationId xmlns:a16="http://schemas.microsoft.com/office/drawing/2014/main" id="{F70CD048-93A5-C119-57EA-372C817F2DBE}"/>
              </a:ext>
            </a:extLst>
          </p:cNvPr>
          <p:cNvGraphicFramePr/>
          <p:nvPr>
            <p:extLst>
              <p:ext uri="{D42A27DB-BD31-4B8C-83A1-F6EECF244321}">
                <p14:modId xmlns:p14="http://schemas.microsoft.com/office/powerpoint/2010/main" val="4203339857"/>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86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16FD45-F463-891F-2772-A033E675FA24}"/>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3" name="Title 2">
            <a:extLst>
              <a:ext uri="{FF2B5EF4-FFF2-40B4-BE49-F238E27FC236}">
                <a16:creationId xmlns:a16="http://schemas.microsoft.com/office/drawing/2014/main" id="{7F074417-216E-FAC0-B633-AB30E44C3CA8}"/>
              </a:ext>
            </a:extLst>
          </p:cNvPr>
          <p:cNvSpPr>
            <a:spLocks noGrp="1"/>
          </p:cNvSpPr>
          <p:nvPr>
            <p:ph type="title"/>
          </p:nvPr>
        </p:nvSpPr>
        <p:spPr/>
        <p:txBody>
          <a:bodyPr/>
          <a:lstStyle/>
          <a:p>
            <a:r>
              <a:rPr lang="en-US" dirty="0"/>
              <a:t>Meeting Space</a:t>
            </a:r>
          </a:p>
        </p:txBody>
      </p:sp>
      <p:sp>
        <p:nvSpPr>
          <p:cNvPr id="4" name="Footer Placeholder 3">
            <a:extLst>
              <a:ext uri="{FF2B5EF4-FFF2-40B4-BE49-F238E27FC236}">
                <a16:creationId xmlns:a16="http://schemas.microsoft.com/office/drawing/2014/main" id="{5353BE48-4F4A-5DF2-7FD3-B25F32005F84}"/>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extBox 4">
            <a:extLst>
              <a:ext uri="{FF2B5EF4-FFF2-40B4-BE49-F238E27FC236}">
                <a16:creationId xmlns:a16="http://schemas.microsoft.com/office/drawing/2014/main" id="{3934A0BD-DE55-9E0F-953C-47D2ECF0D080}"/>
              </a:ext>
            </a:extLst>
          </p:cNvPr>
          <p:cNvSpPr txBox="1"/>
          <p:nvPr/>
        </p:nvSpPr>
        <p:spPr>
          <a:xfrm>
            <a:off x="1244600" y="2400913"/>
            <a:ext cx="8087470" cy="2554545"/>
          </a:xfrm>
          <a:prstGeom prst="rect">
            <a:avLst/>
          </a:prstGeom>
          <a:noFill/>
        </p:spPr>
        <p:txBody>
          <a:bodyPr wrap="none" rtlCol="0">
            <a:spAutoFit/>
          </a:bodyPr>
          <a:lstStyle/>
          <a:p>
            <a:pPr marL="457200" indent="-457200">
              <a:buFont typeface="Arial" panose="020B0604020202020204" pitchFamily="34" charset="0"/>
              <a:buChar char="•"/>
            </a:pPr>
            <a:r>
              <a:rPr lang="en-US" sz="3200" dirty="0"/>
              <a:t>History</a:t>
            </a:r>
          </a:p>
          <a:p>
            <a:pPr marL="457200" indent="-457200">
              <a:buFont typeface="Arial" panose="020B0604020202020204" pitchFamily="34" charset="0"/>
              <a:buChar char="•"/>
            </a:pPr>
            <a:r>
              <a:rPr lang="en-US" sz="3200" dirty="0"/>
              <a:t>Set up requirements</a:t>
            </a:r>
          </a:p>
          <a:p>
            <a:pPr marL="457200" indent="-457200">
              <a:buFont typeface="Arial" panose="020B0604020202020204" pitchFamily="34" charset="0"/>
              <a:buChar char="•"/>
            </a:pPr>
            <a:r>
              <a:rPr lang="en-US" sz="3200" dirty="0"/>
              <a:t>Flexibility</a:t>
            </a:r>
          </a:p>
          <a:p>
            <a:pPr marL="457200" indent="-457200">
              <a:buFont typeface="Arial" panose="020B0604020202020204" pitchFamily="34" charset="0"/>
              <a:buChar char="•"/>
            </a:pPr>
            <a:r>
              <a:rPr lang="en-US" sz="3200" dirty="0"/>
              <a:t>Food &amp; Beverage in meeting room</a:t>
            </a:r>
          </a:p>
          <a:p>
            <a:pPr marL="457200" indent="-457200">
              <a:buFont typeface="Arial" panose="020B0604020202020204" pitchFamily="34" charset="0"/>
              <a:buChar char="•"/>
            </a:pPr>
            <a:r>
              <a:rPr lang="en-US" sz="3200" dirty="0"/>
              <a:t>Move Space with your approval only </a:t>
            </a:r>
          </a:p>
        </p:txBody>
      </p:sp>
    </p:spTree>
    <p:extLst>
      <p:ext uri="{BB962C8B-B14F-4D97-AF65-F5344CB8AC3E}">
        <p14:creationId xmlns:p14="http://schemas.microsoft.com/office/powerpoint/2010/main" val="60631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7590D-7F71-BC31-6BE3-87258473999C}"/>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6</a:t>
            </a:fld>
            <a:endParaRPr lang="en-US"/>
          </a:p>
        </p:txBody>
      </p:sp>
      <p:sp>
        <p:nvSpPr>
          <p:cNvPr id="3" name="Title 2">
            <a:extLst>
              <a:ext uri="{FF2B5EF4-FFF2-40B4-BE49-F238E27FC236}">
                <a16:creationId xmlns:a16="http://schemas.microsoft.com/office/drawing/2014/main" id="{9503371F-0E74-EBD9-E487-B0A5236E40DB}"/>
              </a:ext>
            </a:extLst>
          </p:cNvPr>
          <p:cNvSpPr>
            <a:spLocks noGrp="1"/>
          </p:cNvSpPr>
          <p:nvPr>
            <p:ph type="title"/>
          </p:nvPr>
        </p:nvSpPr>
        <p:spPr>
          <a:xfrm>
            <a:off x="838201" y="2377440"/>
            <a:ext cx="3103879" cy="2103120"/>
          </a:xfrm>
        </p:spPr>
        <p:txBody>
          <a:bodyPr vert="horz" wrap="square" lIns="0" tIns="0" rIns="0" bIns="0" rtlCol="0" anchor="ctr" anchorCtr="0">
            <a:normAutofit/>
          </a:bodyPr>
          <a:lstStyle/>
          <a:p>
            <a:r>
              <a:rPr lang="en-US" b="0" i="1" kern="1200" spc="0" baseline="0">
                <a:latin typeface="Prometo Medium" panose="020B0704030203060203" pitchFamily="34" charset="0"/>
                <a:ea typeface="+mj-ea"/>
                <a:cs typeface="+mj-cs"/>
              </a:rPr>
              <a:t>Hotel Rooms</a:t>
            </a:r>
          </a:p>
        </p:txBody>
      </p:sp>
      <p:sp>
        <p:nvSpPr>
          <p:cNvPr id="11" name="Footer Placeholder 4">
            <a:extLst>
              <a:ext uri="{FF2B5EF4-FFF2-40B4-BE49-F238E27FC236}">
                <a16:creationId xmlns:a16="http://schemas.microsoft.com/office/drawing/2014/main" id="{74F76970-7A8E-6590-E321-09A4C4FB5CD3}"/>
              </a:ext>
            </a:extLst>
          </p:cNvPr>
          <p:cNvSpPr>
            <a:spLocks noGrp="1"/>
          </p:cNvSpPr>
          <p:nvPr>
            <p:ph type="ftr" sz="quarter" idx="12"/>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graphicFrame>
        <p:nvGraphicFramePr>
          <p:cNvPr id="7" name="TextBox 4">
            <a:extLst>
              <a:ext uri="{FF2B5EF4-FFF2-40B4-BE49-F238E27FC236}">
                <a16:creationId xmlns:a16="http://schemas.microsoft.com/office/drawing/2014/main" id="{EC99385D-FA31-4322-5B71-62CFD16052F5}"/>
              </a:ext>
            </a:extLst>
          </p:cNvPr>
          <p:cNvGraphicFramePr/>
          <p:nvPr>
            <p:extLst>
              <p:ext uri="{D42A27DB-BD31-4B8C-83A1-F6EECF244321}">
                <p14:modId xmlns:p14="http://schemas.microsoft.com/office/powerpoint/2010/main" val="2718382549"/>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0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FF74-CB3A-621B-C3EC-A6A3434A6DC9}"/>
              </a:ext>
            </a:extLst>
          </p:cNvPr>
          <p:cNvSpPr>
            <a:spLocks noGrp="1"/>
          </p:cNvSpPr>
          <p:nvPr>
            <p:ph type="sldNum" sz="quarter" idx="10"/>
          </p:nvPr>
        </p:nvSpPr>
        <p:spPr/>
        <p:txBody>
          <a:bodyPr/>
          <a:lstStyle/>
          <a:p>
            <a:fld id="{D8D877B3-D348-4611-9BDB-C5374591D951}" type="slidenum">
              <a:rPr lang="en-US" smtClean="0"/>
              <a:pPr/>
              <a:t>7</a:t>
            </a:fld>
            <a:endParaRPr lang="en-US" dirty="0"/>
          </a:p>
        </p:txBody>
      </p:sp>
      <p:sp>
        <p:nvSpPr>
          <p:cNvPr id="3" name="Title 2">
            <a:extLst>
              <a:ext uri="{FF2B5EF4-FFF2-40B4-BE49-F238E27FC236}">
                <a16:creationId xmlns:a16="http://schemas.microsoft.com/office/drawing/2014/main" id="{C19B2096-BEE7-6E1F-65AE-8E3BD4DDCD1E}"/>
              </a:ext>
            </a:extLst>
          </p:cNvPr>
          <p:cNvSpPr>
            <a:spLocks noGrp="1"/>
          </p:cNvSpPr>
          <p:nvPr>
            <p:ph type="title"/>
          </p:nvPr>
        </p:nvSpPr>
        <p:spPr/>
        <p:txBody>
          <a:bodyPr/>
          <a:lstStyle/>
          <a:p>
            <a:r>
              <a:rPr lang="en-US"/>
              <a:t>Dates</a:t>
            </a:r>
            <a:endParaRPr lang="en-US" dirty="0"/>
          </a:p>
        </p:txBody>
      </p:sp>
      <p:sp>
        <p:nvSpPr>
          <p:cNvPr id="5" name="TextBox 4">
            <a:extLst>
              <a:ext uri="{FF2B5EF4-FFF2-40B4-BE49-F238E27FC236}">
                <a16:creationId xmlns:a16="http://schemas.microsoft.com/office/drawing/2014/main" id="{5D3E8962-5381-7722-B195-8D189F0F2375}"/>
              </a:ext>
            </a:extLst>
          </p:cNvPr>
          <p:cNvSpPr txBox="1"/>
          <p:nvPr/>
        </p:nvSpPr>
        <p:spPr>
          <a:xfrm>
            <a:off x="1149454" y="2674066"/>
            <a:ext cx="10467930" cy="1569660"/>
          </a:xfrm>
          <a:prstGeom prst="rect">
            <a:avLst/>
          </a:prstGeom>
          <a:noFill/>
        </p:spPr>
        <p:txBody>
          <a:bodyPr wrap="none" rtlCol="0">
            <a:spAutoFit/>
          </a:bodyPr>
          <a:lstStyle/>
          <a:p>
            <a:pPr marL="285750" indent="-285750">
              <a:buFont typeface="Arial" panose="020B0604020202020204" pitchFamily="34" charset="0"/>
              <a:buChar char="•"/>
            </a:pPr>
            <a:r>
              <a:rPr lang="en-US" sz="3200"/>
              <a:t>Seasonal makes a difference ( peak, shoulder, off)</a:t>
            </a:r>
          </a:p>
          <a:p>
            <a:pPr marL="285750" indent="-285750">
              <a:buFont typeface="Arial" panose="020B0604020202020204" pitchFamily="34" charset="0"/>
              <a:buChar char="•"/>
            </a:pPr>
            <a:r>
              <a:rPr lang="en-US" sz="3200"/>
              <a:t>Other business in house</a:t>
            </a:r>
          </a:p>
          <a:p>
            <a:pPr marL="285750" indent="-285750">
              <a:buFont typeface="Arial" panose="020B0604020202020204" pitchFamily="34" charset="0"/>
              <a:buChar char="•"/>
            </a:pPr>
            <a:r>
              <a:rPr lang="en-US" sz="3200"/>
              <a:t>Meeting Pattern </a:t>
            </a:r>
            <a:endParaRPr lang="en-US" sz="3200" dirty="0"/>
          </a:p>
        </p:txBody>
      </p:sp>
    </p:spTree>
    <p:extLst>
      <p:ext uri="{BB962C8B-B14F-4D97-AF65-F5344CB8AC3E}">
        <p14:creationId xmlns:p14="http://schemas.microsoft.com/office/powerpoint/2010/main" val="46449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FF74-CB3A-621B-C3EC-A6A3434A6DC9}"/>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8</a:t>
            </a:fld>
            <a:endParaRPr lang="en-US"/>
          </a:p>
        </p:txBody>
      </p:sp>
      <p:sp>
        <p:nvSpPr>
          <p:cNvPr id="3" name="Title 2">
            <a:extLst>
              <a:ext uri="{FF2B5EF4-FFF2-40B4-BE49-F238E27FC236}">
                <a16:creationId xmlns:a16="http://schemas.microsoft.com/office/drawing/2014/main" id="{C19B2096-BEE7-6E1F-65AE-8E3BD4DDCD1E}"/>
              </a:ext>
            </a:extLst>
          </p:cNvPr>
          <p:cNvSpPr>
            <a:spLocks noGrp="1"/>
          </p:cNvSpPr>
          <p:nvPr>
            <p:ph type="title"/>
          </p:nvPr>
        </p:nvSpPr>
        <p:spPr>
          <a:xfrm>
            <a:off x="838201" y="2377440"/>
            <a:ext cx="3103879" cy="2103120"/>
          </a:xfrm>
        </p:spPr>
        <p:txBody>
          <a:bodyPr vert="horz" wrap="square" lIns="0" tIns="0" rIns="0" bIns="0" rtlCol="0" anchor="ctr" anchorCtr="0">
            <a:normAutofit/>
          </a:bodyPr>
          <a:lstStyle/>
          <a:p>
            <a:r>
              <a:rPr lang="en-US" b="0" i="1" kern="1200" spc="0" baseline="0">
                <a:latin typeface="Prometo Medium" panose="020B0704030203060203" pitchFamily="34" charset="0"/>
                <a:ea typeface="+mj-ea"/>
                <a:cs typeface="+mj-cs"/>
              </a:rPr>
              <a:t>Hotel Rates</a:t>
            </a:r>
          </a:p>
        </p:txBody>
      </p:sp>
      <p:sp>
        <p:nvSpPr>
          <p:cNvPr id="5" name="TextBox 4">
            <a:extLst>
              <a:ext uri="{FF2B5EF4-FFF2-40B4-BE49-F238E27FC236}">
                <a16:creationId xmlns:a16="http://schemas.microsoft.com/office/drawing/2014/main" id="{5D3E8962-5381-7722-B195-8D189F0F2375}"/>
              </a:ext>
            </a:extLst>
          </p:cNvPr>
          <p:cNvSpPr txBox="1"/>
          <p:nvPr/>
        </p:nvSpPr>
        <p:spPr>
          <a:xfrm>
            <a:off x="6096000" y="1447800"/>
            <a:ext cx="5334000" cy="4087813"/>
          </a:xfrm>
          <a:prstGeom prst="rect">
            <a:avLst/>
          </a:prstGeom>
        </p:spPr>
        <p:txBody>
          <a:bodyPr vert="horz" lIns="0" tIns="45720" rIns="0" bIns="45720" rtlCol="0">
            <a:normAutofit/>
          </a:bodyPr>
          <a:lstStyle/>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Based on the season, meeting pattern</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Volume/amount of room nights</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History/prior year’s pick up</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Internet (check site for current rates)</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Transient (rack rate) vs. groups</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 Cut–off date</a:t>
            </a:r>
          </a:p>
          <a:p>
            <a:pPr marL="185738" indent="-185738" defTabSz="914318">
              <a:lnSpc>
                <a:spcPct val="110000"/>
              </a:lnSpc>
              <a:spcBef>
                <a:spcPts val="1000"/>
              </a:spcBef>
              <a:spcAft>
                <a:spcPts val="500"/>
              </a:spcAft>
              <a:buClr>
                <a:schemeClr val="accent3"/>
              </a:buClr>
              <a:buFont typeface="Arial" panose="020B0604020202020204" pitchFamily="34" charset="0"/>
              <a:buChar char="•"/>
            </a:pPr>
            <a:r>
              <a:rPr lang="en-US" b="0" i="0">
                <a:latin typeface="Century Gothic" panose="020B0502020202020204" pitchFamily="34" charset="0"/>
              </a:rPr>
              <a:t>Room list vs. call in</a:t>
            </a:r>
          </a:p>
        </p:txBody>
      </p:sp>
      <p:sp>
        <p:nvSpPr>
          <p:cNvPr id="10" name="Footer Placeholder 4">
            <a:extLst>
              <a:ext uri="{FF2B5EF4-FFF2-40B4-BE49-F238E27FC236}">
                <a16:creationId xmlns:a16="http://schemas.microsoft.com/office/drawing/2014/main" id="{1BDD88C1-C4D2-3FB3-7F29-F340519567D0}"/>
              </a:ext>
            </a:extLst>
          </p:cNvPr>
          <p:cNvSpPr>
            <a:spLocks noGrp="1"/>
          </p:cNvSpPr>
          <p:nvPr>
            <p:ph type="ftr" sz="quarter" idx="12"/>
          </p:nvPr>
        </p:nvSpPr>
        <p:spPr>
          <a:xfrm>
            <a:off x="859219" y="428516"/>
            <a:ext cx="10570781" cy="365125"/>
          </a:xfrm>
        </p:spPr>
        <p:txBody>
          <a:bodyPr/>
          <a:lstStyle/>
          <a:p>
            <a:pPr>
              <a:spcAft>
                <a:spcPts val="600"/>
              </a:spcAft>
            </a:pPr>
            <a:r>
              <a:rPr lang="en-US"/>
              <a:t>PRESENTATION TITLE (To customize: Insert &gt; Header Footer &gt; Edit Footer Text &gt; Apply to All)</a:t>
            </a:r>
          </a:p>
        </p:txBody>
      </p:sp>
    </p:spTree>
    <p:extLst>
      <p:ext uri="{BB962C8B-B14F-4D97-AF65-F5344CB8AC3E}">
        <p14:creationId xmlns:p14="http://schemas.microsoft.com/office/powerpoint/2010/main" val="338654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3A8E2-EFC1-B6A1-7286-A992367B7121}"/>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Negotiable Items</a:t>
            </a:r>
            <a:br>
              <a:rPr lang="en-US" b="0" i="1" kern="1200" spc="0" baseline="0">
                <a:latin typeface="Prometo Medium" panose="020B0704030203060203" pitchFamily="34" charset="0"/>
                <a:ea typeface="+mj-ea"/>
                <a:cs typeface="+mj-cs"/>
              </a:rPr>
            </a:br>
            <a:endParaRPr lang="en-US" b="0" i="1" kern="1200" spc="0" baseline="0">
              <a:latin typeface="Prometo Medium" panose="020B0704030203060203" pitchFamily="34" charset="0"/>
              <a:ea typeface="+mj-ea"/>
              <a:cs typeface="+mj-cs"/>
            </a:endParaRPr>
          </a:p>
        </p:txBody>
      </p:sp>
      <p:sp>
        <p:nvSpPr>
          <p:cNvPr id="2" name="Slide Number Placeholder 1">
            <a:extLst>
              <a:ext uri="{FF2B5EF4-FFF2-40B4-BE49-F238E27FC236}">
                <a16:creationId xmlns:a16="http://schemas.microsoft.com/office/drawing/2014/main" id="{9FF7F9FA-821C-A6CA-7559-B972751A7CEA}"/>
              </a:ext>
            </a:extLst>
          </p:cNvPr>
          <p:cNvSpPr>
            <a:spLocks noGrp="1"/>
          </p:cNvSpPr>
          <p:nvPr>
            <p:ph type="sldNum" sz="quarter" idx="10"/>
          </p:nvPr>
        </p:nvSpPr>
        <p:spPr>
          <a:xfrm>
            <a:off x="11360517" y="6390178"/>
            <a:ext cx="513735" cy="227164"/>
          </a:xfrm>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9</a:t>
            </a:fld>
            <a:endParaRPr lang="en-US"/>
          </a:p>
        </p:txBody>
      </p:sp>
      <p:sp>
        <p:nvSpPr>
          <p:cNvPr id="12" name="Footer Placeholder 5">
            <a:extLst>
              <a:ext uri="{FF2B5EF4-FFF2-40B4-BE49-F238E27FC236}">
                <a16:creationId xmlns:a16="http://schemas.microsoft.com/office/drawing/2014/main" id="{07617331-EAF6-C1E7-CB66-272F6AAD8460}"/>
              </a:ext>
            </a:extLst>
          </p:cNvPr>
          <p:cNvSpPr>
            <a:spLocks noGrp="1"/>
          </p:cNvSpPr>
          <p:nvPr>
            <p:ph type="ftr" sz="quarter" idx="13"/>
          </p:nvPr>
        </p:nvSpPr>
        <p:spPr>
          <a:xfrm>
            <a:off x="859219" y="428516"/>
            <a:ext cx="10570781" cy="365125"/>
          </a:xfrm>
        </p:spPr>
        <p:txBody>
          <a:bodyPr vert="horz" lIns="0" tIns="0" rIns="0" bIns="0" rtlCol="0" anchor="ctr">
            <a:normAutofit/>
          </a:bodyPr>
          <a:lstStyle/>
          <a:p>
            <a:pPr>
              <a:spcAft>
                <a:spcPts val="600"/>
              </a:spcAft>
            </a:pPr>
            <a:r>
              <a:rPr lang="en-US" b="0" i="0" kern="1200" spc="0" baseline="0" dirty="0">
                <a:latin typeface="Century Gothic" panose="020B0502020202020204" pitchFamily="34" charset="0"/>
                <a:ea typeface="+mj-ea"/>
                <a:cs typeface="+mj-cs"/>
              </a:rPr>
              <a:t>PRESENTATION TITLE (To customize: Insert &gt; Header Footer &gt; Edit Footer Text &gt; Apply to All)</a:t>
            </a:r>
          </a:p>
        </p:txBody>
      </p:sp>
      <p:graphicFrame>
        <p:nvGraphicFramePr>
          <p:cNvPr id="21" name="TextBox 4">
            <a:extLst>
              <a:ext uri="{FF2B5EF4-FFF2-40B4-BE49-F238E27FC236}">
                <a16:creationId xmlns:a16="http://schemas.microsoft.com/office/drawing/2014/main" id="{1279E099-889D-2584-2455-F18B2DBF4D40}"/>
              </a:ext>
            </a:extLst>
          </p:cNvPr>
          <p:cNvGraphicFramePr/>
          <p:nvPr>
            <p:extLst>
              <p:ext uri="{D42A27DB-BD31-4B8C-83A1-F6EECF244321}">
                <p14:modId xmlns:p14="http://schemas.microsoft.com/office/powerpoint/2010/main" val="3074295011"/>
              </p:ext>
            </p:extLst>
          </p:nvPr>
        </p:nvGraphicFramePr>
        <p:xfrm>
          <a:off x="850392" y="2278265"/>
          <a:ext cx="10579608" cy="368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41420"/>
      </p:ext>
    </p:extLst>
  </p:cSld>
  <p:clrMapOvr>
    <a:masterClrMapping/>
  </p:clrMapOvr>
</p:sld>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623</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Prometo Medium</vt:lpstr>
      <vt:lpstr>Arial</vt:lpstr>
      <vt:lpstr>Century Gothic</vt:lpstr>
      <vt:lpstr>HIMSS Main Template</vt:lpstr>
      <vt:lpstr>Leading the Charge: Meetings &amp; Events Keys to Success</vt:lpstr>
      <vt:lpstr>PowerPoint Presentation</vt:lpstr>
      <vt:lpstr>What forms the basis from which all decisions and actions transpire?</vt:lpstr>
      <vt:lpstr>Negotiating a contract</vt:lpstr>
      <vt:lpstr>Meeting Space</vt:lpstr>
      <vt:lpstr>Hotel Rooms</vt:lpstr>
      <vt:lpstr>Dates</vt:lpstr>
      <vt:lpstr>Hotel Rates</vt:lpstr>
      <vt:lpstr>Negotiable Items </vt:lpstr>
      <vt:lpstr>Terms and  Conditions Beware</vt:lpstr>
      <vt:lpstr>Remember…</vt:lpstr>
      <vt:lpstr>Key to Successful Meetings</vt:lpstr>
      <vt:lpstr>Tips and Tricks</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Kirk, Laura</dc:creator>
  <cp:keywords/>
  <dc:description/>
  <cp:lastModifiedBy>Pagan, Maria</cp:lastModifiedBy>
  <cp:revision>155</cp:revision>
  <dcterms:created xsi:type="dcterms:W3CDTF">2019-10-16T19:16:43Z</dcterms:created>
  <dcterms:modified xsi:type="dcterms:W3CDTF">2023-12-28T19:41:25Z</dcterms:modified>
  <cp:category/>
</cp:coreProperties>
</file>