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embeddedFontLst>
    <p:embeddedFont>
      <p:font typeface="Prometo Medium" panose="020B0604020202020204" charset="0"/>
      <p:regular r:id="rId17"/>
      <p:italic r:id="rId18"/>
    </p:embeddedFont>
    <p:embeddedFont>
      <p:font typeface="Century Gothic" panose="020B050202020202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llano, Chris" initials="VC" lastIdx="70" clrIdx="0">
    <p:extLst>
      <p:ext uri="{19B8F6BF-5375-455C-9EA6-DF929625EA0E}">
        <p15:presenceInfo xmlns:p15="http://schemas.microsoft.com/office/powerpoint/2012/main" userId="S::cvillano@himss.org::8a6140e9-0020-4fcb-84f3-9c920b9e87a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11" autoAdjust="0"/>
    <p:restoredTop sz="94472" autoAdjust="0"/>
  </p:normalViewPr>
  <p:slideViewPr>
    <p:cSldViewPr snapToGrid="0">
      <p:cViewPr varScale="1">
        <p:scale>
          <a:sx n="83" d="100"/>
          <a:sy n="83" d="100"/>
        </p:scale>
        <p:origin x="86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C14AB680-645A-4C41-AF99-A6C070810F36}" type="datetimeFigureOut">
              <a:rPr lang="en-US" smtClean="0"/>
              <a:pPr/>
              <a:t>10/13/2021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F7DF604D-C3B7-41B7-992A-9AD867AC1F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778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North America Chapters</a:t>
            </a:r>
            <a:r>
              <a:rPr lang="en-US" baseline="0" dirty="0" smtClean="0"/>
              <a:t> Territorial Jurisdiction as of 2021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F604D-C3B7-41B7-992A-9AD867AC1F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0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433" y="2339984"/>
            <a:ext cx="4187371" cy="1783443"/>
          </a:xfrm>
        </p:spPr>
        <p:txBody>
          <a:bodyPr wrap="square" anchor="ctr" anchorCtr="0"/>
          <a:lstStyle>
            <a:lvl1pPr>
              <a:lnSpc>
                <a:spcPct val="100000"/>
              </a:lnSpc>
              <a:defRPr sz="4000" b="0" i="1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790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700" y="2307034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407350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0392073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13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-1797560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162471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77272" y="1629074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0392073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06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-1797560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162471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122502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321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596572" y="1554465"/>
            <a:ext cx="4126316" cy="412631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00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755598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057059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358520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8659980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47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96572" y="1977275"/>
            <a:ext cx="2638602" cy="263860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5883284" y="1060173"/>
            <a:ext cx="7261609" cy="7261609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736930" y="1977275"/>
            <a:ext cx="2638602" cy="263860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7877287" y="1977275"/>
            <a:ext cx="2638602" cy="263860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55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-246506" y="2506570"/>
            <a:ext cx="2222106" cy="222210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729094" y="1554465"/>
            <a:ext cx="4126316" cy="412631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4610912" y="-340575"/>
            <a:ext cx="7916398" cy="791639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222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D26AAE-1113-4B4E-915B-C360D35D8537}"/>
              </a:ext>
            </a:extLst>
          </p:cNvPr>
          <p:cNvSpPr/>
          <p:nvPr userDrawn="1"/>
        </p:nvSpPr>
        <p:spPr>
          <a:xfrm>
            <a:off x="712381" y="361507"/>
            <a:ext cx="2574516" cy="467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2675390" y="-529198"/>
            <a:ext cx="7916398" cy="791639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034972" y="1355682"/>
            <a:ext cx="4126316" cy="412631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729093" y="606879"/>
            <a:ext cx="2305879" cy="230587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61288" y="3924922"/>
            <a:ext cx="2305879" cy="230587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19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54697" y="2298794"/>
            <a:ext cx="4187371" cy="1783443"/>
          </a:xfrm>
        </p:spPr>
        <p:txBody>
          <a:bodyPr wrap="square" anchor="ctr" anchorCtr="0"/>
          <a:lstStyle>
            <a:lvl1pPr>
              <a:lnSpc>
                <a:spcPct val="100000"/>
              </a:lnSpc>
              <a:defRPr sz="4000" b="0" i="1" spc="0">
                <a:solidFill>
                  <a:schemeClr val="bg1"/>
                </a:solidFill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500097" y="1285773"/>
            <a:ext cx="4286454" cy="42864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8A8D22-515C-AA4A-B312-CDAD2323D2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6"/>
          <a:stretch/>
        </p:blipFill>
        <p:spPr>
          <a:xfrm>
            <a:off x="810883" y="6188663"/>
            <a:ext cx="828818" cy="643457"/>
          </a:xfrm>
          <a:prstGeom prst="rect">
            <a:avLst/>
          </a:prstGeom>
        </p:spPr>
      </p:pic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49844E0-98A1-1D44-87EC-127C1B229E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99369" y="1285774"/>
            <a:ext cx="4370387" cy="4286453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</p:spPr>
        <p:txBody>
          <a:bodyPr anchor="ctr" anchorCtr="0">
            <a:normAutofit/>
          </a:bodyPr>
          <a:lstStyle>
            <a:lvl1pPr algn="ctr">
              <a:defRPr sz="120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6308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4">
            <a:extLst>
              <a:ext uri="{FF2B5EF4-FFF2-40B4-BE49-F238E27FC236}">
                <a16:creationId xmlns:a16="http://schemas.microsoft.com/office/drawing/2014/main" id="{95BB23AD-A3FC-0744-B471-3A03C4FF9A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23095" r="27906" b="13962"/>
          <a:stretch/>
        </p:blipFill>
        <p:spPr>
          <a:xfrm>
            <a:off x="10284984" y="512060"/>
            <a:ext cx="2716679" cy="2666394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0882" y="2335945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983440" y="1385926"/>
            <a:ext cx="3683482" cy="368348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998848" y="1385926"/>
            <a:ext cx="3683482" cy="368348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2C5D15-A821-3B44-86EC-A97D6D6376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6"/>
          <a:stretch/>
        </p:blipFill>
        <p:spPr>
          <a:xfrm>
            <a:off x="810883" y="6188663"/>
            <a:ext cx="828818" cy="643457"/>
          </a:xfrm>
          <a:prstGeom prst="rect">
            <a:avLst/>
          </a:prstGeom>
        </p:spPr>
      </p:pic>
      <p:sp>
        <p:nvSpPr>
          <p:cNvPr id="9" name="Oval 8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1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60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>
            <a:lvl1pPr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134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D9B09EF-B7CF-7B40-BCCF-4D3D95697F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6"/>
          <a:stretch/>
        </p:blipFill>
        <p:spPr>
          <a:xfrm>
            <a:off x="810883" y="6188663"/>
            <a:ext cx="828818" cy="643457"/>
          </a:xfrm>
          <a:prstGeom prst="rect">
            <a:avLst/>
          </a:prstGeom>
        </p:spPr>
      </p:pic>
      <p:sp>
        <p:nvSpPr>
          <p:cNvPr id="12" name="Oval 11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4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Placeholder 6">
            <a:extLst>
              <a:ext uri="{FF2B5EF4-FFF2-40B4-BE49-F238E27FC236}">
                <a16:creationId xmlns:a16="http://schemas.microsoft.com/office/drawing/2014/main" id="{AAD6EEF9-E311-244B-B02A-B96F631DAC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" t="32270" r="25074" b="731"/>
          <a:stretch/>
        </p:blipFill>
        <p:spPr>
          <a:xfrm rot="6494833">
            <a:off x="5655107" y="4394355"/>
            <a:ext cx="3369983" cy="337479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" name="Picture Placeholder 6">
            <a:extLst>
              <a:ext uri="{FF2B5EF4-FFF2-40B4-BE49-F238E27FC236}">
                <a16:creationId xmlns:a16="http://schemas.microsoft.com/office/drawing/2014/main" id="{85AF8291-D8AA-4E49-9676-7FAE8A997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05" t="8701" r="13093" b="66296"/>
          <a:stretch/>
        </p:blipFill>
        <p:spPr>
          <a:xfrm>
            <a:off x="4101399" y="354496"/>
            <a:ext cx="1714398" cy="1716847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" name="Picture Placeholder 6">
            <a:extLst>
              <a:ext uri="{FF2B5EF4-FFF2-40B4-BE49-F238E27FC236}">
                <a16:creationId xmlns:a16="http://schemas.microsoft.com/office/drawing/2014/main" id="{9F89A836-C596-8C45-ACEE-24B7F5A517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2" t="13974" r="16054" b="35931"/>
          <a:stretch/>
        </p:blipFill>
        <p:spPr>
          <a:xfrm rot="5400000">
            <a:off x="7088050" y="-1544331"/>
            <a:ext cx="2612092" cy="261582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9" name="Picture Placeholder 6">
            <a:extLst>
              <a:ext uri="{FF2B5EF4-FFF2-40B4-BE49-F238E27FC236}">
                <a16:creationId xmlns:a16="http://schemas.microsoft.com/office/drawing/2014/main" id="{AD8883EE-92E5-7F4D-8E79-60436087CB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5" r="20875"/>
          <a:stretch/>
        </p:blipFill>
        <p:spPr>
          <a:xfrm rot="2700000">
            <a:off x="-1290358" y="-1242955"/>
            <a:ext cx="3878838" cy="388437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0" name="Picture Placeholder 6">
            <a:extLst>
              <a:ext uri="{FF2B5EF4-FFF2-40B4-BE49-F238E27FC236}">
                <a16:creationId xmlns:a16="http://schemas.microsoft.com/office/drawing/2014/main" id="{F1E3399B-E354-5A4A-B609-586F0639F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8" t="28178"/>
          <a:stretch/>
        </p:blipFill>
        <p:spPr>
          <a:xfrm rot="20179082">
            <a:off x="10124394" y="835410"/>
            <a:ext cx="3878838" cy="3884380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7060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 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D9B09EF-B7CF-7B40-BCCF-4D3D95697F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6"/>
          <a:stretch/>
        </p:blipFill>
        <p:spPr>
          <a:xfrm>
            <a:off x="810883" y="6188663"/>
            <a:ext cx="828818" cy="643457"/>
          </a:xfrm>
          <a:prstGeom prst="rect">
            <a:avLst/>
          </a:prstGeom>
        </p:spPr>
      </p:pic>
      <p:sp>
        <p:nvSpPr>
          <p:cNvPr id="12" name="Oval 11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4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777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6">
            <a:extLst>
              <a:ext uri="{FF2B5EF4-FFF2-40B4-BE49-F238E27FC236}">
                <a16:creationId xmlns:a16="http://schemas.microsoft.com/office/drawing/2014/main" id="{91D1851B-4A72-D147-AC0E-C10A50EF8D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9" t="25172" r="-1321" b="3006"/>
          <a:stretch/>
        </p:blipFill>
        <p:spPr>
          <a:xfrm rot="20179082">
            <a:off x="1663253" y="1709168"/>
            <a:ext cx="3878838" cy="388438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-2504116" y="1429305"/>
            <a:ext cx="3885470" cy="3885470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2001636" y="1427057"/>
            <a:ext cx="3887718" cy="38877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ometo Medium" panose="020B0704030203060203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26712" y="3141041"/>
            <a:ext cx="3406166" cy="9144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800" b="0" i="1" u="none">
                <a:solidFill>
                  <a:srgbClr val="1E22AA"/>
                </a:solidFill>
                <a:latin typeface="Prometo Medium" panose="020B0704030203060203" pitchFamily="34" charset="0"/>
                <a:ea typeface="Prometo Medium" panose="020B0704030203060203" pitchFamily="34" charset="0"/>
                <a:cs typeface="Prometo Medium" panose="020B070403020306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611796" y="4299112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0" i="1" dirty="0">
                <a:solidFill>
                  <a:schemeClr val="accent3"/>
                </a:solidFill>
                <a:latin typeface="Prometo Medium" panose="020B0704030203060203" pitchFamily="34" charset="0"/>
              </a:rPr>
              <a:t>“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9B09EF-B7CF-7B40-BCCF-4D3D95697F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6"/>
          <a:stretch/>
        </p:blipFill>
        <p:spPr>
          <a:xfrm>
            <a:off x="810883" y="6188663"/>
            <a:ext cx="828818" cy="643457"/>
          </a:xfrm>
          <a:prstGeom prst="rect">
            <a:avLst/>
          </a:prstGeom>
        </p:spPr>
      </p:pic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E24E9FB1-80D9-E24B-8D32-3AB86CC50E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100544" y="1429305"/>
            <a:ext cx="3885470" cy="3885470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F7053BB-1F93-3F4C-8EB7-1D03DFC3953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09636" y="1427057"/>
            <a:ext cx="3970625" cy="38877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</p:spPr>
        <p:txBody>
          <a:bodyPr anchor="ctr" anchorCtr="0">
            <a:normAutofit/>
          </a:bodyPr>
          <a:lstStyle>
            <a:lvl1pPr algn="ctr">
              <a:defRPr sz="1200"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4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0830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48068" y="-1924878"/>
            <a:ext cx="10707756" cy="1070775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02517" y="238941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solidFill>
                  <a:srgbClr val="FFFFFF"/>
                </a:solidFill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086156-E11E-AF46-8F88-7B60B00053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6"/>
          <a:stretch/>
        </p:blipFill>
        <p:spPr>
          <a:xfrm>
            <a:off x="810883" y="6188663"/>
            <a:ext cx="828818" cy="643457"/>
          </a:xfrm>
          <a:prstGeom prst="rect">
            <a:avLst/>
          </a:prstGeom>
        </p:spPr>
      </p:pic>
      <p:sp>
        <p:nvSpPr>
          <p:cNvPr id="6" name="Oval 5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9248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117702" y="-203888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63324" y="2142277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5400">
                <a:solidFill>
                  <a:srgbClr val="FFFFFF"/>
                </a:solidFill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A3D5D4-954C-9140-83B8-C4B4857889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6"/>
          <a:stretch/>
        </p:blipFill>
        <p:spPr>
          <a:xfrm>
            <a:off x="810883" y="6188663"/>
            <a:ext cx="828818" cy="643457"/>
          </a:xfrm>
          <a:prstGeom prst="rect">
            <a:avLst/>
          </a:prstGeom>
        </p:spPr>
      </p:pic>
      <p:sp>
        <p:nvSpPr>
          <p:cNvPr id="5" name="Oval 4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8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0302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 userDrawn="1"/>
        </p:nvSpPr>
        <p:spPr>
          <a:xfrm>
            <a:off x="2139931" y="-529198"/>
            <a:ext cx="7916398" cy="791639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1846312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4152190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6458068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8763946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1846312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4152190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6458068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8763946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483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579" y="4388424"/>
            <a:ext cx="9833429" cy="1028700"/>
          </a:xfrm>
        </p:spPr>
        <p:txBody>
          <a:bodyPr/>
          <a:lstStyle>
            <a:lvl1pPr>
              <a:lnSpc>
                <a:spcPct val="100000"/>
              </a:lnSpc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96571" y="1625593"/>
            <a:ext cx="2498351" cy="249835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846824" y="1625593"/>
            <a:ext cx="2498351" cy="249835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097077" y="1625593"/>
            <a:ext cx="2498351" cy="249835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040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566" y="2216418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000496" y="3429000"/>
            <a:ext cx="7191504" cy="3429000"/>
          </a:xfrm>
          <a:custGeom>
            <a:avLst/>
            <a:gdLst>
              <a:gd name="connsiteX0" fmla="*/ 4106744 w 7191504"/>
              <a:gd name="connsiteY0" fmla="*/ 0 h 3429000"/>
              <a:gd name="connsiteX1" fmla="*/ 7058515 w 7191504"/>
              <a:gd name="connsiteY1" fmla="*/ 1222664 h 3429000"/>
              <a:gd name="connsiteX2" fmla="*/ 7191504 w 7191504"/>
              <a:gd name="connsiteY2" fmla="*/ 1368988 h 3429000"/>
              <a:gd name="connsiteX3" fmla="*/ 7191504 w 7191504"/>
              <a:gd name="connsiteY3" fmla="*/ 3429000 h 3429000"/>
              <a:gd name="connsiteX4" fmla="*/ 0 w 7191504"/>
              <a:gd name="connsiteY4" fmla="*/ 3429000 h 3429000"/>
              <a:gd name="connsiteX5" fmla="*/ 17119 w 7191504"/>
              <a:gd name="connsiteY5" fmla="*/ 3333141 h 3429000"/>
              <a:gd name="connsiteX6" fmla="*/ 4106744 w 7191504"/>
              <a:gd name="connsiteY6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91504" h="3429000">
                <a:moveTo>
                  <a:pt x="4106744" y="0"/>
                </a:moveTo>
                <a:cubicBezTo>
                  <a:pt x="5259482" y="0"/>
                  <a:pt x="6303091" y="467240"/>
                  <a:pt x="7058515" y="1222664"/>
                </a:cubicBezTo>
                <a:lnTo>
                  <a:pt x="7191504" y="1368988"/>
                </a:lnTo>
                <a:lnTo>
                  <a:pt x="7191504" y="3429000"/>
                </a:lnTo>
                <a:lnTo>
                  <a:pt x="0" y="3429000"/>
                </a:lnTo>
                <a:lnTo>
                  <a:pt x="17119" y="3333141"/>
                </a:lnTo>
                <a:cubicBezTo>
                  <a:pt x="406370" y="1430921"/>
                  <a:pt x="2089452" y="0"/>
                  <a:pt x="4106744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948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328" y="2230840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096000" y="524535"/>
            <a:ext cx="1722783" cy="172278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096000" y="2553237"/>
            <a:ext cx="1722783" cy="172278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096000" y="4581940"/>
            <a:ext cx="1722783" cy="172278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3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478157" y="-188843"/>
            <a:ext cx="7235686" cy="723568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30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8B709-FAB3-FC4D-8C28-31CDE8076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699" y="1162796"/>
            <a:ext cx="9833429" cy="1028700"/>
          </a:xfrm>
        </p:spPr>
        <p:txBody>
          <a:bodyPr/>
          <a:lstStyle>
            <a:lvl1pPr>
              <a:defRPr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D4806-3DB5-6142-AB3F-0CFC82A34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699" y="2017946"/>
            <a:ext cx="9833429" cy="3429000"/>
          </a:xfrm>
          <a:prstGeom prst="rect">
            <a:avLst/>
          </a:prstGeom>
        </p:spPr>
        <p:txBody>
          <a:bodyPr wrap="square"/>
          <a:lstStyle>
            <a:lvl1pPr marL="295275" indent="-295275"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2000" b="1">
                <a:latin typeface="Century Gothic" panose="020B0502020202020204" pitchFamily="34" charset="0"/>
              </a:defRPr>
            </a:lvl1pPr>
            <a:lvl2pPr marL="517525" indent="-168275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bg2"/>
                </a:solidFill>
                <a:latin typeface="Century Gothic" panose="020B0502020202020204" pitchFamily="34" charset="0"/>
              </a:defRPr>
            </a:lvl2pPr>
            <a:lvl3pPr marL="687388" indent="-169863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600">
                <a:solidFill>
                  <a:schemeClr val="bg2"/>
                </a:solidFill>
                <a:latin typeface="Century Gothic" panose="020B0502020202020204" pitchFamily="34" charset="0"/>
              </a:defRPr>
            </a:lvl3pPr>
            <a:lvl4pPr marL="866775" indent="-179388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400">
                <a:solidFill>
                  <a:schemeClr val="bg2"/>
                </a:solidFill>
                <a:latin typeface="Century Gothic" panose="020B0502020202020204" pitchFamily="34" charset="0"/>
              </a:defRPr>
            </a:lvl4pPr>
            <a:lvl5pPr marL="1036638" indent="-169863">
              <a:lnSpc>
                <a:spcPct val="15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200">
                <a:solidFill>
                  <a:schemeClr val="bg2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7283B-E040-3A45-A872-FBF3D45B8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2F8AF2E6-64A8-0F46-AF27-0A96D82A03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9095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583" y="1171169"/>
            <a:ext cx="9833429" cy="1028700"/>
          </a:xfrm>
        </p:spPr>
        <p:txBody>
          <a:bodyPr/>
          <a:lstStyle>
            <a:lvl1pPr>
              <a:defRPr sz="32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96571" y="2318838"/>
            <a:ext cx="2273064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959468" y="2318838"/>
            <a:ext cx="2273064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322365" y="2318838"/>
            <a:ext cx="2273064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852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98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6134793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057207" y="0"/>
            <a:ext cx="6134793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21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329" y="230703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4600" y="-412387"/>
            <a:ext cx="5359399" cy="91613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302" y="1633719"/>
            <a:ext cx="2064897" cy="4209756"/>
          </a:xfrm>
          <a:prstGeom prst="rect">
            <a:avLst/>
          </a:prstGeom>
        </p:spPr>
      </p:pic>
      <p:sp>
        <p:nvSpPr>
          <p:cNvPr id="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368800" y="2171700"/>
            <a:ext cx="1790700" cy="31623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128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997" y="465318"/>
            <a:ext cx="2915798" cy="5944509"/>
          </a:xfrm>
          <a:prstGeom prst="rect">
            <a:avLst/>
          </a:prstGeom>
        </p:spPr>
      </p:pic>
      <p:sp>
        <p:nvSpPr>
          <p:cNvPr id="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796591" y="1211482"/>
            <a:ext cx="2528610" cy="446541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641391" y="1211482"/>
            <a:ext cx="2528610" cy="446541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918893" y="1211482"/>
            <a:ext cx="2528610" cy="446541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646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23" y="-7716539"/>
            <a:ext cx="2935516" cy="22532368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683531" y="2389412"/>
            <a:ext cx="1829708" cy="2286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827" y="230703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3791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264" y="1551026"/>
            <a:ext cx="5189635" cy="4363312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884154" y="1805212"/>
            <a:ext cx="4809245" cy="2703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325" y="230703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5245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240" y="1277828"/>
            <a:ext cx="7470157" cy="4386036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200072" y="1602012"/>
            <a:ext cx="5641445" cy="3537119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AC6E2F5-516F-A44D-B464-9D7A09579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325" y="230703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36706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454" y="913305"/>
            <a:ext cx="5343632" cy="7508718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553954" y="1690912"/>
            <a:ext cx="4453646" cy="59417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3AC0103-C813-EA42-943D-A7EB93549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325" y="230703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52720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39" y="1106866"/>
            <a:ext cx="2408238" cy="49097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761" y="1106866"/>
            <a:ext cx="2408238" cy="49097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683" y="1106866"/>
            <a:ext cx="2408238" cy="4909739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098854" y="1716652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690919" y="1716652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10290984" y="1716652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CE815C3-EA89-EF43-83E5-6BC3E05D4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325" y="230703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7495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F3037B-1C48-8541-B535-58A0D84084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0" y="6188662"/>
            <a:ext cx="1378271" cy="64345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1BC835E-1FDE-6041-8926-84031BDA9C3E}"/>
              </a:ext>
            </a:extLst>
          </p:cNvPr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Номер слайда 21">
            <a:extLst>
              <a:ext uri="{FF2B5EF4-FFF2-40B4-BE49-F238E27FC236}">
                <a16:creationId xmlns:a16="http://schemas.microsoft.com/office/drawing/2014/main" id="{BB676755-0E40-6F4B-AD9C-FFCD5A4427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6022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3434" y="0"/>
            <a:ext cx="4023933" cy="6858000"/>
          </a:xfrm>
          <a:prstGeom prst="rect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39" y="1271626"/>
            <a:ext cx="2408238" cy="49097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083" y="1271626"/>
            <a:ext cx="2408238" cy="4909739"/>
          </a:xfrm>
          <a:prstGeom prst="rect">
            <a:avLst/>
          </a:prstGeom>
        </p:spPr>
      </p:pic>
      <p:sp>
        <p:nvSpPr>
          <p:cNvPr id="1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-411681" y="1881412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188384" y="1881412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101771" y="1171169"/>
            <a:ext cx="5401129" cy="1028700"/>
          </a:xfrm>
        </p:spPr>
        <p:txBody>
          <a:bodyPr/>
          <a:lstStyle>
            <a:lvl1pPr>
              <a:lnSpc>
                <a:spcPct val="100000"/>
              </a:lnSpc>
              <a:defRPr sz="32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4814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5544619" y="3316697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7195619" y="2313211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833919" y="1360525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0473840" y="405115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9959945" y="3910315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056893" y="-243022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81C6300-5826-004E-AE7F-E062A3C4E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325" y="230703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86934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1">
            <a:extLst>
              <a:ext uri="{FF2B5EF4-FFF2-40B4-BE49-F238E27FC236}">
                <a16:creationId xmlns:a16="http://schemas.microsoft.com/office/drawing/2014/main" id="{BD80ABFB-92CE-9A48-ABAC-163856957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D354AA-690E-A840-BB35-89E92223EF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583" y="1171169"/>
            <a:ext cx="9833429" cy="1028700"/>
          </a:xfrm>
        </p:spPr>
        <p:txBody>
          <a:bodyPr/>
          <a:lstStyle>
            <a:lvl1pPr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2237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893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>
            <a:extLst>
              <a:ext uri="{FF2B5EF4-FFF2-40B4-BE49-F238E27FC236}">
                <a16:creationId xmlns:a16="http://schemas.microsoft.com/office/drawing/2014/main" id="{631FDD3D-8ED8-CE46-BAA2-72A8866A94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34591" r="37010" b="13962"/>
          <a:stretch/>
        </p:blipFill>
        <p:spPr>
          <a:xfrm>
            <a:off x="2409957" y="4437954"/>
            <a:ext cx="2331719" cy="2179388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C1CD14E-4A4D-B744-99A0-27C09CA41F71}"/>
              </a:ext>
            </a:extLst>
          </p:cNvPr>
          <p:cNvSpPr/>
          <p:nvPr userDrawn="1"/>
        </p:nvSpPr>
        <p:spPr>
          <a:xfrm>
            <a:off x="-370703" y="985696"/>
            <a:ext cx="4795509" cy="4795509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6D03C6C9-AEF7-7D4A-A337-2DA1DC1A6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76" y="2389412"/>
            <a:ext cx="4187371" cy="1783443"/>
          </a:xfrm>
        </p:spPr>
        <p:txBody>
          <a:bodyPr wrap="square" anchor="ctr" anchorCtr="0"/>
          <a:lstStyle>
            <a:lvl1pPr>
              <a:lnSpc>
                <a:spcPct val="100000"/>
              </a:lnSpc>
              <a:defRPr>
                <a:latin typeface="Prometo Medium" panose="020B0704030203060203" pitchFamily="34" charset="0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617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3F71052-DA50-4B4B-8DFB-1DABC7DF992D}"/>
              </a:ext>
            </a:extLst>
          </p:cNvPr>
          <p:cNvSpPr/>
          <p:nvPr userDrawn="1"/>
        </p:nvSpPr>
        <p:spPr>
          <a:xfrm>
            <a:off x="10239153" y="382772"/>
            <a:ext cx="1743740" cy="499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B817CDA-7B77-AB40-BB83-5A74ECA3C43C}"/>
              </a:ext>
            </a:extLst>
          </p:cNvPr>
          <p:cNvSpPr/>
          <p:nvPr userDrawn="1"/>
        </p:nvSpPr>
        <p:spPr>
          <a:xfrm>
            <a:off x="9841783" y="325400"/>
            <a:ext cx="4700433" cy="4700433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7" name="Picture Placeholder 4">
            <a:extLst>
              <a:ext uri="{FF2B5EF4-FFF2-40B4-BE49-F238E27FC236}">
                <a16:creationId xmlns:a16="http://schemas.microsoft.com/office/drawing/2014/main" id="{DF4CBD03-A70F-1748-A3E3-DA22AF751C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34591" r="37010" b="13962"/>
          <a:stretch/>
        </p:blipFill>
        <p:spPr>
          <a:xfrm>
            <a:off x="4943790" y="4437954"/>
            <a:ext cx="2331719" cy="2179388"/>
          </a:xfrm>
          <a:prstGeom prst="rect">
            <a:avLst/>
          </a:prstGeom>
          <a:noFill/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1C1B83B-3828-BC4C-8CF0-14A7E57C9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075" y="2302071"/>
            <a:ext cx="4892958" cy="3429000"/>
          </a:xfrm>
          <a:prstGeom prst="rect">
            <a:avLst/>
          </a:prstGeom>
        </p:spPr>
        <p:txBody>
          <a:bodyPr wrap="square"/>
          <a:lstStyle>
            <a:lvl1pPr marL="295275" indent="-295275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2000" b="1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  <a:lvl2pPr marL="517525" indent="-168275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bg2"/>
                </a:solidFill>
                <a:latin typeface="Century Gothic" panose="020B0502020202020204" pitchFamily="34" charset="0"/>
              </a:defRPr>
            </a:lvl2pPr>
            <a:lvl3pPr marL="687388" indent="-169863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600">
                <a:solidFill>
                  <a:schemeClr val="bg2"/>
                </a:solidFill>
                <a:latin typeface="Century Gothic" panose="020B0502020202020204" pitchFamily="34" charset="0"/>
              </a:defRPr>
            </a:lvl3pPr>
            <a:lvl4pPr marL="866775" indent="-179388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400">
                <a:solidFill>
                  <a:schemeClr val="bg2"/>
                </a:solidFill>
                <a:latin typeface="Century Gothic" panose="020B0502020202020204" pitchFamily="34" charset="0"/>
              </a:defRPr>
            </a:lvl4pPr>
            <a:lvl5pPr marL="1036638" indent="-169863">
              <a:lnSpc>
                <a:spcPct val="15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200">
                <a:solidFill>
                  <a:schemeClr val="bg2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29E5534A-D5FE-9440-AE5B-B141C578A7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09398" y="1432831"/>
            <a:ext cx="5687367" cy="4324874"/>
          </a:xfr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algn="ctr">
              <a:defRPr sz="120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C581AF7-14F2-A444-B73B-0A2E5A8968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6074" y="1051047"/>
            <a:ext cx="5069272" cy="1028700"/>
          </a:xfrm>
        </p:spPr>
        <p:txBody>
          <a:bodyPr/>
          <a:lstStyle>
            <a:lvl1pPr>
              <a:lnSpc>
                <a:spcPct val="100000"/>
              </a:lnSpc>
              <a:defRPr sz="3600" i="1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1632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6074" y="1054736"/>
            <a:ext cx="5069272" cy="1028700"/>
          </a:xfrm>
        </p:spPr>
        <p:txBody>
          <a:bodyPr/>
          <a:lstStyle>
            <a:lvl1pPr>
              <a:lnSpc>
                <a:spcPct val="100000"/>
              </a:lnSpc>
              <a:defRPr sz="3600" i="1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Placeholder 4">
            <a:extLst>
              <a:ext uri="{FF2B5EF4-FFF2-40B4-BE49-F238E27FC236}">
                <a16:creationId xmlns:a16="http://schemas.microsoft.com/office/drawing/2014/main" id="{3CB26DEB-9258-F842-8984-237859FC89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34591" r="37010"/>
          <a:stretch/>
        </p:blipFill>
        <p:spPr>
          <a:xfrm>
            <a:off x="6277809" y="4087166"/>
            <a:ext cx="2331719" cy="2770834"/>
          </a:xfrm>
          <a:prstGeom prst="rect">
            <a:avLst/>
          </a:prstGeom>
          <a:noFill/>
        </p:spPr>
      </p:pic>
      <p:pic>
        <p:nvPicPr>
          <p:cNvPr id="9" name="Picture Placeholder 4">
            <a:extLst>
              <a:ext uri="{FF2B5EF4-FFF2-40B4-BE49-F238E27FC236}">
                <a16:creationId xmlns:a16="http://schemas.microsoft.com/office/drawing/2014/main" id="{85CAB737-5A33-3341-93BA-CB3E607FCB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34591" r="37010"/>
          <a:stretch/>
        </p:blipFill>
        <p:spPr>
          <a:xfrm>
            <a:off x="6277809" y="1334822"/>
            <a:ext cx="2331719" cy="2770834"/>
          </a:xfrm>
          <a:prstGeom prst="rect">
            <a:avLst/>
          </a:prstGeom>
          <a:noFill/>
        </p:spPr>
      </p:pic>
      <p:pic>
        <p:nvPicPr>
          <p:cNvPr id="10" name="Picture Placeholder 4">
            <a:extLst>
              <a:ext uri="{FF2B5EF4-FFF2-40B4-BE49-F238E27FC236}">
                <a16:creationId xmlns:a16="http://schemas.microsoft.com/office/drawing/2014/main" id="{7E081F6A-6EBD-3D4A-9D66-E06E6CAC78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68147" r="37010"/>
          <a:stretch/>
        </p:blipFill>
        <p:spPr>
          <a:xfrm>
            <a:off x="6277809" y="0"/>
            <a:ext cx="2331719" cy="1349350"/>
          </a:xfrm>
          <a:prstGeom prst="rect">
            <a:avLst/>
          </a:prstGeom>
          <a:noFill/>
        </p:spPr>
      </p:pic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74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040835" y="-626165"/>
            <a:ext cx="8110330" cy="8110330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114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699" y="1153918"/>
            <a:ext cx="9833429" cy="1028700"/>
          </a:xfrm>
          <a:prstGeom prst="rect">
            <a:avLst/>
          </a:prstGeom>
          <a:effectLst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4699" y="2343436"/>
            <a:ext cx="9833429" cy="342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Write here subtitle</a:t>
            </a:r>
          </a:p>
          <a:p>
            <a:pPr lvl="1"/>
            <a:r>
              <a:rPr lang="en-US" dirty="0"/>
              <a:t>WRITE HERE SUBTITLE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Write here text</a:t>
            </a:r>
          </a:p>
          <a:p>
            <a:pPr lvl="3"/>
            <a:r>
              <a:rPr lang="en-US" dirty="0"/>
              <a:t>Write here text</a:t>
            </a:r>
          </a:p>
          <a:p>
            <a:pPr lvl="4"/>
            <a:r>
              <a:rPr lang="en-US" dirty="0"/>
              <a:t>Write here text 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3F8FBF-0CA9-7D44-9C23-E0C23578A643}"/>
              </a:ext>
            </a:extLst>
          </p:cNvPr>
          <p:cNvPicPr>
            <a:picLocks noChangeAspect="1"/>
          </p:cNvPicPr>
          <p:nvPr userDrawn="1"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0" y="6188662"/>
            <a:ext cx="1378271" cy="64345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0CEF597-DB9C-6745-9BD8-58F51E22A892}"/>
              </a:ext>
            </a:extLst>
          </p:cNvPr>
          <p:cNvSpPr txBox="1">
            <a:spLocks/>
          </p:cNvSpPr>
          <p:nvPr userDrawn="1"/>
        </p:nvSpPr>
        <p:spPr>
          <a:xfrm>
            <a:off x="854699" y="589281"/>
            <a:ext cx="4187371" cy="579120"/>
          </a:xfrm>
          <a:prstGeom prst="rect">
            <a:avLst/>
          </a:prstGeom>
        </p:spPr>
        <p:txBody>
          <a:bodyPr lIns="0" tIns="0" rIns="0" bIns="0"/>
          <a:lstStyle>
            <a:lvl1pPr algn="l" defTabSz="914318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000" b="0" i="1" kern="1200" spc="0" baseline="0">
                <a:solidFill>
                  <a:srgbClr val="1E22AA"/>
                </a:solidFill>
                <a:latin typeface="Prometo Medium" panose="020B0604030203060203" pitchFamily="34" charset="77"/>
                <a:ea typeface="+mj-ea"/>
                <a:cs typeface="+mj-cs"/>
              </a:defRPr>
            </a:lvl1pPr>
          </a:lstStyle>
          <a:p>
            <a:endParaRPr lang="en-US" sz="1000" b="0" i="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552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89" r:id="rId18"/>
    <p:sldLayoutId id="2147483694" r:id="rId19"/>
    <p:sldLayoutId id="2147483690" r:id="rId20"/>
    <p:sldLayoutId id="2147483696" r:id="rId21"/>
    <p:sldLayoutId id="2147483695" r:id="rId22"/>
    <p:sldLayoutId id="2147483691" r:id="rId23"/>
    <p:sldLayoutId id="2147483692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  <p:sldLayoutId id="2147483682" r:id="rId36"/>
    <p:sldLayoutId id="2147483683" r:id="rId37"/>
    <p:sldLayoutId id="2147483684" r:id="rId38"/>
    <p:sldLayoutId id="2147483685" r:id="rId39"/>
    <p:sldLayoutId id="2147483686" r:id="rId40"/>
    <p:sldLayoutId id="2147483687" r:id="rId41"/>
    <p:sldLayoutId id="2147483688" r:id="rId42"/>
  </p:sldLayoutIdLst>
  <p:hf hdr="0" ftr="0"/>
  <p:txStyles>
    <p:titleStyle>
      <a:lvl1pPr algn="l" defTabSz="914318" rtl="0" eaLnBrk="1" latinLnBrk="0" hangingPunct="1">
        <a:lnSpc>
          <a:spcPct val="75000"/>
        </a:lnSpc>
        <a:spcBef>
          <a:spcPct val="0"/>
        </a:spcBef>
        <a:buNone/>
        <a:defRPr sz="3600" b="0" i="1" kern="1200" spc="0" baseline="0">
          <a:solidFill>
            <a:srgbClr val="1E22AA"/>
          </a:solidFill>
          <a:latin typeface="Prometo Medium" panose="020B0704030203060203" pitchFamily="34" charset="0"/>
          <a:ea typeface="+mj-ea"/>
          <a:cs typeface="+mj-cs"/>
        </a:defRPr>
      </a:lvl1pPr>
    </p:titleStyle>
    <p:bodyStyle>
      <a:lvl1pPr marL="0" indent="0" algn="l" defTabSz="914318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bg2"/>
          </a:solidFill>
          <a:latin typeface="Century Gothic" panose="020B0502020202020204" pitchFamily="34" charset="0"/>
          <a:ea typeface="+mn-ea"/>
          <a:cs typeface="+mn-cs"/>
        </a:defRPr>
      </a:lvl1pPr>
      <a:lvl2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rgbClr val="FF5A5A"/>
          </a:solidFill>
          <a:latin typeface="Century Gothic" panose="020B0502020202020204" pitchFamily="34" charset="0"/>
          <a:ea typeface="+mn-ea"/>
          <a:cs typeface="+mn-cs"/>
        </a:defRPr>
      </a:lvl2pPr>
      <a:lvl3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600" b="0" i="0" kern="1200">
          <a:solidFill>
            <a:schemeClr val="bg2"/>
          </a:solidFill>
          <a:latin typeface="Century Gothic" panose="020B0502020202020204" pitchFamily="34" charset="0"/>
          <a:ea typeface="+mn-ea"/>
          <a:cs typeface="+mn-cs"/>
        </a:defRPr>
      </a:lvl3pPr>
      <a:lvl4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400" b="0" i="0" kern="1200">
          <a:solidFill>
            <a:schemeClr val="bg2"/>
          </a:solidFill>
          <a:latin typeface="Century Gothic" panose="020B0502020202020204" pitchFamily="34" charset="0"/>
          <a:ea typeface="+mn-ea"/>
          <a:cs typeface="+mn-cs"/>
        </a:defRPr>
      </a:lvl4pPr>
      <a:lvl5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b="0" i="0" kern="1200" baseline="0">
          <a:solidFill>
            <a:schemeClr val="bg2"/>
          </a:solidFill>
          <a:latin typeface="Century Gothic" panose="020B0502020202020204" pitchFamily="34" charset="0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29" pos="7200">
          <p15:clr>
            <a:srgbClr val="F26B43"/>
          </p15:clr>
        </p15:guide>
        <p15:guide id="48" pos="1005">
          <p15:clr>
            <a:srgbClr val="F26B43"/>
          </p15:clr>
        </p15:guide>
        <p15:guide id="51" orient="horz" pos="100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700" y="1162795"/>
            <a:ext cx="3125118" cy="1388815"/>
          </a:xfrm>
        </p:spPr>
        <p:txBody>
          <a:bodyPr/>
          <a:lstStyle/>
          <a:p>
            <a:r>
              <a:rPr lang="en-US" dirty="0" smtClean="0"/>
              <a:t>North America </a:t>
            </a:r>
            <a:br>
              <a:rPr lang="en-US" dirty="0" smtClean="0"/>
            </a:br>
            <a:r>
              <a:rPr lang="en-US" dirty="0" smtClean="0"/>
              <a:t>Chapters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F2E6-64A8-0F46-AF27-0A96D82A033B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539" y="220727"/>
            <a:ext cx="7463978" cy="6269743"/>
          </a:xfrm>
        </p:spPr>
      </p:pic>
    </p:spTree>
    <p:extLst>
      <p:ext uri="{BB962C8B-B14F-4D97-AF65-F5344CB8AC3E}">
        <p14:creationId xmlns:p14="http://schemas.microsoft.com/office/powerpoint/2010/main" val="3337800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F2E6-64A8-0F46-AF27-0A96D82A033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561" y="650730"/>
            <a:ext cx="5640733" cy="5739447"/>
          </a:xfrm>
        </p:spPr>
      </p:pic>
    </p:spTree>
    <p:extLst>
      <p:ext uri="{BB962C8B-B14F-4D97-AF65-F5344CB8AC3E}">
        <p14:creationId xmlns:p14="http://schemas.microsoft.com/office/powerpoint/2010/main" val="280963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Territorial Jurisdiction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1567" b="817"/>
          <a:stretch/>
        </p:blipFill>
        <p:spPr>
          <a:xfrm>
            <a:off x="5771413" y="687978"/>
            <a:ext cx="6378801" cy="557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18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Territorial Jurisdiction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813" y="0"/>
            <a:ext cx="5706704" cy="69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05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Territorial Jurisdiction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243" y="99815"/>
            <a:ext cx="5365391" cy="668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53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Territorial Jurisdiction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025" y="816564"/>
            <a:ext cx="6657975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682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California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126" y="0"/>
            <a:ext cx="4721514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F2E6-64A8-0F46-AF27-0A96D82A033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465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Florida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226" y="862147"/>
            <a:ext cx="7252659" cy="62614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F2E6-64A8-0F46-AF27-0A96D82A033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680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Illinois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176" y="310833"/>
            <a:ext cx="4364365" cy="630650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F2E6-64A8-0F46-AF27-0A96D82A033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721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Indiana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713" y="563381"/>
            <a:ext cx="4359943" cy="597675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F2E6-64A8-0F46-AF27-0A96D82A033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019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Kansas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105" y="720136"/>
            <a:ext cx="7911686" cy="567004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F2E6-64A8-0F46-AF27-0A96D82A033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150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Missouri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306" y="963975"/>
            <a:ext cx="5576161" cy="557616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F2E6-64A8-0F46-AF27-0A96D82A033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826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Ohio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958" y="550318"/>
            <a:ext cx="5582019" cy="630768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F2E6-64A8-0F46-AF27-0A96D82A033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928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Pennsylvania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F2E6-64A8-0F46-AF27-0A96D82A033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883" y="1361931"/>
            <a:ext cx="5998008" cy="5078313"/>
          </a:xfrm>
        </p:spPr>
      </p:pic>
    </p:spTree>
    <p:extLst>
      <p:ext uri="{BB962C8B-B14F-4D97-AF65-F5344CB8AC3E}">
        <p14:creationId xmlns:p14="http://schemas.microsoft.com/office/powerpoint/2010/main" val="2577628160"/>
      </p:ext>
    </p:extLst>
  </p:cSld>
  <p:clrMapOvr>
    <a:masterClrMapping/>
  </p:clrMapOvr>
</p:sld>
</file>

<file path=ppt/theme/theme1.xml><?xml version="1.0" encoding="utf-8"?>
<a:theme xmlns:a="http://schemas.openxmlformats.org/drawingml/2006/main" name="Ravi Powerpoint Template">
  <a:themeElements>
    <a:clrScheme name="Body Copy">
      <a:dk1>
        <a:srgbClr val="000000"/>
      </a:dk1>
      <a:lt1>
        <a:srgbClr val="FFFFFF"/>
      </a:lt1>
      <a:dk2>
        <a:srgbClr val="777777"/>
      </a:dk2>
      <a:lt2>
        <a:srgbClr val="333333"/>
      </a:lt2>
      <a:accent1>
        <a:srgbClr val="1E22AA"/>
      </a:accent1>
      <a:accent2>
        <a:srgbClr val="55C1E9"/>
      </a:accent2>
      <a:accent3>
        <a:srgbClr val="FF5959"/>
      </a:accent3>
      <a:accent4>
        <a:srgbClr val="3CD5AF"/>
      </a:accent4>
      <a:accent5>
        <a:srgbClr val="FFC72C"/>
      </a:accent5>
      <a:accent6>
        <a:srgbClr val="D064CE"/>
      </a:accent6>
      <a:hlink>
        <a:srgbClr val="5352F5"/>
      </a:hlink>
      <a:folHlink>
        <a:srgbClr val="BFBFB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HIMSS_Powerpoint" id="{02F49452-A24F-E947-B927-5A8A0C6DACE2}" vid="{22F9A577-ABF8-6944-901B-C9DA339A83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2983</TotalTime>
  <Words>44</Words>
  <Application>Microsoft Office PowerPoint</Application>
  <PresentationFormat>Widescreen</PresentationFormat>
  <Paragraphs>30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Prometo Medium</vt:lpstr>
      <vt:lpstr>Century Gothic</vt:lpstr>
      <vt:lpstr>Arial</vt:lpstr>
      <vt:lpstr>Ravi Powerpoint Template</vt:lpstr>
      <vt:lpstr>North America  Chapters</vt:lpstr>
      <vt:lpstr>California</vt:lpstr>
      <vt:lpstr>Florida</vt:lpstr>
      <vt:lpstr>Illinois</vt:lpstr>
      <vt:lpstr>Indiana</vt:lpstr>
      <vt:lpstr>Kansas</vt:lpstr>
      <vt:lpstr>Missouri</vt:lpstr>
      <vt:lpstr>Ohio</vt:lpstr>
      <vt:lpstr>Pennsylvania</vt:lpstr>
      <vt:lpstr>Texas</vt:lpstr>
      <vt:lpstr>Territorial Jurisdiction</vt:lpstr>
      <vt:lpstr>Territorial Jurisdiction</vt:lpstr>
      <vt:lpstr>Territorial Jurisdiction</vt:lpstr>
      <vt:lpstr>Territorial Jurisdiction</vt:lpstr>
    </vt:vector>
  </TitlesOfParts>
  <Company>HIMSS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Villano, Chris</dc:creator>
  <cp:lastModifiedBy>Simon, Carrie</cp:lastModifiedBy>
  <cp:revision>69</cp:revision>
  <dcterms:created xsi:type="dcterms:W3CDTF">2019-10-16T19:16:43Z</dcterms:created>
  <dcterms:modified xsi:type="dcterms:W3CDTF">2021-10-13T20:31:54Z</dcterms:modified>
</cp:coreProperties>
</file>